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40" r:id="rId1"/>
  </p:sldMasterIdLst>
  <p:sldIdLst>
    <p:sldId id="256" r:id="rId2"/>
    <p:sldId id="257" r:id="rId3"/>
  </p:sldIdLst>
  <p:sldSz cx="9601200" cy="12801600" type="A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875" autoAdjust="0"/>
    <p:restoredTop sz="94660"/>
  </p:normalViewPr>
  <p:slideViewPr>
    <p:cSldViewPr snapToGrid="0">
      <p:cViewPr varScale="1">
        <p:scale>
          <a:sx n="49" d="100"/>
          <a:sy n="49" d="100"/>
        </p:scale>
        <p:origin x="1410" y="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20090" y="2095078"/>
            <a:ext cx="8161020" cy="4456853"/>
          </a:xfrm>
        </p:spPr>
        <p:txBody>
          <a:bodyPr anchor="b"/>
          <a:lstStyle>
            <a:lvl1pPr algn="ctr">
              <a:defRPr sz="63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00150" y="6723804"/>
            <a:ext cx="7200900" cy="3090756"/>
          </a:xfrm>
        </p:spPr>
        <p:txBody>
          <a:bodyPr/>
          <a:lstStyle>
            <a:lvl1pPr marL="0" indent="0" algn="ctr">
              <a:buNone/>
              <a:defRPr sz="2520"/>
            </a:lvl1pPr>
            <a:lvl2pPr marL="480060" indent="0" algn="ctr">
              <a:buNone/>
              <a:defRPr sz="2100"/>
            </a:lvl2pPr>
            <a:lvl3pPr marL="960120" indent="0" algn="ctr">
              <a:buNone/>
              <a:defRPr sz="1890"/>
            </a:lvl3pPr>
            <a:lvl4pPr marL="1440180" indent="0" algn="ctr">
              <a:buNone/>
              <a:defRPr sz="1680"/>
            </a:lvl4pPr>
            <a:lvl5pPr marL="1920240" indent="0" algn="ctr">
              <a:buNone/>
              <a:defRPr sz="1680"/>
            </a:lvl5pPr>
            <a:lvl6pPr marL="2400300" indent="0" algn="ctr">
              <a:buNone/>
              <a:defRPr sz="1680"/>
            </a:lvl6pPr>
            <a:lvl7pPr marL="2880360" indent="0" algn="ctr">
              <a:buNone/>
              <a:defRPr sz="1680"/>
            </a:lvl7pPr>
            <a:lvl8pPr marL="3360420" indent="0" algn="ctr">
              <a:buNone/>
              <a:defRPr sz="1680"/>
            </a:lvl8pPr>
            <a:lvl9pPr marL="3840480" indent="0" algn="ctr">
              <a:buNone/>
              <a:defRPr sz="168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2/13/2022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939514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2/13/2022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910688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70859" y="681567"/>
            <a:ext cx="2070259" cy="10848764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60083" y="681567"/>
            <a:ext cx="6090761" cy="10848764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2/13/2022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0740503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7727539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2/13/2022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8829496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5082" y="3191514"/>
            <a:ext cx="8281035" cy="5325109"/>
          </a:xfrm>
        </p:spPr>
        <p:txBody>
          <a:bodyPr anchor="b"/>
          <a:lstStyle>
            <a:lvl1pPr>
              <a:defRPr sz="63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5082" y="8567000"/>
            <a:ext cx="8281035" cy="2800349"/>
          </a:xfrm>
        </p:spPr>
        <p:txBody>
          <a:bodyPr/>
          <a:lstStyle>
            <a:lvl1pPr marL="0" indent="0">
              <a:buNone/>
              <a:defRPr sz="2520">
                <a:solidFill>
                  <a:schemeClr val="tx1"/>
                </a:solidFill>
              </a:defRPr>
            </a:lvl1pPr>
            <a:lvl2pPr marL="480060" indent="0">
              <a:buNone/>
              <a:defRPr sz="2100">
                <a:solidFill>
                  <a:schemeClr val="tx1">
                    <a:tint val="75000"/>
                  </a:schemeClr>
                </a:solidFill>
              </a:defRPr>
            </a:lvl2pPr>
            <a:lvl3pPr marL="960120" indent="0">
              <a:buNone/>
              <a:defRPr sz="1890">
                <a:solidFill>
                  <a:schemeClr val="tx1">
                    <a:tint val="75000"/>
                  </a:schemeClr>
                </a:solidFill>
              </a:defRPr>
            </a:lvl3pPr>
            <a:lvl4pPr marL="1440180" indent="0">
              <a:buNone/>
              <a:defRPr sz="1680">
                <a:solidFill>
                  <a:schemeClr val="tx1">
                    <a:tint val="75000"/>
                  </a:schemeClr>
                </a:solidFill>
              </a:defRPr>
            </a:lvl4pPr>
            <a:lvl5pPr marL="1920240" indent="0">
              <a:buNone/>
              <a:defRPr sz="1680">
                <a:solidFill>
                  <a:schemeClr val="tx1">
                    <a:tint val="75000"/>
                  </a:schemeClr>
                </a:solidFill>
              </a:defRPr>
            </a:lvl5pPr>
            <a:lvl6pPr marL="2400300" indent="0">
              <a:buNone/>
              <a:defRPr sz="1680">
                <a:solidFill>
                  <a:schemeClr val="tx1">
                    <a:tint val="75000"/>
                  </a:schemeClr>
                </a:solidFill>
              </a:defRPr>
            </a:lvl6pPr>
            <a:lvl7pPr marL="2880360" indent="0">
              <a:buNone/>
              <a:defRPr sz="1680">
                <a:solidFill>
                  <a:schemeClr val="tx1">
                    <a:tint val="75000"/>
                  </a:schemeClr>
                </a:solidFill>
              </a:defRPr>
            </a:lvl7pPr>
            <a:lvl8pPr marL="3360420" indent="0">
              <a:buNone/>
              <a:defRPr sz="1680">
                <a:solidFill>
                  <a:schemeClr val="tx1">
                    <a:tint val="75000"/>
                  </a:schemeClr>
                </a:solidFill>
              </a:defRPr>
            </a:lvl8pPr>
            <a:lvl9pPr marL="3840480" indent="0">
              <a:buNone/>
              <a:defRPr sz="168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2/13/2022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9534358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60083" y="3407833"/>
            <a:ext cx="4080510" cy="812249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860608" y="3407833"/>
            <a:ext cx="4080510" cy="812249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2/13/2022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9367055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61333" y="681570"/>
            <a:ext cx="8281035" cy="2474384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61334" y="3138171"/>
            <a:ext cx="4061757" cy="1537969"/>
          </a:xfrm>
        </p:spPr>
        <p:txBody>
          <a:bodyPr anchor="b"/>
          <a:lstStyle>
            <a:lvl1pPr marL="0" indent="0">
              <a:buNone/>
              <a:defRPr sz="2520" b="1"/>
            </a:lvl1pPr>
            <a:lvl2pPr marL="480060" indent="0">
              <a:buNone/>
              <a:defRPr sz="2100" b="1"/>
            </a:lvl2pPr>
            <a:lvl3pPr marL="960120" indent="0">
              <a:buNone/>
              <a:defRPr sz="1890" b="1"/>
            </a:lvl3pPr>
            <a:lvl4pPr marL="1440180" indent="0">
              <a:buNone/>
              <a:defRPr sz="1680" b="1"/>
            </a:lvl4pPr>
            <a:lvl5pPr marL="1920240" indent="0">
              <a:buNone/>
              <a:defRPr sz="1680" b="1"/>
            </a:lvl5pPr>
            <a:lvl6pPr marL="2400300" indent="0">
              <a:buNone/>
              <a:defRPr sz="1680" b="1"/>
            </a:lvl6pPr>
            <a:lvl7pPr marL="2880360" indent="0">
              <a:buNone/>
              <a:defRPr sz="1680" b="1"/>
            </a:lvl7pPr>
            <a:lvl8pPr marL="3360420" indent="0">
              <a:buNone/>
              <a:defRPr sz="1680" b="1"/>
            </a:lvl8pPr>
            <a:lvl9pPr marL="3840480" indent="0">
              <a:buNone/>
              <a:defRPr sz="168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61334" y="4676140"/>
            <a:ext cx="4061757" cy="687789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860608" y="3138171"/>
            <a:ext cx="4081761" cy="1537969"/>
          </a:xfrm>
        </p:spPr>
        <p:txBody>
          <a:bodyPr anchor="b"/>
          <a:lstStyle>
            <a:lvl1pPr marL="0" indent="0">
              <a:buNone/>
              <a:defRPr sz="2520" b="1"/>
            </a:lvl1pPr>
            <a:lvl2pPr marL="480060" indent="0">
              <a:buNone/>
              <a:defRPr sz="2100" b="1"/>
            </a:lvl2pPr>
            <a:lvl3pPr marL="960120" indent="0">
              <a:buNone/>
              <a:defRPr sz="1890" b="1"/>
            </a:lvl3pPr>
            <a:lvl4pPr marL="1440180" indent="0">
              <a:buNone/>
              <a:defRPr sz="1680" b="1"/>
            </a:lvl4pPr>
            <a:lvl5pPr marL="1920240" indent="0">
              <a:buNone/>
              <a:defRPr sz="1680" b="1"/>
            </a:lvl5pPr>
            <a:lvl6pPr marL="2400300" indent="0">
              <a:buNone/>
              <a:defRPr sz="1680" b="1"/>
            </a:lvl6pPr>
            <a:lvl7pPr marL="2880360" indent="0">
              <a:buNone/>
              <a:defRPr sz="1680" b="1"/>
            </a:lvl7pPr>
            <a:lvl8pPr marL="3360420" indent="0">
              <a:buNone/>
              <a:defRPr sz="1680" b="1"/>
            </a:lvl8pPr>
            <a:lvl9pPr marL="3840480" indent="0">
              <a:buNone/>
              <a:defRPr sz="168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860608" y="4676140"/>
            <a:ext cx="4081761" cy="687789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2/13/2022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3952456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2/13/2022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6202728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2/13/2022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424855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61333" y="853440"/>
            <a:ext cx="3096637" cy="2987040"/>
          </a:xfrm>
        </p:spPr>
        <p:txBody>
          <a:bodyPr anchor="b"/>
          <a:lstStyle>
            <a:lvl1pPr>
              <a:defRPr sz="336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081760" y="1843196"/>
            <a:ext cx="4860608" cy="9097433"/>
          </a:xfrm>
        </p:spPr>
        <p:txBody>
          <a:bodyPr/>
          <a:lstStyle>
            <a:lvl1pPr>
              <a:defRPr sz="3360"/>
            </a:lvl1pPr>
            <a:lvl2pPr>
              <a:defRPr sz="2940"/>
            </a:lvl2pPr>
            <a:lvl3pPr>
              <a:defRPr sz="2520"/>
            </a:lvl3pPr>
            <a:lvl4pPr>
              <a:defRPr sz="2100"/>
            </a:lvl4pPr>
            <a:lvl5pPr>
              <a:defRPr sz="2100"/>
            </a:lvl5pPr>
            <a:lvl6pPr>
              <a:defRPr sz="2100"/>
            </a:lvl6pPr>
            <a:lvl7pPr>
              <a:defRPr sz="2100"/>
            </a:lvl7pPr>
            <a:lvl8pPr>
              <a:defRPr sz="2100"/>
            </a:lvl8pPr>
            <a:lvl9pPr>
              <a:defRPr sz="21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61333" y="3840480"/>
            <a:ext cx="3096637" cy="7114964"/>
          </a:xfrm>
        </p:spPr>
        <p:txBody>
          <a:bodyPr/>
          <a:lstStyle>
            <a:lvl1pPr marL="0" indent="0">
              <a:buNone/>
              <a:defRPr sz="1680"/>
            </a:lvl1pPr>
            <a:lvl2pPr marL="480060" indent="0">
              <a:buNone/>
              <a:defRPr sz="1470"/>
            </a:lvl2pPr>
            <a:lvl3pPr marL="960120" indent="0">
              <a:buNone/>
              <a:defRPr sz="1260"/>
            </a:lvl3pPr>
            <a:lvl4pPr marL="1440180" indent="0">
              <a:buNone/>
              <a:defRPr sz="1050"/>
            </a:lvl4pPr>
            <a:lvl5pPr marL="1920240" indent="0">
              <a:buNone/>
              <a:defRPr sz="1050"/>
            </a:lvl5pPr>
            <a:lvl6pPr marL="2400300" indent="0">
              <a:buNone/>
              <a:defRPr sz="1050"/>
            </a:lvl6pPr>
            <a:lvl7pPr marL="2880360" indent="0">
              <a:buNone/>
              <a:defRPr sz="1050"/>
            </a:lvl7pPr>
            <a:lvl8pPr marL="3360420" indent="0">
              <a:buNone/>
              <a:defRPr sz="1050"/>
            </a:lvl8pPr>
            <a:lvl9pPr marL="3840480" indent="0">
              <a:buNone/>
              <a:defRPr sz="10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2/13/2022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3509566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61333" y="853440"/>
            <a:ext cx="3096637" cy="2987040"/>
          </a:xfrm>
        </p:spPr>
        <p:txBody>
          <a:bodyPr anchor="b"/>
          <a:lstStyle>
            <a:lvl1pPr>
              <a:defRPr sz="336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081760" y="1843196"/>
            <a:ext cx="4860608" cy="9097433"/>
          </a:xfrm>
        </p:spPr>
        <p:txBody>
          <a:bodyPr anchor="t"/>
          <a:lstStyle>
            <a:lvl1pPr marL="0" indent="0">
              <a:buNone/>
              <a:defRPr sz="3360"/>
            </a:lvl1pPr>
            <a:lvl2pPr marL="480060" indent="0">
              <a:buNone/>
              <a:defRPr sz="2940"/>
            </a:lvl2pPr>
            <a:lvl3pPr marL="960120" indent="0">
              <a:buNone/>
              <a:defRPr sz="2520"/>
            </a:lvl3pPr>
            <a:lvl4pPr marL="1440180" indent="0">
              <a:buNone/>
              <a:defRPr sz="2100"/>
            </a:lvl4pPr>
            <a:lvl5pPr marL="1920240" indent="0">
              <a:buNone/>
              <a:defRPr sz="2100"/>
            </a:lvl5pPr>
            <a:lvl6pPr marL="2400300" indent="0">
              <a:buNone/>
              <a:defRPr sz="2100"/>
            </a:lvl6pPr>
            <a:lvl7pPr marL="2880360" indent="0">
              <a:buNone/>
              <a:defRPr sz="2100"/>
            </a:lvl7pPr>
            <a:lvl8pPr marL="3360420" indent="0">
              <a:buNone/>
              <a:defRPr sz="2100"/>
            </a:lvl8pPr>
            <a:lvl9pPr marL="3840480" indent="0">
              <a:buNone/>
              <a:defRPr sz="21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61333" y="3840480"/>
            <a:ext cx="3096637" cy="7114964"/>
          </a:xfrm>
        </p:spPr>
        <p:txBody>
          <a:bodyPr/>
          <a:lstStyle>
            <a:lvl1pPr marL="0" indent="0">
              <a:buNone/>
              <a:defRPr sz="1680"/>
            </a:lvl1pPr>
            <a:lvl2pPr marL="480060" indent="0">
              <a:buNone/>
              <a:defRPr sz="1470"/>
            </a:lvl2pPr>
            <a:lvl3pPr marL="960120" indent="0">
              <a:buNone/>
              <a:defRPr sz="1260"/>
            </a:lvl3pPr>
            <a:lvl4pPr marL="1440180" indent="0">
              <a:buNone/>
              <a:defRPr sz="1050"/>
            </a:lvl4pPr>
            <a:lvl5pPr marL="1920240" indent="0">
              <a:buNone/>
              <a:defRPr sz="1050"/>
            </a:lvl5pPr>
            <a:lvl6pPr marL="2400300" indent="0">
              <a:buNone/>
              <a:defRPr sz="1050"/>
            </a:lvl6pPr>
            <a:lvl7pPr marL="2880360" indent="0">
              <a:buNone/>
              <a:defRPr sz="1050"/>
            </a:lvl7pPr>
            <a:lvl8pPr marL="3360420" indent="0">
              <a:buNone/>
              <a:defRPr sz="1050"/>
            </a:lvl8pPr>
            <a:lvl9pPr marL="3840480" indent="0">
              <a:buNone/>
              <a:defRPr sz="10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2/13/2022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583207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60083" y="681570"/>
            <a:ext cx="8281035" cy="247438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60083" y="3407833"/>
            <a:ext cx="8281035" cy="812249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60083" y="11865189"/>
            <a:ext cx="2160270" cy="68156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6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smtClean="0"/>
              <a:t>2/13/2022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80398" y="11865189"/>
            <a:ext cx="3240405" cy="68156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6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780848" y="11865189"/>
            <a:ext cx="2160270" cy="68156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6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0598368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1" r:id="rId1"/>
    <p:sldLayoutId id="2147483742" r:id="rId2"/>
    <p:sldLayoutId id="2147483743" r:id="rId3"/>
    <p:sldLayoutId id="2147483744" r:id="rId4"/>
    <p:sldLayoutId id="2147483745" r:id="rId5"/>
    <p:sldLayoutId id="2147483746" r:id="rId6"/>
    <p:sldLayoutId id="2147483747" r:id="rId7"/>
    <p:sldLayoutId id="2147483748" r:id="rId8"/>
    <p:sldLayoutId id="2147483749" r:id="rId9"/>
    <p:sldLayoutId id="2147483750" r:id="rId10"/>
    <p:sldLayoutId id="2147483751" r:id="rId11"/>
    <p:sldLayoutId id="2147483752" r:id="rId12"/>
  </p:sldLayoutIdLst>
  <p:txStyles>
    <p:titleStyle>
      <a:lvl1pPr algn="l" defTabSz="960120" rtl="0" eaLnBrk="1" latinLnBrk="0" hangingPunct="1">
        <a:lnSpc>
          <a:spcPct val="90000"/>
        </a:lnSpc>
        <a:spcBef>
          <a:spcPct val="0"/>
        </a:spcBef>
        <a:buNone/>
        <a:defRPr kumimoji="1" sz="462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40030" indent="-240030" algn="l" defTabSz="960120" rtl="0" eaLnBrk="1" latinLnBrk="0" hangingPunct="1">
        <a:lnSpc>
          <a:spcPct val="90000"/>
        </a:lnSpc>
        <a:spcBef>
          <a:spcPts val="1050"/>
        </a:spcBef>
        <a:buFont typeface="Arial" panose="020B0604020202020204" pitchFamily="34" charset="0"/>
        <a:buChar char="•"/>
        <a:defRPr kumimoji="1" sz="2940" kern="1200">
          <a:solidFill>
            <a:schemeClr val="tx1"/>
          </a:solidFill>
          <a:latin typeface="+mn-lt"/>
          <a:ea typeface="+mn-ea"/>
          <a:cs typeface="+mn-cs"/>
        </a:defRPr>
      </a:lvl1pPr>
      <a:lvl2pPr marL="720090" indent="-240030" algn="l" defTabSz="960120" rtl="0" eaLnBrk="1" latinLnBrk="0" hangingPunct="1">
        <a:lnSpc>
          <a:spcPct val="90000"/>
        </a:lnSpc>
        <a:spcBef>
          <a:spcPts val="525"/>
        </a:spcBef>
        <a:buFont typeface="Arial" panose="020B0604020202020204" pitchFamily="34" charset="0"/>
        <a:buChar char="•"/>
        <a:defRPr kumimoji="1" sz="2520" kern="1200">
          <a:solidFill>
            <a:schemeClr val="tx1"/>
          </a:solidFill>
          <a:latin typeface="+mn-lt"/>
          <a:ea typeface="+mn-ea"/>
          <a:cs typeface="+mn-cs"/>
        </a:defRPr>
      </a:lvl2pPr>
      <a:lvl3pPr marL="1200150" indent="-240030" algn="l" defTabSz="960120" rtl="0" eaLnBrk="1" latinLnBrk="0" hangingPunct="1">
        <a:lnSpc>
          <a:spcPct val="90000"/>
        </a:lnSpc>
        <a:spcBef>
          <a:spcPts val="525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680210" indent="-240030" algn="l" defTabSz="960120" rtl="0" eaLnBrk="1" latinLnBrk="0" hangingPunct="1">
        <a:lnSpc>
          <a:spcPct val="90000"/>
        </a:lnSpc>
        <a:spcBef>
          <a:spcPts val="525"/>
        </a:spcBef>
        <a:buFont typeface="Arial" panose="020B0604020202020204" pitchFamily="34" charset="0"/>
        <a:buChar char="•"/>
        <a:defRPr kumimoji="1" sz="1890" kern="1200">
          <a:solidFill>
            <a:schemeClr val="tx1"/>
          </a:solidFill>
          <a:latin typeface="+mn-lt"/>
          <a:ea typeface="+mn-ea"/>
          <a:cs typeface="+mn-cs"/>
        </a:defRPr>
      </a:lvl4pPr>
      <a:lvl5pPr marL="2160270" indent="-240030" algn="l" defTabSz="960120" rtl="0" eaLnBrk="1" latinLnBrk="0" hangingPunct="1">
        <a:lnSpc>
          <a:spcPct val="90000"/>
        </a:lnSpc>
        <a:spcBef>
          <a:spcPts val="525"/>
        </a:spcBef>
        <a:buFont typeface="Arial" panose="020B0604020202020204" pitchFamily="34" charset="0"/>
        <a:buChar char="•"/>
        <a:defRPr kumimoji="1" sz="1890" kern="1200">
          <a:solidFill>
            <a:schemeClr val="tx1"/>
          </a:solidFill>
          <a:latin typeface="+mn-lt"/>
          <a:ea typeface="+mn-ea"/>
          <a:cs typeface="+mn-cs"/>
        </a:defRPr>
      </a:lvl5pPr>
      <a:lvl6pPr marL="2640330" indent="-240030" algn="l" defTabSz="960120" rtl="0" eaLnBrk="1" latinLnBrk="0" hangingPunct="1">
        <a:lnSpc>
          <a:spcPct val="90000"/>
        </a:lnSpc>
        <a:spcBef>
          <a:spcPts val="525"/>
        </a:spcBef>
        <a:buFont typeface="Arial" panose="020B0604020202020204" pitchFamily="34" charset="0"/>
        <a:buChar char="•"/>
        <a:defRPr kumimoji="1" sz="1890" kern="1200">
          <a:solidFill>
            <a:schemeClr val="tx1"/>
          </a:solidFill>
          <a:latin typeface="+mn-lt"/>
          <a:ea typeface="+mn-ea"/>
          <a:cs typeface="+mn-cs"/>
        </a:defRPr>
      </a:lvl6pPr>
      <a:lvl7pPr marL="3120390" indent="-240030" algn="l" defTabSz="960120" rtl="0" eaLnBrk="1" latinLnBrk="0" hangingPunct="1">
        <a:lnSpc>
          <a:spcPct val="90000"/>
        </a:lnSpc>
        <a:spcBef>
          <a:spcPts val="525"/>
        </a:spcBef>
        <a:buFont typeface="Arial" panose="020B0604020202020204" pitchFamily="34" charset="0"/>
        <a:buChar char="•"/>
        <a:defRPr kumimoji="1" sz="1890" kern="1200">
          <a:solidFill>
            <a:schemeClr val="tx1"/>
          </a:solidFill>
          <a:latin typeface="+mn-lt"/>
          <a:ea typeface="+mn-ea"/>
          <a:cs typeface="+mn-cs"/>
        </a:defRPr>
      </a:lvl7pPr>
      <a:lvl8pPr marL="3600450" indent="-240030" algn="l" defTabSz="960120" rtl="0" eaLnBrk="1" latinLnBrk="0" hangingPunct="1">
        <a:lnSpc>
          <a:spcPct val="90000"/>
        </a:lnSpc>
        <a:spcBef>
          <a:spcPts val="525"/>
        </a:spcBef>
        <a:buFont typeface="Arial" panose="020B0604020202020204" pitchFamily="34" charset="0"/>
        <a:buChar char="•"/>
        <a:defRPr kumimoji="1" sz="1890" kern="1200">
          <a:solidFill>
            <a:schemeClr val="tx1"/>
          </a:solidFill>
          <a:latin typeface="+mn-lt"/>
          <a:ea typeface="+mn-ea"/>
          <a:cs typeface="+mn-cs"/>
        </a:defRPr>
      </a:lvl8pPr>
      <a:lvl9pPr marL="4080510" indent="-240030" algn="l" defTabSz="960120" rtl="0" eaLnBrk="1" latinLnBrk="0" hangingPunct="1">
        <a:lnSpc>
          <a:spcPct val="90000"/>
        </a:lnSpc>
        <a:spcBef>
          <a:spcPts val="525"/>
        </a:spcBef>
        <a:buFont typeface="Arial" panose="020B0604020202020204" pitchFamily="34" charset="0"/>
        <a:buChar char="•"/>
        <a:defRPr kumimoji="1" sz="189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60120" rtl="0" eaLnBrk="1" latinLnBrk="0" hangingPunct="1">
        <a:defRPr kumimoji="1" sz="1890" kern="1200">
          <a:solidFill>
            <a:schemeClr val="tx1"/>
          </a:solidFill>
          <a:latin typeface="+mn-lt"/>
          <a:ea typeface="+mn-ea"/>
          <a:cs typeface="+mn-cs"/>
        </a:defRPr>
      </a:lvl1pPr>
      <a:lvl2pPr marL="480060" algn="l" defTabSz="960120" rtl="0" eaLnBrk="1" latinLnBrk="0" hangingPunct="1">
        <a:defRPr kumimoji="1" sz="1890" kern="1200">
          <a:solidFill>
            <a:schemeClr val="tx1"/>
          </a:solidFill>
          <a:latin typeface="+mn-lt"/>
          <a:ea typeface="+mn-ea"/>
          <a:cs typeface="+mn-cs"/>
        </a:defRPr>
      </a:lvl2pPr>
      <a:lvl3pPr marL="960120" algn="l" defTabSz="960120" rtl="0" eaLnBrk="1" latinLnBrk="0" hangingPunct="1">
        <a:defRPr kumimoji="1" sz="1890" kern="1200">
          <a:solidFill>
            <a:schemeClr val="tx1"/>
          </a:solidFill>
          <a:latin typeface="+mn-lt"/>
          <a:ea typeface="+mn-ea"/>
          <a:cs typeface="+mn-cs"/>
        </a:defRPr>
      </a:lvl3pPr>
      <a:lvl4pPr marL="1440180" algn="l" defTabSz="960120" rtl="0" eaLnBrk="1" latinLnBrk="0" hangingPunct="1">
        <a:defRPr kumimoji="1" sz="1890" kern="1200">
          <a:solidFill>
            <a:schemeClr val="tx1"/>
          </a:solidFill>
          <a:latin typeface="+mn-lt"/>
          <a:ea typeface="+mn-ea"/>
          <a:cs typeface="+mn-cs"/>
        </a:defRPr>
      </a:lvl4pPr>
      <a:lvl5pPr marL="1920240" algn="l" defTabSz="960120" rtl="0" eaLnBrk="1" latinLnBrk="0" hangingPunct="1">
        <a:defRPr kumimoji="1" sz="1890" kern="1200">
          <a:solidFill>
            <a:schemeClr val="tx1"/>
          </a:solidFill>
          <a:latin typeface="+mn-lt"/>
          <a:ea typeface="+mn-ea"/>
          <a:cs typeface="+mn-cs"/>
        </a:defRPr>
      </a:lvl5pPr>
      <a:lvl6pPr marL="2400300" algn="l" defTabSz="960120" rtl="0" eaLnBrk="1" latinLnBrk="0" hangingPunct="1">
        <a:defRPr kumimoji="1" sz="1890" kern="1200">
          <a:solidFill>
            <a:schemeClr val="tx1"/>
          </a:solidFill>
          <a:latin typeface="+mn-lt"/>
          <a:ea typeface="+mn-ea"/>
          <a:cs typeface="+mn-cs"/>
        </a:defRPr>
      </a:lvl6pPr>
      <a:lvl7pPr marL="2880360" algn="l" defTabSz="960120" rtl="0" eaLnBrk="1" latinLnBrk="0" hangingPunct="1">
        <a:defRPr kumimoji="1" sz="1890" kern="1200">
          <a:solidFill>
            <a:schemeClr val="tx1"/>
          </a:solidFill>
          <a:latin typeface="+mn-lt"/>
          <a:ea typeface="+mn-ea"/>
          <a:cs typeface="+mn-cs"/>
        </a:defRPr>
      </a:lvl7pPr>
      <a:lvl8pPr marL="3360420" algn="l" defTabSz="960120" rtl="0" eaLnBrk="1" latinLnBrk="0" hangingPunct="1">
        <a:defRPr kumimoji="1" sz="1890" kern="1200">
          <a:solidFill>
            <a:schemeClr val="tx1"/>
          </a:solidFill>
          <a:latin typeface="+mn-lt"/>
          <a:ea typeface="+mn-ea"/>
          <a:cs typeface="+mn-cs"/>
        </a:defRPr>
      </a:lvl8pPr>
      <a:lvl9pPr marL="3840480" algn="l" defTabSz="960120" rtl="0" eaLnBrk="1" latinLnBrk="0" hangingPunct="1">
        <a:defRPr kumimoji="1" sz="189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84" name="グループ化 783">
            <a:extLst>
              <a:ext uri="{FF2B5EF4-FFF2-40B4-BE49-F238E27FC236}">
                <a16:creationId xmlns:a16="http://schemas.microsoft.com/office/drawing/2014/main" id="{FD5B60FD-BA66-452D-A9BE-2054B314A6CA}"/>
              </a:ext>
            </a:extLst>
          </p:cNvPr>
          <p:cNvGrpSpPr/>
          <p:nvPr/>
        </p:nvGrpSpPr>
        <p:grpSpPr>
          <a:xfrm>
            <a:off x="1258820" y="1827817"/>
            <a:ext cx="7128300" cy="8452004"/>
            <a:chOff x="24491752" y="27946196"/>
            <a:chExt cx="7128300" cy="8452004"/>
          </a:xfrm>
        </p:grpSpPr>
        <p:grpSp>
          <p:nvGrpSpPr>
            <p:cNvPr id="785" name="グループ化 784">
              <a:extLst>
                <a:ext uri="{FF2B5EF4-FFF2-40B4-BE49-F238E27FC236}">
                  <a16:creationId xmlns:a16="http://schemas.microsoft.com/office/drawing/2014/main" id="{BD18CD23-DA75-4D44-9607-6E820A69E0CB}"/>
                </a:ext>
              </a:extLst>
            </p:cNvPr>
            <p:cNvGrpSpPr/>
            <p:nvPr/>
          </p:nvGrpSpPr>
          <p:grpSpPr>
            <a:xfrm>
              <a:off x="28361640" y="27946196"/>
              <a:ext cx="3258412" cy="7830672"/>
              <a:chOff x="28361640" y="27946196"/>
              <a:chExt cx="3258412" cy="7830672"/>
            </a:xfrm>
          </p:grpSpPr>
          <p:sp>
            <p:nvSpPr>
              <p:cNvPr id="790" name="フリーフォーム: 図形 789">
                <a:extLst>
                  <a:ext uri="{FF2B5EF4-FFF2-40B4-BE49-F238E27FC236}">
                    <a16:creationId xmlns:a16="http://schemas.microsoft.com/office/drawing/2014/main" id="{3B8CFA15-85E3-4942-A460-D92CBBCDD9AC}"/>
                  </a:ext>
                </a:extLst>
              </p:cNvPr>
              <p:cNvSpPr/>
              <p:nvPr/>
            </p:nvSpPr>
            <p:spPr>
              <a:xfrm>
                <a:off x="30918150" y="28060650"/>
                <a:ext cx="701902" cy="2171700"/>
              </a:xfrm>
              <a:custGeom>
                <a:avLst/>
                <a:gdLst>
                  <a:gd name="connsiteX0" fmla="*/ 276226 w 701902"/>
                  <a:gd name="connsiteY0" fmla="*/ 0 h 2171700"/>
                  <a:gd name="connsiteX1" fmla="*/ 495300 w 701902"/>
                  <a:gd name="connsiteY1" fmla="*/ 85726 h 2171700"/>
                  <a:gd name="connsiteX2" fmla="*/ 609600 w 701902"/>
                  <a:gd name="connsiteY2" fmla="*/ 95250 h 2171700"/>
                  <a:gd name="connsiteX3" fmla="*/ 676274 w 701902"/>
                  <a:gd name="connsiteY3" fmla="*/ 171450 h 2171700"/>
                  <a:gd name="connsiteX4" fmla="*/ 701902 w 701902"/>
                  <a:gd name="connsiteY4" fmla="*/ 99694 h 2171700"/>
                  <a:gd name="connsiteX5" fmla="*/ 701902 w 701902"/>
                  <a:gd name="connsiteY5" fmla="*/ 2048624 h 2171700"/>
                  <a:gd name="connsiteX6" fmla="*/ 628650 w 701902"/>
                  <a:gd name="connsiteY6" fmla="*/ 2114550 h 2171700"/>
                  <a:gd name="connsiteX7" fmla="*/ 495300 w 701902"/>
                  <a:gd name="connsiteY7" fmla="*/ 2124074 h 2171700"/>
                  <a:gd name="connsiteX8" fmla="*/ 390526 w 701902"/>
                  <a:gd name="connsiteY8" fmla="*/ 2171700 h 2171700"/>
                  <a:gd name="connsiteX9" fmla="*/ 304800 w 701902"/>
                  <a:gd name="connsiteY9" fmla="*/ 2085974 h 2171700"/>
                  <a:gd name="connsiteX10" fmla="*/ 304800 w 701902"/>
                  <a:gd name="connsiteY10" fmla="*/ 2038350 h 2171700"/>
                  <a:gd name="connsiteX11" fmla="*/ 333374 w 701902"/>
                  <a:gd name="connsiteY11" fmla="*/ 1981200 h 2171700"/>
                  <a:gd name="connsiteX12" fmla="*/ 342900 w 701902"/>
                  <a:gd name="connsiteY12" fmla="*/ 1895474 h 2171700"/>
                  <a:gd name="connsiteX13" fmla="*/ 390526 w 701902"/>
                  <a:gd name="connsiteY13" fmla="*/ 1704974 h 2171700"/>
                  <a:gd name="connsiteX14" fmla="*/ 400050 w 701902"/>
                  <a:gd name="connsiteY14" fmla="*/ 1628774 h 2171700"/>
                  <a:gd name="connsiteX15" fmla="*/ 504826 w 701902"/>
                  <a:gd name="connsiteY15" fmla="*/ 1562100 h 2171700"/>
                  <a:gd name="connsiteX16" fmla="*/ 390526 w 701902"/>
                  <a:gd name="connsiteY16" fmla="*/ 1400174 h 2171700"/>
                  <a:gd name="connsiteX17" fmla="*/ 381000 w 701902"/>
                  <a:gd name="connsiteY17" fmla="*/ 1314450 h 2171700"/>
                  <a:gd name="connsiteX18" fmla="*/ 333374 w 701902"/>
                  <a:gd name="connsiteY18" fmla="*/ 1190626 h 2171700"/>
                  <a:gd name="connsiteX19" fmla="*/ 361950 w 701902"/>
                  <a:gd name="connsiteY19" fmla="*/ 1066800 h 2171700"/>
                  <a:gd name="connsiteX20" fmla="*/ 238126 w 701902"/>
                  <a:gd name="connsiteY20" fmla="*/ 904874 h 2171700"/>
                  <a:gd name="connsiteX21" fmla="*/ 200026 w 701902"/>
                  <a:gd name="connsiteY21" fmla="*/ 923926 h 2171700"/>
                  <a:gd name="connsiteX22" fmla="*/ 85726 w 701902"/>
                  <a:gd name="connsiteY22" fmla="*/ 904874 h 2171700"/>
                  <a:gd name="connsiteX23" fmla="*/ 95250 w 701902"/>
                  <a:gd name="connsiteY23" fmla="*/ 742950 h 2171700"/>
                  <a:gd name="connsiteX24" fmla="*/ 85726 w 701902"/>
                  <a:gd name="connsiteY24" fmla="*/ 657226 h 2171700"/>
                  <a:gd name="connsiteX25" fmla="*/ 0 w 701902"/>
                  <a:gd name="connsiteY25" fmla="*/ 638174 h 2171700"/>
                  <a:gd name="connsiteX26" fmla="*/ 0 w 701902"/>
                  <a:gd name="connsiteY26" fmla="*/ 533400 h 2171700"/>
                  <a:gd name="connsiteX27" fmla="*/ 19050 w 701902"/>
                  <a:gd name="connsiteY27" fmla="*/ 409574 h 2171700"/>
                  <a:gd name="connsiteX28" fmla="*/ 114300 w 701902"/>
                  <a:gd name="connsiteY28" fmla="*/ 276226 h 2171700"/>
                  <a:gd name="connsiteX29" fmla="*/ 133350 w 701902"/>
                  <a:gd name="connsiteY29" fmla="*/ 152400 h 2171700"/>
                  <a:gd name="connsiteX30" fmla="*/ 142874 w 701902"/>
                  <a:gd name="connsiteY30" fmla="*/ 66674 h 21717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</a:cxnLst>
                <a:rect l="l" t="t" r="r" b="b"/>
                <a:pathLst>
                  <a:path w="701902" h="2171700">
                    <a:moveTo>
                      <a:pt x="276226" y="0"/>
                    </a:moveTo>
                    <a:lnTo>
                      <a:pt x="495300" y="85726"/>
                    </a:lnTo>
                    <a:lnTo>
                      <a:pt x="609600" y="95250"/>
                    </a:lnTo>
                    <a:lnTo>
                      <a:pt x="676274" y="171450"/>
                    </a:lnTo>
                    <a:lnTo>
                      <a:pt x="701902" y="99694"/>
                    </a:lnTo>
                    <a:lnTo>
                      <a:pt x="701902" y="2048624"/>
                    </a:lnTo>
                    <a:lnTo>
                      <a:pt x="628650" y="2114550"/>
                    </a:lnTo>
                    <a:lnTo>
                      <a:pt x="495300" y="2124074"/>
                    </a:lnTo>
                    <a:lnTo>
                      <a:pt x="390526" y="2171700"/>
                    </a:lnTo>
                    <a:lnTo>
                      <a:pt x="304800" y="2085974"/>
                    </a:lnTo>
                    <a:lnTo>
                      <a:pt x="304800" y="2038350"/>
                    </a:lnTo>
                    <a:lnTo>
                      <a:pt x="333374" y="1981200"/>
                    </a:lnTo>
                    <a:lnTo>
                      <a:pt x="342900" y="1895474"/>
                    </a:lnTo>
                    <a:lnTo>
                      <a:pt x="390526" y="1704974"/>
                    </a:lnTo>
                    <a:lnTo>
                      <a:pt x="400050" y="1628774"/>
                    </a:lnTo>
                    <a:lnTo>
                      <a:pt x="504826" y="1562100"/>
                    </a:lnTo>
                    <a:lnTo>
                      <a:pt x="390526" y="1400174"/>
                    </a:lnTo>
                    <a:lnTo>
                      <a:pt x="381000" y="1314450"/>
                    </a:lnTo>
                    <a:lnTo>
                      <a:pt x="333374" y="1190626"/>
                    </a:lnTo>
                    <a:lnTo>
                      <a:pt x="361950" y="1066800"/>
                    </a:lnTo>
                    <a:lnTo>
                      <a:pt x="238126" y="904874"/>
                    </a:lnTo>
                    <a:lnTo>
                      <a:pt x="200026" y="923926"/>
                    </a:lnTo>
                    <a:lnTo>
                      <a:pt x="85726" y="904874"/>
                    </a:lnTo>
                    <a:lnTo>
                      <a:pt x="95250" y="742950"/>
                    </a:lnTo>
                    <a:lnTo>
                      <a:pt x="85726" y="657226"/>
                    </a:lnTo>
                    <a:lnTo>
                      <a:pt x="0" y="638174"/>
                    </a:lnTo>
                    <a:lnTo>
                      <a:pt x="0" y="533400"/>
                    </a:lnTo>
                    <a:lnTo>
                      <a:pt x="19050" y="409574"/>
                    </a:lnTo>
                    <a:lnTo>
                      <a:pt x="114300" y="276226"/>
                    </a:lnTo>
                    <a:lnTo>
                      <a:pt x="133350" y="152400"/>
                    </a:lnTo>
                    <a:lnTo>
                      <a:pt x="142874" y="66674"/>
                    </a:lnTo>
                    <a:close/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accent6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 defTabSz="457156"/>
                <a:endParaRPr kumimoji="1" lang="ja-JP" altLang="en-US"/>
              </a:p>
            </p:txBody>
          </p:sp>
          <p:sp>
            <p:nvSpPr>
              <p:cNvPr id="791" name="フリーフォーム: 図形 790">
                <a:extLst>
                  <a:ext uri="{FF2B5EF4-FFF2-40B4-BE49-F238E27FC236}">
                    <a16:creationId xmlns:a16="http://schemas.microsoft.com/office/drawing/2014/main" id="{A1FF75EA-0A70-4224-9595-867F99B0F8DF}"/>
                  </a:ext>
                </a:extLst>
              </p:cNvPr>
              <p:cNvSpPr/>
              <p:nvPr/>
            </p:nvSpPr>
            <p:spPr>
              <a:xfrm>
                <a:off x="28361640" y="27946196"/>
                <a:ext cx="3252204" cy="1809904"/>
              </a:xfrm>
              <a:custGeom>
                <a:avLst/>
                <a:gdLst>
                  <a:gd name="connsiteX0" fmla="*/ 1868946 w 3252204"/>
                  <a:gd name="connsiteY0" fmla="*/ 0 h 1809904"/>
                  <a:gd name="connsiteX1" fmla="*/ 3252204 w 3252204"/>
                  <a:gd name="connsiteY1" fmla="*/ 0 h 1809904"/>
                  <a:gd name="connsiteX2" fmla="*/ 3252204 w 3252204"/>
                  <a:gd name="connsiteY2" fmla="*/ 231530 h 1809904"/>
                  <a:gd name="connsiteX3" fmla="*/ 3232784 w 3252204"/>
                  <a:gd name="connsiteY3" fmla="*/ 285904 h 1809904"/>
                  <a:gd name="connsiteX4" fmla="*/ 3166110 w 3252204"/>
                  <a:gd name="connsiteY4" fmla="*/ 209704 h 1809904"/>
                  <a:gd name="connsiteX5" fmla="*/ 3051810 w 3252204"/>
                  <a:gd name="connsiteY5" fmla="*/ 200180 h 1809904"/>
                  <a:gd name="connsiteX6" fmla="*/ 2832736 w 3252204"/>
                  <a:gd name="connsiteY6" fmla="*/ 114454 h 1809904"/>
                  <a:gd name="connsiteX7" fmla="*/ 2699384 w 3252204"/>
                  <a:gd name="connsiteY7" fmla="*/ 181128 h 1809904"/>
                  <a:gd name="connsiteX8" fmla="*/ 2689860 w 3252204"/>
                  <a:gd name="connsiteY8" fmla="*/ 266854 h 1809904"/>
                  <a:gd name="connsiteX9" fmla="*/ 2670810 w 3252204"/>
                  <a:gd name="connsiteY9" fmla="*/ 390680 h 1809904"/>
                  <a:gd name="connsiteX10" fmla="*/ 2575560 w 3252204"/>
                  <a:gd name="connsiteY10" fmla="*/ 524028 h 1809904"/>
                  <a:gd name="connsiteX11" fmla="*/ 2561962 w 3252204"/>
                  <a:gd name="connsiteY11" fmla="*/ 612422 h 1809904"/>
                  <a:gd name="connsiteX12" fmla="*/ 2491740 w 3252204"/>
                  <a:gd name="connsiteY12" fmla="*/ 575464 h 1809904"/>
                  <a:gd name="connsiteX13" fmla="*/ 2308860 w 3252204"/>
                  <a:gd name="connsiteY13" fmla="*/ 544984 h 1809904"/>
                  <a:gd name="connsiteX14" fmla="*/ 2270760 w 3252204"/>
                  <a:gd name="connsiteY14" fmla="*/ 468784 h 1809904"/>
                  <a:gd name="connsiteX15" fmla="*/ 2156460 w 3252204"/>
                  <a:gd name="connsiteY15" fmla="*/ 484024 h 1809904"/>
                  <a:gd name="connsiteX16" fmla="*/ 2118360 w 3252204"/>
                  <a:gd name="connsiteY16" fmla="*/ 583084 h 1809904"/>
                  <a:gd name="connsiteX17" fmla="*/ 2179320 w 3252204"/>
                  <a:gd name="connsiteY17" fmla="*/ 651664 h 1809904"/>
                  <a:gd name="connsiteX18" fmla="*/ 2217420 w 3252204"/>
                  <a:gd name="connsiteY18" fmla="*/ 880264 h 1809904"/>
                  <a:gd name="connsiteX19" fmla="*/ 2202180 w 3252204"/>
                  <a:gd name="connsiteY19" fmla="*/ 1002184 h 1809904"/>
                  <a:gd name="connsiteX20" fmla="*/ 2026920 w 3252204"/>
                  <a:gd name="connsiteY20" fmla="*/ 918364 h 1809904"/>
                  <a:gd name="connsiteX21" fmla="*/ 2019300 w 3252204"/>
                  <a:gd name="connsiteY21" fmla="*/ 1116484 h 1809904"/>
                  <a:gd name="connsiteX22" fmla="*/ 1950720 w 3252204"/>
                  <a:gd name="connsiteY22" fmla="*/ 1070764 h 1809904"/>
                  <a:gd name="connsiteX23" fmla="*/ 1882140 w 3252204"/>
                  <a:gd name="connsiteY23" fmla="*/ 1131724 h 1809904"/>
                  <a:gd name="connsiteX24" fmla="*/ 1775460 w 3252204"/>
                  <a:gd name="connsiteY24" fmla="*/ 1131724 h 1809904"/>
                  <a:gd name="connsiteX25" fmla="*/ 1722120 w 3252204"/>
                  <a:gd name="connsiteY25" fmla="*/ 1268884 h 1809904"/>
                  <a:gd name="connsiteX26" fmla="*/ 1623060 w 3252204"/>
                  <a:gd name="connsiteY26" fmla="*/ 1268884 h 1809904"/>
                  <a:gd name="connsiteX27" fmla="*/ 1501140 w 3252204"/>
                  <a:gd name="connsiteY27" fmla="*/ 1154584 h 1809904"/>
                  <a:gd name="connsiteX28" fmla="*/ 1417320 w 3252204"/>
                  <a:gd name="connsiteY28" fmla="*/ 1413664 h 1809904"/>
                  <a:gd name="connsiteX29" fmla="*/ 1394460 w 3252204"/>
                  <a:gd name="connsiteY29" fmla="*/ 1482244 h 1809904"/>
                  <a:gd name="connsiteX30" fmla="*/ 1356360 w 3252204"/>
                  <a:gd name="connsiteY30" fmla="*/ 1505104 h 1809904"/>
                  <a:gd name="connsiteX31" fmla="*/ 1325880 w 3252204"/>
                  <a:gd name="connsiteY31" fmla="*/ 1619404 h 1809904"/>
                  <a:gd name="connsiteX32" fmla="*/ 1272540 w 3252204"/>
                  <a:gd name="connsiteY32" fmla="*/ 1657504 h 1809904"/>
                  <a:gd name="connsiteX33" fmla="*/ 1219200 w 3252204"/>
                  <a:gd name="connsiteY33" fmla="*/ 1535584 h 1809904"/>
                  <a:gd name="connsiteX34" fmla="*/ 1104900 w 3252204"/>
                  <a:gd name="connsiteY34" fmla="*/ 1550824 h 1809904"/>
                  <a:gd name="connsiteX35" fmla="*/ 1089660 w 3252204"/>
                  <a:gd name="connsiteY35" fmla="*/ 1665124 h 1809904"/>
                  <a:gd name="connsiteX36" fmla="*/ 1021080 w 3252204"/>
                  <a:gd name="connsiteY36" fmla="*/ 1672744 h 1809904"/>
                  <a:gd name="connsiteX37" fmla="*/ 967740 w 3252204"/>
                  <a:gd name="connsiteY37" fmla="*/ 1794664 h 1809904"/>
                  <a:gd name="connsiteX38" fmla="*/ 891540 w 3252204"/>
                  <a:gd name="connsiteY38" fmla="*/ 1756564 h 1809904"/>
                  <a:gd name="connsiteX39" fmla="*/ 815340 w 3252204"/>
                  <a:gd name="connsiteY39" fmla="*/ 1779424 h 1809904"/>
                  <a:gd name="connsiteX40" fmla="*/ 762000 w 3252204"/>
                  <a:gd name="connsiteY40" fmla="*/ 1809904 h 1809904"/>
                  <a:gd name="connsiteX41" fmla="*/ 693420 w 3252204"/>
                  <a:gd name="connsiteY41" fmla="*/ 1771804 h 1809904"/>
                  <a:gd name="connsiteX42" fmla="*/ 510540 w 3252204"/>
                  <a:gd name="connsiteY42" fmla="*/ 1718464 h 1809904"/>
                  <a:gd name="connsiteX43" fmla="*/ 228600 w 3252204"/>
                  <a:gd name="connsiteY43" fmla="*/ 1680364 h 1809904"/>
                  <a:gd name="connsiteX44" fmla="*/ 213360 w 3252204"/>
                  <a:gd name="connsiteY44" fmla="*/ 1527964 h 1809904"/>
                  <a:gd name="connsiteX45" fmla="*/ 30480 w 3252204"/>
                  <a:gd name="connsiteY45" fmla="*/ 1367944 h 1809904"/>
                  <a:gd name="connsiteX46" fmla="*/ 45720 w 3252204"/>
                  <a:gd name="connsiteY46" fmla="*/ 1246024 h 1809904"/>
                  <a:gd name="connsiteX47" fmla="*/ 0 w 3252204"/>
                  <a:gd name="connsiteY47" fmla="*/ 1146964 h 1809904"/>
                  <a:gd name="connsiteX48" fmla="*/ 114300 w 3252204"/>
                  <a:gd name="connsiteY48" fmla="*/ 1002184 h 1809904"/>
                  <a:gd name="connsiteX49" fmla="*/ 144780 w 3252204"/>
                  <a:gd name="connsiteY49" fmla="*/ 1124104 h 1809904"/>
                  <a:gd name="connsiteX50" fmla="*/ 220980 w 3252204"/>
                  <a:gd name="connsiteY50" fmla="*/ 1093624 h 1809904"/>
                  <a:gd name="connsiteX51" fmla="*/ 220980 w 3252204"/>
                  <a:gd name="connsiteY51" fmla="*/ 1200304 h 1809904"/>
                  <a:gd name="connsiteX52" fmla="*/ 220980 w 3252204"/>
                  <a:gd name="connsiteY52" fmla="*/ 1230784 h 1809904"/>
                  <a:gd name="connsiteX53" fmla="*/ 404404 w 3252204"/>
                  <a:gd name="connsiteY53" fmla="*/ 1230784 h 1809904"/>
                  <a:gd name="connsiteX54" fmla="*/ 461010 w 3252204"/>
                  <a:gd name="connsiteY54" fmla="*/ 1181254 h 1809904"/>
                  <a:gd name="connsiteX55" fmla="*/ 518160 w 3252204"/>
                  <a:gd name="connsiteY55" fmla="*/ 1162204 h 1809904"/>
                  <a:gd name="connsiteX56" fmla="*/ 524510 w 3252204"/>
                  <a:gd name="connsiteY56" fmla="*/ 1117754 h 1809904"/>
                  <a:gd name="connsiteX57" fmla="*/ 645160 w 3252204"/>
                  <a:gd name="connsiteY57" fmla="*/ 1047904 h 1809904"/>
                  <a:gd name="connsiteX58" fmla="*/ 657860 w 3252204"/>
                  <a:gd name="connsiteY58" fmla="*/ 1117754 h 1809904"/>
                  <a:gd name="connsiteX59" fmla="*/ 588010 w 3252204"/>
                  <a:gd name="connsiteY59" fmla="*/ 1143154 h 1809904"/>
                  <a:gd name="connsiteX60" fmla="*/ 588010 w 3252204"/>
                  <a:gd name="connsiteY60" fmla="*/ 1193954 h 1809904"/>
                  <a:gd name="connsiteX61" fmla="*/ 542648 w 3252204"/>
                  <a:gd name="connsiteY61" fmla="*/ 1253274 h 1809904"/>
                  <a:gd name="connsiteX62" fmla="*/ 548640 w 3252204"/>
                  <a:gd name="connsiteY62" fmla="*/ 1261264 h 1809904"/>
                  <a:gd name="connsiteX63" fmla="*/ 632460 w 3252204"/>
                  <a:gd name="connsiteY63" fmla="*/ 1291744 h 1809904"/>
                  <a:gd name="connsiteX64" fmla="*/ 762000 w 3252204"/>
                  <a:gd name="connsiteY64" fmla="*/ 1261264 h 1809904"/>
                  <a:gd name="connsiteX65" fmla="*/ 891540 w 3252204"/>
                  <a:gd name="connsiteY65" fmla="*/ 1238404 h 1809904"/>
                  <a:gd name="connsiteX66" fmla="*/ 899160 w 3252204"/>
                  <a:gd name="connsiteY66" fmla="*/ 1146964 h 1809904"/>
                  <a:gd name="connsiteX67" fmla="*/ 853440 w 3252204"/>
                  <a:gd name="connsiteY67" fmla="*/ 1131724 h 1809904"/>
                  <a:gd name="connsiteX68" fmla="*/ 845820 w 3252204"/>
                  <a:gd name="connsiteY68" fmla="*/ 1093624 h 1809904"/>
                  <a:gd name="connsiteX69" fmla="*/ 762000 w 3252204"/>
                  <a:gd name="connsiteY69" fmla="*/ 1055524 h 1809904"/>
                  <a:gd name="connsiteX70" fmla="*/ 807720 w 3252204"/>
                  <a:gd name="connsiteY70" fmla="*/ 986944 h 1809904"/>
                  <a:gd name="connsiteX71" fmla="*/ 899160 w 3252204"/>
                  <a:gd name="connsiteY71" fmla="*/ 971704 h 1809904"/>
                  <a:gd name="connsiteX72" fmla="*/ 1143000 w 3252204"/>
                  <a:gd name="connsiteY72" fmla="*/ 1093624 h 1809904"/>
                  <a:gd name="connsiteX73" fmla="*/ 1104900 w 3252204"/>
                  <a:gd name="connsiteY73" fmla="*/ 986944 h 1809904"/>
                  <a:gd name="connsiteX74" fmla="*/ 1120140 w 3252204"/>
                  <a:gd name="connsiteY74" fmla="*/ 948844 h 1809904"/>
                  <a:gd name="connsiteX75" fmla="*/ 1211580 w 3252204"/>
                  <a:gd name="connsiteY75" fmla="*/ 994564 h 1809904"/>
                  <a:gd name="connsiteX76" fmla="*/ 1226820 w 3252204"/>
                  <a:gd name="connsiteY76" fmla="*/ 918364 h 1809904"/>
                  <a:gd name="connsiteX77" fmla="*/ 1173480 w 3252204"/>
                  <a:gd name="connsiteY77" fmla="*/ 849784 h 1809904"/>
                  <a:gd name="connsiteX78" fmla="*/ 1143000 w 3252204"/>
                  <a:gd name="connsiteY78" fmla="*/ 796444 h 1809904"/>
                  <a:gd name="connsiteX79" fmla="*/ 1120140 w 3252204"/>
                  <a:gd name="connsiteY79" fmla="*/ 705004 h 1809904"/>
                  <a:gd name="connsiteX80" fmla="*/ 1219200 w 3252204"/>
                  <a:gd name="connsiteY80" fmla="*/ 727864 h 1809904"/>
                  <a:gd name="connsiteX81" fmla="*/ 1287780 w 3252204"/>
                  <a:gd name="connsiteY81" fmla="*/ 804064 h 1809904"/>
                  <a:gd name="connsiteX82" fmla="*/ 1394460 w 3252204"/>
                  <a:gd name="connsiteY82" fmla="*/ 765964 h 1809904"/>
                  <a:gd name="connsiteX83" fmla="*/ 1478280 w 3252204"/>
                  <a:gd name="connsiteY83" fmla="*/ 781204 h 1809904"/>
                  <a:gd name="connsiteX84" fmla="*/ 1569720 w 3252204"/>
                  <a:gd name="connsiteY84" fmla="*/ 727864 h 1809904"/>
                  <a:gd name="connsiteX85" fmla="*/ 1615440 w 3252204"/>
                  <a:gd name="connsiteY85" fmla="*/ 758344 h 1809904"/>
                  <a:gd name="connsiteX86" fmla="*/ 1630680 w 3252204"/>
                  <a:gd name="connsiteY86" fmla="*/ 727864 h 1809904"/>
                  <a:gd name="connsiteX87" fmla="*/ 1623060 w 3252204"/>
                  <a:gd name="connsiteY87" fmla="*/ 651664 h 1809904"/>
                  <a:gd name="connsiteX88" fmla="*/ 1584960 w 3252204"/>
                  <a:gd name="connsiteY88" fmla="*/ 575464 h 1809904"/>
                  <a:gd name="connsiteX89" fmla="*/ 1600200 w 3252204"/>
                  <a:gd name="connsiteY89" fmla="*/ 484024 h 1809904"/>
                  <a:gd name="connsiteX90" fmla="*/ 1569720 w 3252204"/>
                  <a:gd name="connsiteY90" fmla="*/ 369724 h 1809904"/>
                  <a:gd name="connsiteX91" fmla="*/ 1623060 w 3252204"/>
                  <a:gd name="connsiteY91" fmla="*/ 331624 h 1809904"/>
                  <a:gd name="connsiteX92" fmla="*/ 1744980 w 3252204"/>
                  <a:gd name="connsiteY92" fmla="*/ 240184 h 1809904"/>
                  <a:gd name="connsiteX93" fmla="*/ 1798320 w 3252204"/>
                  <a:gd name="connsiteY93" fmla="*/ 354484 h 1809904"/>
                  <a:gd name="connsiteX94" fmla="*/ 1805940 w 3252204"/>
                  <a:gd name="connsiteY94" fmla="*/ 491644 h 1809904"/>
                  <a:gd name="connsiteX95" fmla="*/ 1783080 w 3252204"/>
                  <a:gd name="connsiteY95" fmla="*/ 560224 h 1809904"/>
                  <a:gd name="connsiteX96" fmla="*/ 1805940 w 3252204"/>
                  <a:gd name="connsiteY96" fmla="*/ 605944 h 1809904"/>
                  <a:gd name="connsiteX97" fmla="*/ 1859280 w 3252204"/>
                  <a:gd name="connsiteY97" fmla="*/ 651664 h 1809904"/>
                  <a:gd name="connsiteX98" fmla="*/ 1920240 w 3252204"/>
                  <a:gd name="connsiteY98" fmla="*/ 628804 h 1809904"/>
                  <a:gd name="connsiteX99" fmla="*/ 1958340 w 3252204"/>
                  <a:gd name="connsiteY99" fmla="*/ 484024 h 1809904"/>
                  <a:gd name="connsiteX100" fmla="*/ 1973580 w 3252204"/>
                  <a:gd name="connsiteY100" fmla="*/ 415444 h 1809904"/>
                  <a:gd name="connsiteX101" fmla="*/ 1988820 w 3252204"/>
                  <a:gd name="connsiteY101" fmla="*/ 308764 h 1809904"/>
                  <a:gd name="connsiteX102" fmla="*/ 2004060 w 3252204"/>
                  <a:gd name="connsiteY102" fmla="*/ 202084 h 1809904"/>
                  <a:gd name="connsiteX103" fmla="*/ 1905000 w 3252204"/>
                  <a:gd name="connsiteY103" fmla="*/ 42064 h 18099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</a:cxnLst>
                <a:rect l="l" t="t" r="r" b="b"/>
                <a:pathLst>
                  <a:path w="3252204" h="1809904">
                    <a:moveTo>
                      <a:pt x="1868946" y="0"/>
                    </a:moveTo>
                    <a:lnTo>
                      <a:pt x="3252204" y="0"/>
                    </a:lnTo>
                    <a:lnTo>
                      <a:pt x="3252204" y="231530"/>
                    </a:lnTo>
                    <a:lnTo>
                      <a:pt x="3232784" y="285904"/>
                    </a:lnTo>
                    <a:lnTo>
                      <a:pt x="3166110" y="209704"/>
                    </a:lnTo>
                    <a:lnTo>
                      <a:pt x="3051810" y="200180"/>
                    </a:lnTo>
                    <a:lnTo>
                      <a:pt x="2832736" y="114454"/>
                    </a:lnTo>
                    <a:lnTo>
                      <a:pt x="2699384" y="181128"/>
                    </a:lnTo>
                    <a:lnTo>
                      <a:pt x="2689860" y="266854"/>
                    </a:lnTo>
                    <a:lnTo>
                      <a:pt x="2670810" y="390680"/>
                    </a:lnTo>
                    <a:lnTo>
                      <a:pt x="2575560" y="524028"/>
                    </a:lnTo>
                    <a:lnTo>
                      <a:pt x="2561962" y="612422"/>
                    </a:lnTo>
                    <a:lnTo>
                      <a:pt x="2491740" y="575464"/>
                    </a:lnTo>
                    <a:lnTo>
                      <a:pt x="2308860" y="544984"/>
                    </a:lnTo>
                    <a:lnTo>
                      <a:pt x="2270760" y="468784"/>
                    </a:lnTo>
                    <a:lnTo>
                      <a:pt x="2156460" y="484024"/>
                    </a:lnTo>
                    <a:lnTo>
                      <a:pt x="2118360" y="583084"/>
                    </a:lnTo>
                    <a:lnTo>
                      <a:pt x="2179320" y="651664"/>
                    </a:lnTo>
                    <a:lnTo>
                      <a:pt x="2217420" y="880264"/>
                    </a:lnTo>
                    <a:lnTo>
                      <a:pt x="2202180" y="1002184"/>
                    </a:lnTo>
                    <a:lnTo>
                      <a:pt x="2026920" y="918364"/>
                    </a:lnTo>
                    <a:lnTo>
                      <a:pt x="2019300" y="1116484"/>
                    </a:lnTo>
                    <a:lnTo>
                      <a:pt x="1950720" y="1070764"/>
                    </a:lnTo>
                    <a:lnTo>
                      <a:pt x="1882140" y="1131724"/>
                    </a:lnTo>
                    <a:lnTo>
                      <a:pt x="1775460" y="1131724"/>
                    </a:lnTo>
                    <a:lnTo>
                      <a:pt x="1722120" y="1268884"/>
                    </a:lnTo>
                    <a:lnTo>
                      <a:pt x="1623060" y="1268884"/>
                    </a:lnTo>
                    <a:lnTo>
                      <a:pt x="1501140" y="1154584"/>
                    </a:lnTo>
                    <a:lnTo>
                      <a:pt x="1417320" y="1413664"/>
                    </a:lnTo>
                    <a:lnTo>
                      <a:pt x="1394460" y="1482244"/>
                    </a:lnTo>
                    <a:lnTo>
                      <a:pt x="1356360" y="1505104"/>
                    </a:lnTo>
                    <a:lnTo>
                      <a:pt x="1325880" y="1619404"/>
                    </a:lnTo>
                    <a:lnTo>
                      <a:pt x="1272540" y="1657504"/>
                    </a:lnTo>
                    <a:lnTo>
                      <a:pt x="1219200" y="1535584"/>
                    </a:lnTo>
                    <a:lnTo>
                      <a:pt x="1104900" y="1550824"/>
                    </a:lnTo>
                    <a:lnTo>
                      <a:pt x="1089660" y="1665124"/>
                    </a:lnTo>
                    <a:lnTo>
                      <a:pt x="1021080" y="1672744"/>
                    </a:lnTo>
                    <a:lnTo>
                      <a:pt x="967740" y="1794664"/>
                    </a:lnTo>
                    <a:lnTo>
                      <a:pt x="891540" y="1756564"/>
                    </a:lnTo>
                    <a:lnTo>
                      <a:pt x="815340" y="1779424"/>
                    </a:lnTo>
                    <a:lnTo>
                      <a:pt x="762000" y="1809904"/>
                    </a:lnTo>
                    <a:lnTo>
                      <a:pt x="693420" y="1771804"/>
                    </a:lnTo>
                    <a:lnTo>
                      <a:pt x="510540" y="1718464"/>
                    </a:lnTo>
                    <a:lnTo>
                      <a:pt x="228600" y="1680364"/>
                    </a:lnTo>
                    <a:lnTo>
                      <a:pt x="213360" y="1527964"/>
                    </a:lnTo>
                    <a:lnTo>
                      <a:pt x="30480" y="1367944"/>
                    </a:lnTo>
                    <a:lnTo>
                      <a:pt x="45720" y="1246024"/>
                    </a:lnTo>
                    <a:lnTo>
                      <a:pt x="0" y="1146964"/>
                    </a:lnTo>
                    <a:lnTo>
                      <a:pt x="114300" y="1002184"/>
                    </a:lnTo>
                    <a:lnTo>
                      <a:pt x="144780" y="1124104"/>
                    </a:lnTo>
                    <a:lnTo>
                      <a:pt x="220980" y="1093624"/>
                    </a:lnTo>
                    <a:lnTo>
                      <a:pt x="220980" y="1200304"/>
                    </a:lnTo>
                    <a:lnTo>
                      <a:pt x="220980" y="1230784"/>
                    </a:lnTo>
                    <a:lnTo>
                      <a:pt x="404404" y="1230784"/>
                    </a:lnTo>
                    <a:lnTo>
                      <a:pt x="461010" y="1181254"/>
                    </a:lnTo>
                    <a:lnTo>
                      <a:pt x="518160" y="1162204"/>
                    </a:lnTo>
                    <a:lnTo>
                      <a:pt x="524510" y="1117754"/>
                    </a:lnTo>
                    <a:lnTo>
                      <a:pt x="645160" y="1047904"/>
                    </a:lnTo>
                    <a:lnTo>
                      <a:pt x="657860" y="1117754"/>
                    </a:lnTo>
                    <a:lnTo>
                      <a:pt x="588010" y="1143154"/>
                    </a:lnTo>
                    <a:lnTo>
                      <a:pt x="588010" y="1193954"/>
                    </a:lnTo>
                    <a:lnTo>
                      <a:pt x="542648" y="1253274"/>
                    </a:lnTo>
                    <a:lnTo>
                      <a:pt x="548640" y="1261264"/>
                    </a:lnTo>
                    <a:lnTo>
                      <a:pt x="632460" y="1291744"/>
                    </a:lnTo>
                    <a:lnTo>
                      <a:pt x="762000" y="1261264"/>
                    </a:lnTo>
                    <a:lnTo>
                      <a:pt x="891540" y="1238404"/>
                    </a:lnTo>
                    <a:lnTo>
                      <a:pt x="899160" y="1146964"/>
                    </a:lnTo>
                    <a:lnTo>
                      <a:pt x="853440" y="1131724"/>
                    </a:lnTo>
                    <a:lnTo>
                      <a:pt x="845820" y="1093624"/>
                    </a:lnTo>
                    <a:lnTo>
                      <a:pt x="762000" y="1055524"/>
                    </a:lnTo>
                    <a:lnTo>
                      <a:pt x="807720" y="986944"/>
                    </a:lnTo>
                    <a:lnTo>
                      <a:pt x="899160" y="971704"/>
                    </a:lnTo>
                    <a:lnTo>
                      <a:pt x="1143000" y="1093624"/>
                    </a:lnTo>
                    <a:lnTo>
                      <a:pt x="1104900" y="986944"/>
                    </a:lnTo>
                    <a:lnTo>
                      <a:pt x="1120140" y="948844"/>
                    </a:lnTo>
                    <a:lnTo>
                      <a:pt x="1211580" y="994564"/>
                    </a:lnTo>
                    <a:lnTo>
                      <a:pt x="1226820" y="918364"/>
                    </a:lnTo>
                    <a:lnTo>
                      <a:pt x="1173480" y="849784"/>
                    </a:lnTo>
                    <a:lnTo>
                      <a:pt x="1143000" y="796444"/>
                    </a:lnTo>
                    <a:lnTo>
                      <a:pt x="1120140" y="705004"/>
                    </a:lnTo>
                    <a:lnTo>
                      <a:pt x="1219200" y="727864"/>
                    </a:lnTo>
                    <a:lnTo>
                      <a:pt x="1287780" y="804064"/>
                    </a:lnTo>
                    <a:lnTo>
                      <a:pt x="1394460" y="765964"/>
                    </a:lnTo>
                    <a:lnTo>
                      <a:pt x="1478280" y="781204"/>
                    </a:lnTo>
                    <a:lnTo>
                      <a:pt x="1569720" y="727864"/>
                    </a:lnTo>
                    <a:lnTo>
                      <a:pt x="1615440" y="758344"/>
                    </a:lnTo>
                    <a:lnTo>
                      <a:pt x="1630680" y="727864"/>
                    </a:lnTo>
                    <a:lnTo>
                      <a:pt x="1623060" y="651664"/>
                    </a:lnTo>
                    <a:lnTo>
                      <a:pt x="1584960" y="575464"/>
                    </a:lnTo>
                    <a:lnTo>
                      <a:pt x="1600200" y="484024"/>
                    </a:lnTo>
                    <a:lnTo>
                      <a:pt x="1569720" y="369724"/>
                    </a:lnTo>
                    <a:lnTo>
                      <a:pt x="1623060" y="331624"/>
                    </a:lnTo>
                    <a:lnTo>
                      <a:pt x="1744980" y="240184"/>
                    </a:lnTo>
                    <a:lnTo>
                      <a:pt x="1798320" y="354484"/>
                    </a:lnTo>
                    <a:lnTo>
                      <a:pt x="1805940" y="491644"/>
                    </a:lnTo>
                    <a:lnTo>
                      <a:pt x="1783080" y="560224"/>
                    </a:lnTo>
                    <a:lnTo>
                      <a:pt x="1805940" y="605944"/>
                    </a:lnTo>
                    <a:lnTo>
                      <a:pt x="1859280" y="651664"/>
                    </a:lnTo>
                    <a:lnTo>
                      <a:pt x="1920240" y="628804"/>
                    </a:lnTo>
                    <a:lnTo>
                      <a:pt x="1958340" y="484024"/>
                    </a:lnTo>
                    <a:lnTo>
                      <a:pt x="1973580" y="415444"/>
                    </a:lnTo>
                    <a:lnTo>
                      <a:pt x="1988820" y="308764"/>
                    </a:lnTo>
                    <a:lnTo>
                      <a:pt x="2004060" y="202084"/>
                    </a:lnTo>
                    <a:lnTo>
                      <a:pt x="1905000" y="42064"/>
                    </a:lnTo>
                    <a:close/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accent6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 defTabSz="457156"/>
                <a:endParaRPr kumimoji="1" lang="ja-JP" altLang="en-US"/>
              </a:p>
            </p:txBody>
          </p:sp>
          <p:sp>
            <p:nvSpPr>
              <p:cNvPr id="792" name="フリーフォーム: 図形 791">
                <a:extLst>
                  <a:ext uri="{FF2B5EF4-FFF2-40B4-BE49-F238E27FC236}">
                    <a16:creationId xmlns:a16="http://schemas.microsoft.com/office/drawing/2014/main" id="{CBED0C32-258F-424F-8821-4E8E24B8A345}"/>
                  </a:ext>
                </a:extLst>
              </p:cNvPr>
              <p:cNvSpPr/>
              <p:nvPr/>
            </p:nvSpPr>
            <p:spPr>
              <a:xfrm>
                <a:off x="29614196" y="30112876"/>
                <a:ext cx="1999648" cy="5663992"/>
              </a:xfrm>
              <a:custGeom>
                <a:avLst/>
                <a:gdLst>
                  <a:gd name="connsiteX0" fmla="*/ 1999648 w 1999648"/>
                  <a:gd name="connsiteY0" fmla="*/ 0 h 5663992"/>
                  <a:gd name="connsiteX1" fmla="*/ 1999648 w 1999648"/>
                  <a:gd name="connsiteY1" fmla="*/ 3718508 h 5663992"/>
                  <a:gd name="connsiteX2" fmla="*/ 1993564 w 1999648"/>
                  <a:gd name="connsiteY2" fmla="*/ 3773264 h 5663992"/>
                  <a:gd name="connsiteX3" fmla="*/ 1902124 w 1999648"/>
                  <a:gd name="connsiteY3" fmla="*/ 3788504 h 5663992"/>
                  <a:gd name="connsiteX4" fmla="*/ 1848784 w 1999648"/>
                  <a:gd name="connsiteY4" fmla="*/ 3750404 h 5663992"/>
                  <a:gd name="connsiteX5" fmla="*/ 1818304 w 1999648"/>
                  <a:gd name="connsiteY5" fmla="*/ 3826604 h 5663992"/>
                  <a:gd name="connsiteX6" fmla="*/ 1627804 w 1999648"/>
                  <a:gd name="connsiteY6" fmla="*/ 3887564 h 5663992"/>
                  <a:gd name="connsiteX7" fmla="*/ 1513504 w 1999648"/>
                  <a:gd name="connsiteY7" fmla="*/ 3887564 h 5663992"/>
                  <a:gd name="connsiteX8" fmla="*/ 1429684 w 1999648"/>
                  <a:gd name="connsiteY8" fmla="*/ 3933284 h 5663992"/>
                  <a:gd name="connsiteX9" fmla="*/ 1422064 w 1999648"/>
                  <a:gd name="connsiteY9" fmla="*/ 4001864 h 5663992"/>
                  <a:gd name="connsiteX10" fmla="*/ 1330624 w 1999648"/>
                  <a:gd name="connsiteY10" fmla="*/ 4032344 h 5663992"/>
                  <a:gd name="connsiteX11" fmla="*/ 1277284 w 1999648"/>
                  <a:gd name="connsiteY11" fmla="*/ 4192364 h 5663992"/>
                  <a:gd name="connsiteX12" fmla="*/ 1132504 w 1999648"/>
                  <a:gd name="connsiteY12" fmla="*/ 4283804 h 5663992"/>
                  <a:gd name="connsiteX13" fmla="*/ 1147744 w 1999648"/>
                  <a:gd name="connsiteY13" fmla="*/ 4329524 h 5663992"/>
                  <a:gd name="connsiteX14" fmla="*/ 1086784 w 1999648"/>
                  <a:gd name="connsiteY14" fmla="*/ 4413344 h 5663992"/>
                  <a:gd name="connsiteX15" fmla="*/ 1216324 w 1999648"/>
                  <a:gd name="connsiteY15" fmla="*/ 4428584 h 5663992"/>
                  <a:gd name="connsiteX16" fmla="*/ 1185844 w 1999648"/>
                  <a:gd name="connsiteY16" fmla="*/ 4512404 h 5663992"/>
                  <a:gd name="connsiteX17" fmla="*/ 1292524 w 1999648"/>
                  <a:gd name="connsiteY17" fmla="*/ 4580984 h 5663992"/>
                  <a:gd name="connsiteX18" fmla="*/ 1155364 w 1999648"/>
                  <a:gd name="connsiteY18" fmla="*/ 4634324 h 5663992"/>
                  <a:gd name="connsiteX19" fmla="*/ 1178224 w 1999648"/>
                  <a:gd name="connsiteY19" fmla="*/ 4702904 h 5663992"/>
                  <a:gd name="connsiteX20" fmla="*/ 1102024 w 1999648"/>
                  <a:gd name="connsiteY20" fmla="*/ 4702904 h 5663992"/>
                  <a:gd name="connsiteX21" fmla="*/ 1079164 w 1999648"/>
                  <a:gd name="connsiteY21" fmla="*/ 4870544 h 5663992"/>
                  <a:gd name="connsiteX22" fmla="*/ 919144 w 1999648"/>
                  <a:gd name="connsiteY22" fmla="*/ 4946744 h 5663992"/>
                  <a:gd name="connsiteX23" fmla="*/ 881044 w 1999648"/>
                  <a:gd name="connsiteY23" fmla="*/ 5038184 h 5663992"/>
                  <a:gd name="connsiteX24" fmla="*/ 759124 w 1999648"/>
                  <a:gd name="connsiteY24" fmla="*/ 5061044 h 5663992"/>
                  <a:gd name="connsiteX25" fmla="*/ 599104 w 1999648"/>
                  <a:gd name="connsiteY25" fmla="*/ 5297264 h 5663992"/>
                  <a:gd name="connsiteX26" fmla="*/ 530524 w 1999648"/>
                  <a:gd name="connsiteY26" fmla="*/ 5464904 h 5663992"/>
                  <a:gd name="connsiteX27" fmla="*/ 469564 w 1999648"/>
                  <a:gd name="connsiteY27" fmla="*/ 5663024 h 5663992"/>
                  <a:gd name="connsiteX28" fmla="*/ 464536 w 1999648"/>
                  <a:gd name="connsiteY28" fmla="*/ 5663992 h 5663992"/>
                  <a:gd name="connsiteX29" fmla="*/ 469900 w 1999648"/>
                  <a:gd name="connsiteY29" fmla="*/ 5656676 h 5663992"/>
                  <a:gd name="connsiteX30" fmla="*/ 381000 w 1999648"/>
                  <a:gd name="connsiteY30" fmla="*/ 5599524 h 5663992"/>
                  <a:gd name="connsiteX31" fmla="*/ 355600 w 1999648"/>
                  <a:gd name="connsiteY31" fmla="*/ 5643972 h 5663992"/>
                  <a:gd name="connsiteX32" fmla="*/ 266700 w 1999648"/>
                  <a:gd name="connsiteY32" fmla="*/ 5618572 h 5663992"/>
                  <a:gd name="connsiteX33" fmla="*/ 260348 w 1999648"/>
                  <a:gd name="connsiteY33" fmla="*/ 5555076 h 5663992"/>
                  <a:gd name="connsiteX34" fmla="*/ 171448 w 1999648"/>
                  <a:gd name="connsiteY34" fmla="*/ 5523324 h 5663992"/>
                  <a:gd name="connsiteX35" fmla="*/ 127000 w 1999648"/>
                  <a:gd name="connsiteY35" fmla="*/ 5383624 h 5663992"/>
                  <a:gd name="connsiteX36" fmla="*/ 0 w 1999648"/>
                  <a:gd name="connsiteY36" fmla="*/ 5307424 h 5663992"/>
                  <a:gd name="connsiteX37" fmla="*/ 6348 w 1999648"/>
                  <a:gd name="connsiteY37" fmla="*/ 5110572 h 5663992"/>
                  <a:gd name="connsiteX38" fmla="*/ 114300 w 1999648"/>
                  <a:gd name="connsiteY38" fmla="*/ 5078824 h 5663992"/>
                  <a:gd name="connsiteX39" fmla="*/ 81632 w 1999648"/>
                  <a:gd name="connsiteY39" fmla="*/ 4980820 h 5663992"/>
                  <a:gd name="connsiteX40" fmla="*/ 112324 w 1999648"/>
                  <a:gd name="connsiteY40" fmla="*/ 4921796 h 5663992"/>
                  <a:gd name="connsiteX41" fmla="*/ 184768 w 1999648"/>
                  <a:gd name="connsiteY41" fmla="*/ 4929600 h 5663992"/>
                  <a:gd name="connsiteX42" fmla="*/ 199054 w 1999648"/>
                  <a:gd name="connsiteY42" fmla="*/ 4874828 h 5663992"/>
                  <a:gd name="connsiteX43" fmla="*/ 265728 w 1999648"/>
                  <a:gd name="connsiteY43" fmla="*/ 4860544 h 5663992"/>
                  <a:gd name="connsiteX44" fmla="*/ 327642 w 1999648"/>
                  <a:gd name="connsiteY44" fmla="*/ 4891500 h 5663992"/>
                  <a:gd name="connsiteX45" fmla="*/ 349072 w 1999648"/>
                  <a:gd name="connsiteY45" fmla="*/ 4877212 h 5663992"/>
                  <a:gd name="connsiteX46" fmla="*/ 358598 w 1999648"/>
                  <a:gd name="connsiteY46" fmla="*/ 4767676 h 5663992"/>
                  <a:gd name="connsiteX47" fmla="*/ 370504 w 1999648"/>
                  <a:gd name="connsiteY47" fmla="*/ 4755768 h 5663992"/>
                  <a:gd name="connsiteX48" fmla="*/ 427654 w 1999648"/>
                  <a:gd name="connsiteY48" fmla="*/ 4801012 h 5663992"/>
                  <a:gd name="connsiteX49" fmla="*/ 468136 w 1999648"/>
                  <a:gd name="connsiteY49" fmla="*/ 4739100 h 5663992"/>
                  <a:gd name="connsiteX50" fmla="*/ 434798 w 1999648"/>
                  <a:gd name="connsiteY50" fmla="*/ 4660516 h 5663992"/>
                  <a:gd name="connsiteX51" fmla="*/ 465754 w 1999648"/>
                  <a:gd name="connsiteY51" fmla="*/ 4615276 h 5663992"/>
                  <a:gd name="connsiteX52" fmla="*/ 456342 w 1999648"/>
                  <a:gd name="connsiteY52" fmla="*/ 4575268 h 5663992"/>
                  <a:gd name="connsiteX53" fmla="*/ 458788 w 1999648"/>
                  <a:gd name="connsiteY53" fmla="*/ 4572412 h 5663992"/>
                  <a:gd name="connsiteX54" fmla="*/ 492124 w 1999648"/>
                  <a:gd name="connsiteY54" fmla="*/ 4510500 h 5663992"/>
                  <a:gd name="connsiteX55" fmla="*/ 549276 w 1999648"/>
                  <a:gd name="connsiteY55" fmla="*/ 4496212 h 5663992"/>
                  <a:gd name="connsiteX56" fmla="*/ 744536 w 1999648"/>
                  <a:gd name="connsiteY56" fmla="*/ 4520024 h 5663992"/>
                  <a:gd name="connsiteX57" fmla="*/ 711200 w 1999648"/>
                  <a:gd name="connsiteY57" fmla="*/ 4315236 h 5663992"/>
                  <a:gd name="connsiteX58" fmla="*/ 763588 w 1999648"/>
                  <a:gd name="connsiteY58" fmla="*/ 4300948 h 5663992"/>
                  <a:gd name="connsiteX59" fmla="*/ 758824 w 1999648"/>
                  <a:gd name="connsiteY59" fmla="*/ 4262848 h 5663992"/>
                  <a:gd name="connsiteX60" fmla="*/ 763588 w 1999648"/>
                  <a:gd name="connsiteY60" fmla="*/ 4172364 h 5663992"/>
                  <a:gd name="connsiteX61" fmla="*/ 763588 w 1999648"/>
                  <a:gd name="connsiteY61" fmla="*/ 4100924 h 5663992"/>
                  <a:gd name="connsiteX62" fmla="*/ 773112 w 1999648"/>
                  <a:gd name="connsiteY62" fmla="*/ 4043772 h 5663992"/>
                  <a:gd name="connsiteX63" fmla="*/ 773112 w 1999648"/>
                  <a:gd name="connsiteY63" fmla="*/ 4015200 h 5663992"/>
                  <a:gd name="connsiteX64" fmla="*/ 777876 w 1999648"/>
                  <a:gd name="connsiteY64" fmla="*/ 3958048 h 5663992"/>
                  <a:gd name="connsiteX65" fmla="*/ 715964 w 1999648"/>
                  <a:gd name="connsiteY65" fmla="*/ 3929476 h 5663992"/>
                  <a:gd name="connsiteX66" fmla="*/ 792164 w 1999648"/>
                  <a:gd name="connsiteY66" fmla="*/ 3853276 h 5663992"/>
                  <a:gd name="connsiteX67" fmla="*/ 777876 w 1999648"/>
                  <a:gd name="connsiteY67" fmla="*/ 3805648 h 5663992"/>
                  <a:gd name="connsiteX68" fmla="*/ 830264 w 1999648"/>
                  <a:gd name="connsiteY68" fmla="*/ 3715164 h 5663992"/>
                  <a:gd name="connsiteX69" fmla="*/ 706436 w 1999648"/>
                  <a:gd name="connsiteY69" fmla="*/ 3524660 h 5663992"/>
                  <a:gd name="connsiteX70" fmla="*/ 806448 w 1999648"/>
                  <a:gd name="connsiteY70" fmla="*/ 3486564 h 5663992"/>
                  <a:gd name="connsiteX71" fmla="*/ 806448 w 1999648"/>
                  <a:gd name="connsiteY71" fmla="*/ 3438936 h 5663992"/>
                  <a:gd name="connsiteX72" fmla="*/ 744536 w 1999648"/>
                  <a:gd name="connsiteY72" fmla="*/ 3419888 h 5663992"/>
                  <a:gd name="connsiteX73" fmla="*/ 673100 w 1999648"/>
                  <a:gd name="connsiteY73" fmla="*/ 3219862 h 5663992"/>
                  <a:gd name="connsiteX74" fmla="*/ 635000 w 1999648"/>
                  <a:gd name="connsiteY74" fmla="*/ 3191288 h 5663992"/>
                  <a:gd name="connsiteX75" fmla="*/ 701676 w 1999648"/>
                  <a:gd name="connsiteY75" fmla="*/ 3115088 h 5663992"/>
                  <a:gd name="connsiteX76" fmla="*/ 715964 w 1999648"/>
                  <a:gd name="connsiteY76" fmla="*/ 3057936 h 5663992"/>
                  <a:gd name="connsiteX77" fmla="*/ 811212 w 1999648"/>
                  <a:gd name="connsiteY77" fmla="*/ 3010312 h 5663992"/>
                  <a:gd name="connsiteX78" fmla="*/ 1054100 w 1999648"/>
                  <a:gd name="connsiteY78" fmla="*/ 2976974 h 5663992"/>
                  <a:gd name="connsiteX79" fmla="*/ 1073148 w 1999648"/>
                  <a:gd name="connsiteY79" fmla="*/ 2900774 h 5663992"/>
                  <a:gd name="connsiteX80" fmla="*/ 1135064 w 1999648"/>
                  <a:gd name="connsiteY80" fmla="*/ 2810288 h 5663992"/>
                  <a:gd name="connsiteX81" fmla="*/ 1092200 w 1999648"/>
                  <a:gd name="connsiteY81" fmla="*/ 2796000 h 5663992"/>
                  <a:gd name="connsiteX82" fmla="*/ 1096964 w 1999648"/>
                  <a:gd name="connsiteY82" fmla="*/ 2748374 h 5663992"/>
                  <a:gd name="connsiteX83" fmla="*/ 1096964 w 1999648"/>
                  <a:gd name="connsiteY83" fmla="*/ 2710274 h 5663992"/>
                  <a:gd name="connsiteX84" fmla="*/ 1068388 w 1999648"/>
                  <a:gd name="connsiteY84" fmla="*/ 2681700 h 5663992"/>
                  <a:gd name="connsiteX85" fmla="*/ 949324 w 1999648"/>
                  <a:gd name="connsiteY85" fmla="*/ 2724562 h 5663992"/>
                  <a:gd name="connsiteX86" fmla="*/ 944564 w 1999648"/>
                  <a:gd name="connsiteY86" fmla="*/ 2648362 h 5663992"/>
                  <a:gd name="connsiteX87" fmla="*/ 906464 w 1999648"/>
                  <a:gd name="connsiteY87" fmla="*/ 2581688 h 5663992"/>
                  <a:gd name="connsiteX88" fmla="*/ 858836 w 1999648"/>
                  <a:gd name="connsiteY88" fmla="*/ 2581688 h 5663992"/>
                  <a:gd name="connsiteX89" fmla="*/ 777876 w 1999648"/>
                  <a:gd name="connsiteY89" fmla="*/ 2619788 h 5663992"/>
                  <a:gd name="connsiteX90" fmla="*/ 758824 w 1999648"/>
                  <a:gd name="connsiteY90" fmla="*/ 2567400 h 5663992"/>
                  <a:gd name="connsiteX91" fmla="*/ 639764 w 1999648"/>
                  <a:gd name="connsiteY91" fmla="*/ 2553112 h 5663992"/>
                  <a:gd name="connsiteX92" fmla="*/ 611188 w 1999648"/>
                  <a:gd name="connsiteY92" fmla="*/ 2510248 h 5663992"/>
                  <a:gd name="connsiteX93" fmla="*/ 587376 w 1999648"/>
                  <a:gd name="connsiteY93" fmla="*/ 2400712 h 5663992"/>
                  <a:gd name="connsiteX94" fmla="*/ 639764 w 1999648"/>
                  <a:gd name="connsiteY94" fmla="*/ 2281648 h 5663992"/>
                  <a:gd name="connsiteX95" fmla="*/ 625476 w 1999648"/>
                  <a:gd name="connsiteY95" fmla="*/ 2219736 h 5663992"/>
                  <a:gd name="connsiteX96" fmla="*/ 663576 w 1999648"/>
                  <a:gd name="connsiteY96" fmla="*/ 2200688 h 5663992"/>
                  <a:gd name="connsiteX97" fmla="*/ 668336 w 1999648"/>
                  <a:gd name="connsiteY97" fmla="*/ 2067336 h 5663992"/>
                  <a:gd name="connsiteX98" fmla="*/ 620712 w 1999648"/>
                  <a:gd name="connsiteY98" fmla="*/ 2038762 h 5663992"/>
                  <a:gd name="connsiteX99" fmla="*/ 639764 w 1999648"/>
                  <a:gd name="connsiteY99" fmla="*/ 1991136 h 5663992"/>
                  <a:gd name="connsiteX100" fmla="*/ 620712 w 1999648"/>
                  <a:gd name="connsiteY100" fmla="*/ 1962562 h 5663992"/>
                  <a:gd name="connsiteX101" fmla="*/ 587376 w 1999648"/>
                  <a:gd name="connsiteY101" fmla="*/ 1895888 h 5663992"/>
                  <a:gd name="connsiteX102" fmla="*/ 585268 w 1999648"/>
                  <a:gd name="connsiteY102" fmla="*/ 1899576 h 5663992"/>
                  <a:gd name="connsiteX103" fmla="*/ 545764 w 1999648"/>
                  <a:gd name="connsiteY103" fmla="*/ 1814924 h 5663992"/>
                  <a:gd name="connsiteX104" fmla="*/ 568624 w 1999648"/>
                  <a:gd name="connsiteY104" fmla="*/ 1761584 h 5663992"/>
                  <a:gd name="connsiteX105" fmla="*/ 519940 w 1999648"/>
                  <a:gd name="connsiteY105" fmla="*/ 1725070 h 5663992"/>
                  <a:gd name="connsiteX106" fmla="*/ 688340 w 1999648"/>
                  <a:gd name="connsiteY106" fmla="*/ 1654904 h 5663992"/>
                  <a:gd name="connsiteX107" fmla="*/ 726440 w 1999648"/>
                  <a:gd name="connsiteY107" fmla="*/ 1632044 h 5663992"/>
                  <a:gd name="connsiteX108" fmla="*/ 695960 w 1999648"/>
                  <a:gd name="connsiteY108" fmla="*/ 1548224 h 5663992"/>
                  <a:gd name="connsiteX109" fmla="*/ 749300 w 1999648"/>
                  <a:gd name="connsiteY109" fmla="*/ 1540604 h 5663992"/>
                  <a:gd name="connsiteX110" fmla="*/ 810260 w 1999648"/>
                  <a:gd name="connsiteY110" fmla="*/ 1433924 h 5663992"/>
                  <a:gd name="connsiteX111" fmla="*/ 695960 w 1999648"/>
                  <a:gd name="connsiteY111" fmla="*/ 1380584 h 5663992"/>
                  <a:gd name="connsiteX112" fmla="*/ 756920 w 1999648"/>
                  <a:gd name="connsiteY112" fmla="*/ 1327244 h 5663992"/>
                  <a:gd name="connsiteX113" fmla="*/ 817880 w 1999648"/>
                  <a:gd name="connsiteY113" fmla="*/ 1342484 h 5663992"/>
                  <a:gd name="connsiteX114" fmla="*/ 901700 w 1999648"/>
                  <a:gd name="connsiteY114" fmla="*/ 1334864 h 5663992"/>
                  <a:gd name="connsiteX115" fmla="*/ 1130300 w 1999648"/>
                  <a:gd name="connsiteY115" fmla="*/ 1426304 h 5663992"/>
                  <a:gd name="connsiteX116" fmla="*/ 1267460 w 1999648"/>
                  <a:gd name="connsiteY116" fmla="*/ 1426304 h 5663992"/>
                  <a:gd name="connsiteX117" fmla="*/ 1511300 w 1999648"/>
                  <a:gd name="connsiteY117" fmla="*/ 1312004 h 5663992"/>
                  <a:gd name="connsiteX118" fmla="*/ 1572260 w 1999648"/>
                  <a:gd name="connsiteY118" fmla="*/ 1144364 h 5663992"/>
                  <a:gd name="connsiteX119" fmla="*/ 1648460 w 1999648"/>
                  <a:gd name="connsiteY119" fmla="*/ 1091024 h 5663992"/>
                  <a:gd name="connsiteX120" fmla="*/ 1701800 w 1999648"/>
                  <a:gd name="connsiteY120" fmla="*/ 953864 h 5663992"/>
                  <a:gd name="connsiteX121" fmla="*/ 1717040 w 1999648"/>
                  <a:gd name="connsiteY121" fmla="*/ 748124 h 5663992"/>
                  <a:gd name="connsiteX122" fmla="*/ 1793240 w 1999648"/>
                  <a:gd name="connsiteY122" fmla="*/ 656684 h 5663992"/>
                  <a:gd name="connsiteX123" fmla="*/ 1778000 w 1999648"/>
                  <a:gd name="connsiteY123" fmla="*/ 458564 h 5663992"/>
                  <a:gd name="connsiteX124" fmla="*/ 1823720 w 1999648"/>
                  <a:gd name="connsiteY124" fmla="*/ 321404 h 5663992"/>
                  <a:gd name="connsiteX125" fmla="*/ 1694180 w 1999648"/>
                  <a:gd name="connsiteY125" fmla="*/ 229964 h 5663992"/>
                  <a:gd name="connsiteX126" fmla="*/ 1702580 w 1999648"/>
                  <a:gd name="connsiteY126" fmla="*/ 116548 h 5663992"/>
                  <a:gd name="connsiteX127" fmla="*/ 1696144 w 1999648"/>
                  <a:gd name="connsiteY127" fmla="*/ 119474 h 5663992"/>
                  <a:gd name="connsiteX128" fmla="*/ 1694936 w 1999648"/>
                  <a:gd name="connsiteY128" fmla="*/ 118266 h 5663992"/>
                  <a:gd name="connsiteX129" fmla="*/ 1797048 w 1999648"/>
                  <a:gd name="connsiteY129" fmla="*/ 71848 h 5663992"/>
                  <a:gd name="connsiteX130" fmla="*/ 1930400 w 1999648"/>
                  <a:gd name="connsiteY130" fmla="*/ 62324 h 56639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  <a:cxn ang="0">
                    <a:pos x="connsiteX130" y="connsiteY130"/>
                  </a:cxn>
                </a:cxnLst>
                <a:rect l="l" t="t" r="r" b="b"/>
                <a:pathLst>
                  <a:path w="1999648" h="5663992">
                    <a:moveTo>
                      <a:pt x="1999648" y="0"/>
                    </a:moveTo>
                    <a:lnTo>
                      <a:pt x="1999648" y="3718508"/>
                    </a:lnTo>
                    <a:lnTo>
                      <a:pt x="1993564" y="3773264"/>
                    </a:lnTo>
                    <a:lnTo>
                      <a:pt x="1902124" y="3788504"/>
                    </a:lnTo>
                    <a:lnTo>
                      <a:pt x="1848784" y="3750404"/>
                    </a:lnTo>
                    <a:lnTo>
                      <a:pt x="1818304" y="3826604"/>
                    </a:lnTo>
                    <a:lnTo>
                      <a:pt x="1627804" y="3887564"/>
                    </a:lnTo>
                    <a:lnTo>
                      <a:pt x="1513504" y="3887564"/>
                    </a:lnTo>
                    <a:lnTo>
                      <a:pt x="1429684" y="3933284"/>
                    </a:lnTo>
                    <a:lnTo>
                      <a:pt x="1422064" y="4001864"/>
                    </a:lnTo>
                    <a:lnTo>
                      <a:pt x="1330624" y="4032344"/>
                    </a:lnTo>
                    <a:lnTo>
                      <a:pt x="1277284" y="4192364"/>
                    </a:lnTo>
                    <a:lnTo>
                      <a:pt x="1132504" y="4283804"/>
                    </a:lnTo>
                    <a:lnTo>
                      <a:pt x="1147744" y="4329524"/>
                    </a:lnTo>
                    <a:lnTo>
                      <a:pt x="1086784" y="4413344"/>
                    </a:lnTo>
                    <a:lnTo>
                      <a:pt x="1216324" y="4428584"/>
                    </a:lnTo>
                    <a:lnTo>
                      <a:pt x="1185844" y="4512404"/>
                    </a:lnTo>
                    <a:lnTo>
                      <a:pt x="1292524" y="4580984"/>
                    </a:lnTo>
                    <a:lnTo>
                      <a:pt x="1155364" y="4634324"/>
                    </a:lnTo>
                    <a:lnTo>
                      <a:pt x="1178224" y="4702904"/>
                    </a:lnTo>
                    <a:lnTo>
                      <a:pt x="1102024" y="4702904"/>
                    </a:lnTo>
                    <a:lnTo>
                      <a:pt x="1079164" y="4870544"/>
                    </a:lnTo>
                    <a:lnTo>
                      <a:pt x="919144" y="4946744"/>
                    </a:lnTo>
                    <a:lnTo>
                      <a:pt x="881044" y="5038184"/>
                    </a:lnTo>
                    <a:lnTo>
                      <a:pt x="759124" y="5061044"/>
                    </a:lnTo>
                    <a:lnTo>
                      <a:pt x="599104" y="5297264"/>
                    </a:lnTo>
                    <a:lnTo>
                      <a:pt x="530524" y="5464904"/>
                    </a:lnTo>
                    <a:lnTo>
                      <a:pt x="469564" y="5663024"/>
                    </a:lnTo>
                    <a:lnTo>
                      <a:pt x="464536" y="5663992"/>
                    </a:lnTo>
                    <a:lnTo>
                      <a:pt x="469900" y="5656676"/>
                    </a:lnTo>
                    <a:lnTo>
                      <a:pt x="381000" y="5599524"/>
                    </a:lnTo>
                    <a:lnTo>
                      <a:pt x="355600" y="5643972"/>
                    </a:lnTo>
                    <a:lnTo>
                      <a:pt x="266700" y="5618572"/>
                    </a:lnTo>
                    <a:lnTo>
                      <a:pt x="260348" y="5555076"/>
                    </a:lnTo>
                    <a:lnTo>
                      <a:pt x="171448" y="5523324"/>
                    </a:lnTo>
                    <a:lnTo>
                      <a:pt x="127000" y="5383624"/>
                    </a:lnTo>
                    <a:lnTo>
                      <a:pt x="0" y="5307424"/>
                    </a:lnTo>
                    <a:lnTo>
                      <a:pt x="6348" y="5110572"/>
                    </a:lnTo>
                    <a:lnTo>
                      <a:pt x="114300" y="5078824"/>
                    </a:lnTo>
                    <a:lnTo>
                      <a:pt x="81632" y="4980820"/>
                    </a:lnTo>
                    <a:lnTo>
                      <a:pt x="112324" y="4921796"/>
                    </a:lnTo>
                    <a:lnTo>
                      <a:pt x="184768" y="4929600"/>
                    </a:lnTo>
                    <a:lnTo>
                      <a:pt x="199054" y="4874828"/>
                    </a:lnTo>
                    <a:lnTo>
                      <a:pt x="265728" y="4860544"/>
                    </a:lnTo>
                    <a:lnTo>
                      <a:pt x="327642" y="4891500"/>
                    </a:lnTo>
                    <a:lnTo>
                      <a:pt x="349072" y="4877212"/>
                    </a:lnTo>
                    <a:lnTo>
                      <a:pt x="358598" y="4767676"/>
                    </a:lnTo>
                    <a:lnTo>
                      <a:pt x="370504" y="4755768"/>
                    </a:lnTo>
                    <a:lnTo>
                      <a:pt x="427654" y="4801012"/>
                    </a:lnTo>
                    <a:lnTo>
                      <a:pt x="468136" y="4739100"/>
                    </a:lnTo>
                    <a:lnTo>
                      <a:pt x="434798" y="4660516"/>
                    </a:lnTo>
                    <a:lnTo>
                      <a:pt x="465754" y="4615276"/>
                    </a:lnTo>
                    <a:lnTo>
                      <a:pt x="456342" y="4575268"/>
                    </a:lnTo>
                    <a:lnTo>
                      <a:pt x="458788" y="4572412"/>
                    </a:lnTo>
                    <a:lnTo>
                      <a:pt x="492124" y="4510500"/>
                    </a:lnTo>
                    <a:lnTo>
                      <a:pt x="549276" y="4496212"/>
                    </a:lnTo>
                    <a:lnTo>
                      <a:pt x="744536" y="4520024"/>
                    </a:lnTo>
                    <a:lnTo>
                      <a:pt x="711200" y="4315236"/>
                    </a:lnTo>
                    <a:lnTo>
                      <a:pt x="763588" y="4300948"/>
                    </a:lnTo>
                    <a:lnTo>
                      <a:pt x="758824" y="4262848"/>
                    </a:lnTo>
                    <a:lnTo>
                      <a:pt x="763588" y="4172364"/>
                    </a:lnTo>
                    <a:lnTo>
                      <a:pt x="763588" y="4100924"/>
                    </a:lnTo>
                    <a:lnTo>
                      <a:pt x="773112" y="4043772"/>
                    </a:lnTo>
                    <a:lnTo>
                      <a:pt x="773112" y="4015200"/>
                    </a:lnTo>
                    <a:lnTo>
                      <a:pt x="777876" y="3958048"/>
                    </a:lnTo>
                    <a:lnTo>
                      <a:pt x="715964" y="3929476"/>
                    </a:lnTo>
                    <a:lnTo>
                      <a:pt x="792164" y="3853276"/>
                    </a:lnTo>
                    <a:lnTo>
                      <a:pt x="777876" y="3805648"/>
                    </a:lnTo>
                    <a:lnTo>
                      <a:pt x="830264" y="3715164"/>
                    </a:lnTo>
                    <a:lnTo>
                      <a:pt x="706436" y="3524660"/>
                    </a:lnTo>
                    <a:lnTo>
                      <a:pt x="806448" y="3486564"/>
                    </a:lnTo>
                    <a:lnTo>
                      <a:pt x="806448" y="3438936"/>
                    </a:lnTo>
                    <a:lnTo>
                      <a:pt x="744536" y="3419888"/>
                    </a:lnTo>
                    <a:lnTo>
                      <a:pt x="673100" y="3219862"/>
                    </a:lnTo>
                    <a:lnTo>
                      <a:pt x="635000" y="3191288"/>
                    </a:lnTo>
                    <a:lnTo>
                      <a:pt x="701676" y="3115088"/>
                    </a:lnTo>
                    <a:lnTo>
                      <a:pt x="715964" y="3057936"/>
                    </a:lnTo>
                    <a:lnTo>
                      <a:pt x="811212" y="3010312"/>
                    </a:lnTo>
                    <a:lnTo>
                      <a:pt x="1054100" y="2976974"/>
                    </a:lnTo>
                    <a:lnTo>
                      <a:pt x="1073148" y="2900774"/>
                    </a:lnTo>
                    <a:lnTo>
                      <a:pt x="1135064" y="2810288"/>
                    </a:lnTo>
                    <a:lnTo>
                      <a:pt x="1092200" y="2796000"/>
                    </a:lnTo>
                    <a:lnTo>
                      <a:pt x="1096964" y="2748374"/>
                    </a:lnTo>
                    <a:lnTo>
                      <a:pt x="1096964" y="2710274"/>
                    </a:lnTo>
                    <a:lnTo>
                      <a:pt x="1068388" y="2681700"/>
                    </a:lnTo>
                    <a:lnTo>
                      <a:pt x="949324" y="2724562"/>
                    </a:lnTo>
                    <a:lnTo>
                      <a:pt x="944564" y="2648362"/>
                    </a:lnTo>
                    <a:lnTo>
                      <a:pt x="906464" y="2581688"/>
                    </a:lnTo>
                    <a:lnTo>
                      <a:pt x="858836" y="2581688"/>
                    </a:lnTo>
                    <a:lnTo>
                      <a:pt x="777876" y="2619788"/>
                    </a:lnTo>
                    <a:lnTo>
                      <a:pt x="758824" y="2567400"/>
                    </a:lnTo>
                    <a:lnTo>
                      <a:pt x="639764" y="2553112"/>
                    </a:lnTo>
                    <a:lnTo>
                      <a:pt x="611188" y="2510248"/>
                    </a:lnTo>
                    <a:lnTo>
                      <a:pt x="587376" y="2400712"/>
                    </a:lnTo>
                    <a:lnTo>
                      <a:pt x="639764" y="2281648"/>
                    </a:lnTo>
                    <a:lnTo>
                      <a:pt x="625476" y="2219736"/>
                    </a:lnTo>
                    <a:lnTo>
                      <a:pt x="663576" y="2200688"/>
                    </a:lnTo>
                    <a:lnTo>
                      <a:pt x="668336" y="2067336"/>
                    </a:lnTo>
                    <a:lnTo>
                      <a:pt x="620712" y="2038762"/>
                    </a:lnTo>
                    <a:lnTo>
                      <a:pt x="639764" y="1991136"/>
                    </a:lnTo>
                    <a:lnTo>
                      <a:pt x="620712" y="1962562"/>
                    </a:lnTo>
                    <a:lnTo>
                      <a:pt x="587376" y="1895888"/>
                    </a:lnTo>
                    <a:lnTo>
                      <a:pt x="585268" y="1899576"/>
                    </a:lnTo>
                    <a:lnTo>
                      <a:pt x="545764" y="1814924"/>
                    </a:lnTo>
                    <a:lnTo>
                      <a:pt x="568624" y="1761584"/>
                    </a:lnTo>
                    <a:lnTo>
                      <a:pt x="519940" y="1725070"/>
                    </a:lnTo>
                    <a:lnTo>
                      <a:pt x="688340" y="1654904"/>
                    </a:lnTo>
                    <a:lnTo>
                      <a:pt x="726440" y="1632044"/>
                    </a:lnTo>
                    <a:lnTo>
                      <a:pt x="695960" y="1548224"/>
                    </a:lnTo>
                    <a:lnTo>
                      <a:pt x="749300" y="1540604"/>
                    </a:lnTo>
                    <a:lnTo>
                      <a:pt x="810260" y="1433924"/>
                    </a:lnTo>
                    <a:lnTo>
                      <a:pt x="695960" y="1380584"/>
                    </a:lnTo>
                    <a:lnTo>
                      <a:pt x="756920" y="1327244"/>
                    </a:lnTo>
                    <a:lnTo>
                      <a:pt x="817880" y="1342484"/>
                    </a:lnTo>
                    <a:lnTo>
                      <a:pt x="901700" y="1334864"/>
                    </a:lnTo>
                    <a:lnTo>
                      <a:pt x="1130300" y="1426304"/>
                    </a:lnTo>
                    <a:lnTo>
                      <a:pt x="1267460" y="1426304"/>
                    </a:lnTo>
                    <a:lnTo>
                      <a:pt x="1511300" y="1312004"/>
                    </a:lnTo>
                    <a:lnTo>
                      <a:pt x="1572260" y="1144364"/>
                    </a:lnTo>
                    <a:lnTo>
                      <a:pt x="1648460" y="1091024"/>
                    </a:lnTo>
                    <a:lnTo>
                      <a:pt x="1701800" y="953864"/>
                    </a:lnTo>
                    <a:lnTo>
                      <a:pt x="1717040" y="748124"/>
                    </a:lnTo>
                    <a:lnTo>
                      <a:pt x="1793240" y="656684"/>
                    </a:lnTo>
                    <a:lnTo>
                      <a:pt x="1778000" y="458564"/>
                    </a:lnTo>
                    <a:lnTo>
                      <a:pt x="1823720" y="321404"/>
                    </a:lnTo>
                    <a:lnTo>
                      <a:pt x="1694180" y="229964"/>
                    </a:lnTo>
                    <a:lnTo>
                      <a:pt x="1702580" y="116548"/>
                    </a:lnTo>
                    <a:lnTo>
                      <a:pt x="1696144" y="119474"/>
                    </a:lnTo>
                    <a:lnTo>
                      <a:pt x="1694936" y="118266"/>
                    </a:lnTo>
                    <a:lnTo>
                      <a:pt x="1797048" y="71848"/>
                    </a:lnTo>
                    <a:lnTo>
                      <a:pt x="1930400" y="62324"/>
                    </a:lnTo>
                    <a:close/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accent6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 defTabSz="457156"/>
                <a:endParaRPr kumimoji="1" lang="ja-JP" altLang="en-US"/>
              </a:p>
            </p:txBody>
          </p:sp>
        </p:grpSp>
        <p:sp>
          <p:nvSpPr>
            <p:cNvPr id="786" name="フリーフォーム: 図形 785">
              <a:extLst>
                <a:ext uri="{FF2B5EF4-FFF2-40B4-BE49-F238E27FC236}">
                  <a16:creationId xmlns:a16="http://schemas.microsoft.com/office/drawing/2014/main" id="{A7DC8B70-6B8D-43E6-A12D-AABEACAA56F4}"/>
                </a:ext>
              </a:extLst>
            </p:cNvPr>
            <p:cNvSpPr/>
            <p:nvPr/>
          </p:nvSpPr>
          <p:spPr>
            <a:xfrm>
              <a:off x="24491752" y="33845500"/>
              <a:ext cx="1695648" cy="2552700"/>
            </a:xfrm>
            <a:custGeom>
              <a:avLst/>
              <a:gdLst>
                <a:gd name="connsiteX0" fmla="*/ 1251148 w 1695648"/>
                <a:gd name="connsiteY0" fmla="*/ 0 h 2552700"/>
                <a:gd name="connsiteX1" fmla="*/ 1263848 w 1695648"/>
                <a:gd name="connsiteY1" fmla="*/ 50800 h 2552700"/>
                <a:gd name="connsiteX2" fmla="*/ 1251148 w 1695648"/>
                <a:gd name="connsiteY2" fmla="*/ 120652 h 2552700"/>
                <a:gd name="connsiteX3" fmla="*/ 1244798 w 1695648"/>
                <a:gd name="connsiteY3" fmla="*/ 158748 h 2552700"/>
                <a:gd name="connsiteX4" fmla="*/ 1276548 w 1695648"/>
                <a:gd name="connsiteY4" fmla="*/ 209548 h 2552700"/>
                <a:gd name="connsiteX5" fmla="*/ 1371798 w 1695648"/>
                <a:gd name="connsiteY5" fmla="*/ 241300 h 2552700"/>
                <a:gd name="connsiteX6" fmla="*/ 1371798 w 1695648"/>
                <a:gd name="connsiteY6" fmla="*/ 323852 h 2552700"/>
                <a:gd name="connsiteX7" fmla="*/ 1333698 w 1695648"/>
                <a:gd name="connsiteY7" fmla="*/ 361948 h 2552700"/>
                <a:gd name="connsiteX8" fmla="*/ 1340048 w 1695648"/>
                <a:gd name="connsiteY8" fmla="*/ 393700 h 2552700"/>
                <a:gd name="connsiteX9" fmla="*/ 1282898 w 1695648"/>
                <a:gd name="connsiteY9" fmla="*/ 482600 h 2552700"/>
                <a:gd name="connsiteX10" fmla="*/ 1244798 w 1695648"/>
                <a:gd name="connsiteY10" fmla="*/ 736600 h 2552700"/>
                <a:gd name="connsiteX11" fmla="*/ 1251148 w 1695648"/>
                <a:gd name="connsiteY11" fmla="*/ 838200 h 2552700"/>
                <a:gd name="connsiteX12" fmla="*/ 1251148 w 1695648"/>
                <a:gd name="connsiteY12" fmla="*/ 882652 h 2552700"/>
                <a:gd name="connsiteX13" fmla="*/ 1301948 w 1695648"/>
                <a:gd name="connsiteY13" fmla="*/ 914400 h 2552700"/>
                <a:gd name="connsiteX14" fmla="*/ 1346398 w 1695648"/>
                <a:gd name="connsiteY14" fmla="*/ 914400 h 2552700"/>
                <a:gd name="connsiteX15" fmla="*/ 1390848 w 1695648"/>
                <a:gd name="connsiteY15" fmla="*/ 869948 h 2552700"/>
                <a:gd name="connsiteX16" fmla="*/ 1454348 w 1695648"/>
                <a:gd name="connsiteY16" fmla="*/ 1035052 h 2552700"/>
                <a:gd name="connsiteX17" fmla="*/ 1581348 w 1695648"/>
                <a:gd name="connsiteY17" fmla="*/ 1098548 h 2552700"/>
                <a:gd name="connsiteX18" fmla="*/ 1594048 w 1695648"/>
                <a:gd name="connsiteY18" fmla="*/ 1200148 h 2552700"/>
                <a:gd name="connsiteX19" fmla="*/ 1562298 w 1695648"/>
                <a:gd name="connsiteY19" fmla="*/ 1250948 h 2552700"/>
                <a:gd name="connsiteX20" fmla="*/ 1479748 w 1695648"/>
                <a:gd name="connsiteY20" fmla="*/ 1327148 h 2552700"/>
                <a:gd name="connsiteX21" fmla="*/ 1467048 w 1695648"/>
                <a:gd name="connsiteY21" fmla="*/ 1346200 h 2552700"/>
                <a:gd name="connsiteX22" fmla="*/ 1467048 w 1695648"/>
                <a:gd name="connsiteY22" fmla="*/ 1390652 h 2552700"/>
                <a:gd name="connsiteX23" fmla="*/ 1486098 w 1695648"/>
                <a:gd name="connsiteY23" fmla="*/ 1416052 h 2552700"/>
                <a:gd name="connsiteX24" fmla="*/ 1447998 w 1695648"/>
                <a:gd name="connsiteY24" fmla="*/ 1485900 h 2552700"/>
                <a:gd name="connsiteX25" fmla="*/ 1581348 w 1695648"/>
                <a:gd name="connsiteY25" fmla="*/ 1492252 h 2552700"/>
                <a:gd name="connsiteX26" fmla="*/ 1574998 w 1695648"/>
                <a:gd name="connsiteY26" fmla="*/ 1530348 h 2552700"/>
                <a:gd name="connsiteX27" fmla="*/ 1695648 w 1695648"/>
                <a:gd name="connsiteY27" fmla="*/ 1517652 h 2552700"/>
                <a:gd name="connsiteX28" fmla="*/ 1695648 w 1695648"/>
                <a:gd name="connsiteY28" fmla="*/ 1568452 h 2552700"/>
                <a:gd name="connsiteX29" fmla="*/ 1390848 w 1695648"/>
                <a:gd name="connsiteY29" fmla="*/ 1714500 h 2552700"/>
                <a:gd name="connsiteX30" fmla="*/ 1314648 w 1695648"/>
                <a:gd name="connsiteY30" fmla="*/ 1714500 h 2552700"/>
                <a:gd name="connsiteX31" fmla="*/ 1270198 w 1695648"/>
                <a:gd name="connsiteY31" fmla="*/ 1784348 h 2552700"/>
                <a:gd name="connsiteX32" fmla="*/ 1213048 w 1695648"/>
                <a:gd name="connsiteY32" fmla="*/ 1758948 h 2552700"/>
                <a:gd name="connsiteX33" fmla="*/ 1206698 w 1695648"/>
                <a:gd name="connsiteY33" fmla="*/ 1835148 h 2552700"/>
                <a:gd name="connsiteX34" fmla="*/ 1181298 w 1695648"/>
                <a:gd name="connsiteY34" fmla="*/ 1866900 h 2552700"/>
                <a:gd name="connsiteX35" fmla="*/ 1124148 w 1695648"/>
                <a:gd name="connsiteY35" fmla="*/ 1854200 h 2552700"/>
                <a:gd name="connsiteX36" fmla="*/ 1117798 w 1695648"/>
                <a:gd name="connsiteY36" fmla="*/ 1917700 h 2552700"/>
                <a:gd name="connsiteX37" fmla="*/ 1009848 w 1695648"/>
                <a:gd name="connsiteY37" fmla="*/ 2019300 h 2552700"/>
                <a:gd name="connsiteX38" fmla="*/ 876498 w 1695648"/>
                <a:gd name="connsiteY38" fmla="*/ 2082800 h 2552700"/>
                <a:gd name="connsiteX39" fmla="*/ 736798 w 1695648"/>
                <a:gd name="connsiteY39" fmla="*/ 2171700 h 2552700"/>
                <a:gd name="connsiteX40" fmla="*/ 628848 w 1695648"/>
                <a:gd name="connsiteY40" fmla="*/ 2190748 h 2552700"/>
                <a:gd name="connsiteX41" fmla="*/ 539948 w 1695648"/>
                <a:gd name="connsiteY41" fmla="*/ 2266948 h 2552700"/>
                <a:gd name="connsiteX42" fmla="*/ 622498 w 1695648"/>
                <a:gd name="connsiteY42" fmla="*/ 2292348 h 2552700"/>
                <a:gd name="connsiteX43" fmla="*/ 558998 w 1695648"/>
                <a:gd name="connsiteY43" fmla="*/ 2368548 h 2552700"/>
                <a:gd name="connsiteX44" fmla="*/ 552648 w 1695648"/>
                <a:gd name="connsiteY44" fmla="*/ 2451100 h 2552700"/>
                <a:gd name="connsiteX45" fmla="*/ 444698 w 1695648"/>
                <a:gd name="connsiteY45" fmla="*/ 2457452 h 2552700"/>
                <a:gd name="connsiteX46" fmla="*/ 400248 w 1695648"/>
                <a:gd name="connsiteY46" fmla="*/ 2463800 h 2552700"/>
                <a:gd name="connsiteX47" fmla="*/ 394358 w 1695648"/>
                <a:gd name="connsiteY47" fmla="*/ 2540368 h 2552700"/>
                <a:gd name="connsiteX48" fmla="*/ 197048 w 1695648"/>
                <a:gd name="connsiteY48" fmla="*/ 2552700 h 2552700"/>
                <a:gd name="connsiteX49" fmla="*/ 127198 w 1695648"/>
                <a:gd name="connsiteY49" fmla="*/ 2495548 h 2552700"/>
                <a:gd name="connsiteX50" fmla="*/ 57348 w 1695648"/>
                <a:gd name="connsiteY50" fmla="*/ 2495548 h 2552700"/>
                <a:gd name="connsiteX51" fmla="*/ 0 w 1695648"/>
                <a:gd name="connsiteY51" fmla="*/ 2389676 h 2552700"/>
                <a:gd name="connsiteX52" fmla="*/ 0 w 1695648"/>
                <a:gd name="connsiteY52" fmla="*/ 2214944 h 2552700"/>
                <a:gd name="connsiteX53" fmla="*/ 6548 w 1695648"/>
                <a:gd name="connsiteY53" fmla="*/ 2209800 h 2552700"/>
                <a:gd name="connsiteX54" fmla="*/ 0 w 1695648"/>
                <a:gd name="connsiteY54" fmla="*/ 2202316 h 2552700"/>
                <a:gd name="connsiteX55" fmla="*/ 0 w 1695648"/>
                <a:gd name="connsiteY55" fmla="*/ 271480 h 2552700"/>
                <a:gd name="connsiteX56" fmla="*/ 57348 w 1695648"/>
                <a:gd name="connsiteY56" fmla="*/ 266700 h 2552700"/>
                <a:gd name="connsiteX57" fmla="*/ 127198 w 1695648"/>
                <a:gd name="connsiteY57" fmla="*/ 247652 h 2552700"/>
                <a:gd name="connsiteX58" fmla="*/ 260548 w 1695648"/>
                <a:gd name="connsiteY58" fmla="*/ 228600 h 2552700"/>
                <a:gd name="connsiteX59" fmla="*/ 349448 w 1695648"/>
                <a:gd name="connsiteY59" fmla="*/ 254000 h 2552700"/>
                <a:gd name="connsiteX60" fmla="*/ 393898 w 1695648"/>
                <a:gd name="connsiteY60" fmla="*/ 266700 h 2552700"/>
                <a:gd name="connsiteX61" fmla="*/ 444698 w 1695648"/>
                <a:gd name="connsiteY61" fmla="*/ 254000 h 2552700"/>
                <a:gd name="connsiteX62" fmla="*/ 489148 w 1695648"/>
                <a:gd name="connsiteY62" fmla="*/ 273052 h 2552700"/>
                <a:gd name="connsiteX63" fmla="*/ 508198 w 1695648"/>
                <a:gd name="connsiteY63" fmla="*/ 228600 h 2552700"/>
                <a:gd name="connsiteX64" fmla="*/ 666948 w 1695648"/>
                <a:gd name="connsiteY64" fmla="*/ 304800 h 2552700"/>
                <a:gd name="connsiteX65" fmla="*/ 724098 w 1695648"/>
                <a:gd name="connsiteY65" fmla="*/ 317500 h 2552700"/>
                <a:gd name="connsiteX66" fmla="*/ 768548 w 1695648"/>
                <a:gd name="connsiteY66" fmla="*/ 273052 h 2552700"/>
                <a:gd name="connsiteX67" fmla="*/ 762198 w 1695648"/>
                <a:gd name="connsiteY67" fmla="*/ 228600 h 2552700"/>
                <a:gd name="connsiteX68" fmla="*/ 793948 w 1695648"/>
                <a:gd name="connsiteY68" fmla="*/ 146052 h 2552700"/>
                <a:gd name="connsiteX69" fmla="*/ 920948 w 1695648"/>
                <a:gd name="connsiteY69" fmla="*/ 120652 h 2552700"/>
                <a:gd name="connsiteX70" fmla="*/ 965398 w 1695648"/>
                <a:gd name="connsiteY70" fmla="*/ 76200 h 2552700"/>
                <a:gd name="connsiteX71" fmla="*/ 1054298 w 1695648"/>
                <a:gd name="connsiteY71" fmla="*/ 63500 h 2552700"/>
                <a:gd name="connsiteX72" fmla="*/ 1124148 w 1695648"/>
                <a:gd name="connsiteY72" fmla="*/ 63500 h 2552700"/>
                <a:gd name="connsiteX73" fmla="*/ 1174948 w 1695648"/>
                <a:gd name="connsiteY73" fmla="*/ 107948 h 2552700"/>
                <a:gd name="connsiteX74" fmla="*/ 1200348 w 1695648"/>
                <a:gd name="connsiteY74" fmla="*/ 63500 h 2552700"/>
                <a:gd name="connsiteX75" fmla="*/ 1200348 w 1695648"/>
                <a:gd name="connsiteY75" fmla="*/ 12700 h 25527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</a:cxnLst>
              <a:rect l="l" t="t" r="r" b="b"/>
              <a:pathLst>
                <a:path w="1695648" h="2552700">
                  <a:moveTo>
                    <a:pt x="1251148" y="0"/>
                  </a:moveTo>
                  <a:lnTo>
                    <a:pt x="1263848" y="50800"/>
                  </a:lnTo>
                  <a:lnTo>
                    <a:pt x="1251148" y="120652"/>
                  </a:lnTo>
                  <a:lnTo>
                    <a:pt x="1244798" y="158748"/>
                  </a:lnTo>
                  <a:lnTo>
                    <a:pt x="1276548" y="209548"/>
                  </a:lnTo>
                  <a:lnTo>
                    <a:pt x="1371798" y="241300"/>
                  </a:lnTo>
                  <a:lnTo>
                    <a:pt x="1371798" y="323852"/>
                  </a:lnTo>
                  <a:lnTo>
                    <a:pt x="1333698" y="361948"/>
                  </a:lnTo>
                  <a:lnTo>
                    <a:pt x="1340048" y="393700"/>
                  </a:lnTo>
                  <a:lnTo>
                    <a:pt x="1282898" y="482600"/>
                  </a:lnTo>
                  <a:lnTo>
                    <a:pt x="1244798" y="736600"/>
                  </a:lnTo>
                  <a:lnTo>
                    <a:pt x="1251148" y="838200"/>
                  </a:lnTo>
                  <a:lnTo>
                    <a:pt x="1251148" y="882652"/>
                  </a:lnTo>
                  <a:lnTo>
                    <a:pt x="1301948" y="914400"/>
                  </a:lnTo>
                  <a:lnTo>
                    <a:pt x="1346398" y="914400"/>
                  </a:lnTo>
                  <a:lnTo>
                    <a:pt x="1390848" y="869948"/>
                  </a:lnTo>
                  <a:lnTo>
                    <a:pt x="1454348" y="1035052"/>
                  </a:lnTo>
                  <a:lnTo>
                    <a:pt x="1581348" y="1098548"/>
                  </a:lnTo>
                  <a:lnTo>
                    <a:pt x="1594048" y="1200148"/>
                  </a:lnTo>
                  <a:lnTo>
                    <a:pt x="1562298" y="1250948"/>
                  </a:lnTo>
                  <a:lnTo>
                    <a:pt x="1479748" y="1327148"/>
                  </a:lnTo>
                  <a:lnTo>
                    <a:pt x="1467048" y="1346200"/>
                  </a:lnTo>
                  <a:lnTo>
                    <a:pt x="1467048" y="1390652"/>
                  </a:lnTo>
                  <a:lnTo>
                    <a:pt x="1486098" y="1416052"/>
                  </a:lnTo>
                  <a:lnTo>
                    <a:pt x="1447998" y="1485900"/>
                  </a:lnTo>
                  <a:lnTo>
                    <a:pt x="1581348" y="1492252"/>
                  </a:lnTo>
                  <a:lnTo>
                    <a:pt x="1574998" y="1530348"/>
                  </a:lnTo>
                  <a:lnTo>
                    <a:pt x="1695648" y="1517652"/>
                  </a:lnTo>
                  <a:lnTo>
                    <a:pt x="1695648" y="1568452"/>
                  </a:lnTo>
                  <a:lnTo>
                    <a:pt x="1390848" y="1714500"/>
                  </a:lnTo>
                  <a:lnTo>
                    <a:pt x="1314648" y="1714500"/>
                  </a:lnTo>
                  <a:lnTo>
                    <a:pt x="1270198" y="1784348"/>
                  </a:lnTo>
                  <a:lnTo>
                    <a:pt x="1213048" y="1758948"/>
                  </a:lnTo>
                  <a:lnTo>
                    <a:pt x="1206698" y="1835148"/>
                  </a:lnTo>
                  <a:lnTo>
                    <a:pt x="1181298" y="1866900"/>
                  </a:lnTo>
                  <a:lnTo>
                    <a:pt x="1124148" y="1854200"/>
                  </a:lnTo>
                  <a:lnTo>
                    <a:pt x="1117798" y="1917700"/>
                  </a:lnTo>
                  <a:lnTo>
                    <a:pt x="1009848" y="2019300"/>
                  </a:lnTo>
                  <a:lnTo>
                    <a:pt x="876498" y="2082800"/>
                  </a:lnTo>
                  <a:lnTo>
                    <a:pt x="736798" y="2171700"/>
                  </a:lnTo>
                  <a:lnTo>
                    <a:pt x="628848" y="2190748"/>
                  </a:lnTo>
                  <a:lnTo>
                    <a:pt x="539948" y="2266948"/>
                  </a:lnTo>
                  <a:lnTo>
                    <a:pt x="622498" y="2292348"/>
                  </a:lnTo>
                  <a:lnTo>
                    <a:pt x="558998" y="2368548"/>
                  </a:lnTo>
                  <a:lnTo>
                    <a:pt x="552648" y="2451100"/>
                  </a:lnTo>
                  <a:lnTo>
                    <a:pt x="444698" y="2457452"/>
                  </a:lnTo>
                  <a:lnTo>
                    <a:pt x="400248" y="2463800"/>
                  </a:lnTo>
                  <a:lnTo>
                    <a:pt x="394358" y="2540368"/>
                  </a:lnTo>
                  <a:lnTo>
                    <a:pt x="197048" y="2552700"/>
                  </a:lnTo>
                  <a:lnTo>
                    <a:pt x="127198" y="2495548"/>
                  </a:lnTo>
                  <a:lnTo>
                    <a:pt x="57348" y="2495548"/>
                  </a:lnTo>
                  <a:lnTo>
                    <a:pt x="0" y="2389676"/>
                  </a:lnTo>
                  <a:lnTo>
                    <a:pt x="0" y="2214944"/>
                  </a:lnTo>
                  <a:lnTo>
                    <a:pt x="6548" y="2209800"/>
                  </a:lnTo>
                  <a:lnTo>
                    <a:pt x="0" y="2202316"/>
                  </a:lnTo>
                  <a:lnTo>
                    <a:pt x="0" y="271480"/>
                  </a:lnTo>
                  <a:lnTo>
                    <a:pt x="57348" y="266700"/>
                  </a:lnTo>
                  <a:lnTo>
                    <a:pt x="127198" y="247652"/>
                  </a:lnTo>
                  <a:lnTo>
                    <a:pt x="260548" y="228600"/>
                  </a:lnTo>
                  <a:lnTo>
                    <a:pt x="349448" y="254000"/>
                  </a:lnTo>
                  <a:lnTo>
                    <a:pt x="393898" y="266700"/>
                  </a:lnTo>
                  <a:lnTo>
                    <a:pt x="444698" y="254000"/>
                  </a:lnTo>
                  <a:lnTo>
                    <a:pt x="489148" y="273052"/>
                  </a:lnTo>
                  <a:lnTo>
                    <a:pt x="508198" y="228600"/>
                  </a:lnTo>
                  <a:lnTo>
                    <a:pt x="666948" y="304800"/>
                  </a:lnTo>
                  <a:lnTo>
                    <a:pt x="724098" y="317500"/>
                  </a:lnTo>
                  <a:lnTo>
                    <a:pt x="768548" y="273052"/>
                  </a:lnTo>
                  <a:lnTo>
                    <a:pt x="762198" y="228600"/>
                  </a:lnTo>
                  <a:lnTo>
                    <a:pt x="793948" y="146052"/>
                  </a:lnTo>
                  <a:lnTo>
                    <a:pt x="920948" y="120652"/>
                  </a:lnTo>
                  <a:lnTo>
                    <a:pt x="965398" y="76200"/>
                  </a:lnTo>
                  <a:lnTo>
                    <a:pt x="1054298" y="63500"/>
                  </a:lnTo>
                  <a:lnTo>
                    <a:pt x="1124148" y="63500"/>
                  </a:lnTo>
                  <a:lnTo>
                    <a:pt x="1174948" y="107948"/>
                  </a:lnTo>
                  <a:lnTo>
                    <a:pt x="1200348" y="63500"/>
                  </a:lnTo>
                  <a:lnTo>
                    <a:pt x="1200348" y="12700"/>
                  </a:lnTo>
                  <a:close/>
                </a:path>
              </a:pathLst>
            </a:custGeom>
            <a:solidFill>
              <a:schemeClr val="bg1"/>
            </a:solidFill>
            <a:ln w="38100">
              <a:solidFill>
                <a:schemeClr val="accent6">
                  <a:lumMod val="60000"/>
                  <a:lumOff val="4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 defTabSz="457156"/>
              <a:endParaRPr kumimoji="1" lang="ja-JP" altLang="en-US"/>
            </a:p>
          </p:txBody>
        </p:sp>
        <p:sp>
          <p:nvSpPr>
            <p:cNvPr id="787" name="フリーフォーム: 図形 786">
              <a:extLst>
                <a:ext uri="{FF2B5EF4-FFF2-40B4-BE49-F238E27FC236}">
                  <a16:creationId xmlns:a16="http://schemas.microsoft.com/office/drawing/2014/main" id="{AEBECBA0-3A9C-40D6-B49C-D047FA4A13EB}"/>
                </a:ext>
              </a:extLst>
            </p:cNvPr>
            <p:cNvSpPr/>
            <p:nvPr/>
          </p:nvSpPr>
          <p:spPr>
            <a:xfrm>
              <a:off x="24491752" y="33470850"/>
              <a:ext cx="791176" cy="692150"/>
            </a:xfrm>
            <a:custGeom>
              <a:avLst/>
              <a:gdLst>
                <a:gd name="connsiteX0" fmla="*/ 203398 w 791176"/>
                <a:gd name="connsiteY0" fmla="*/ 0 h 692150"/>
                <a:gd name="connsiteX1" fmla="*/ 241498 w 791176"/>
                <a:gd name="connsiteY1" fmla="*/ 25400 h 692150"/>
                <a:gd name="connsiteX2" fmla="*/ 235148 w 791176"/>
                <a:gd name="connsiteY2" fmla="*/ 126998 h 692150"/>
                <a:gd name="connsiteX3" fmla="*/ 197048 w 791176"/>
                <a:gd name="connsiteY3" fmla="*/ 158750 h 692150"/>
                <a:gd name="connsiteX4" fmla="*/ 228798 w 791176"/>
                <a:gd name="connsiteY4" fmla="*/ 215902 h 692150"/>
                <a:gd name="connsiteX5" fmla="*/ 266898 w 791176"/>
                <a:gd name="connsiteY5" fmla="*/ 228598 h 692150"/>
                <a:gd name="connsiteX6" fmla="*/ 298648 w 791176"/>
                <a:gd name="connsiteY6" fmla="*/ 253998 h 692150"/>
                <a:gd name="connsiteX7" fmla="*/ 381198 w 791176"/>
                <a:gd name="connsiteY7" fmla="*/ 266702 h 692150"/>
                <a:gd name="connsiteX8" fmla="*/ 489148 w 791176"/>
                <a:gd name="connsiteY8" fmla="*/ 368302 h 692150"/>
                <a:gd name="connsiteX9" fmla="*/ 552648 w 791176"/>
                <a:gd name="connsiteY9" fmla="*/ 361950 h 692150"/>
                <a:gd name="connsiteX10" fmla="*/ 616148 w 791176"/>
                <a:gd name="connsiteY10" fmla="*/ 330198 h 692150"/>
                <a:gd name="connsiteX11" fmla="*/ 647898 w 791176"/>
                <a:gd name="connsiteY11" fmla="*/ 438150 h 692150"/>
                <a:gd name="connsiteX12" fmla="*/ 679648 w 791176"/>
                <a:gd name="connsiteY12" fmla="*/ 482598 h 692150"/>
                <a:gd name="connsiteX13" fmla="*/ 791176 w 791176"/>
                <a:gd name="connsiteY13" fmla="*/ 527906 h 692150"/>
                <a:gd name="connsiteX14" fmla="*/ 762198 w 791176"/>
                <a:gd name="connsiteY14" fmla="*/ 603250 h 692150"/>
                <a:gd name="connsiteX15" fmla="*/ 768548 w 791176"/>
                <a:gd name="connsiteY15" fmla="*/ 647702 h 692150"/>
                <a:gd name="connsiteX16" fmla="*/ 724098 w 791176"/>
                <a:gd name="connsiteY16" fmla="*/ 692150 h 692150"/>
                <a:gd name="connsiteX17" fmla="*/ 666948 w 791176"/>
                <a:gd name="connsiteY17" fmla="*/ 679450 h 692150"/>
                <a:gd name="connsiteX18" fmla="*/ 508198 w 791176"/>
                <a:gd name="connsiteY18" fmla="*/ 603250 h 692150"/>
                <a:gd name="connsiteX19" fmla="*/ 489148 w 791176"/>
                <a:gd name="connsiteY19" fmla="*/ 647702 h 692150"/>
                <a:gd name="connsiteX20" fmla="*/ 444698 w 791176"/>
                <a:gd name="connsiteY20" fmla="*/ 628650 h 692150"/>
                <a:gd name="connsiteX21" fmla="*/ 393898 w 791176"/>
                <a:gd name="connsiteY21" fmla="*/ 641350 h 692150"/>
                <a:gd name="connsiteX22" fmla="*/ 349448 w 791176"/>
                <a:gd name="connsiteY22" fmla="*/ 628650 h 692150"/>
                <a:gd name="connsiteX23" fmla="*/ 260548 w 791176"/>
                <a:gd name="connsiteY23" fmla="*/ 603250 h 692150"/>
                <a:gd name="connsiteX24" fmla="*/ 127198 w 791176"/>
                <a:gd name="connsiteY24" fmla="*/ 622302 h 692150"/>
                <a:gd name="connsiteX25" fmla="*/ 57348 w 791176"/>
                <a:gd name="connsiteY25" fmla="*/ 641350 h 692150"/>
                <a:gd name="connsiteX26" fmla="*/ 0 w 791176"/>
                <a:gd name="connsiteY26" fmla="*/ 646130 h 692150"/>
                <a:gd name="connsiteX27" fmla="*/ 0 w 791176"/>
                <a:gd name="connsiteY27" fmla="*/ 76200 h 692150"/>
                <a:gd name="connsiteX28" fmla="*/ 12898 w 791176"/>
                <a:gd name="connsiteY28" fmla="*/ 76200 h 692150"/>
                <a:gd name="connsiteX29" fmla="*/ 38298 w 791176"/>
                <a:gd name="connsiteY29" fmla="*/ 6350 h 692150"/>
                <a:gd name="connsiteX30" fmla="*/ 76398 w 791176"/>
                <a:gd name="connsiteY30" fmla="*/ 6350 h 692150"/>
                <a:gd name="connsiteX31" fmla="*/ 139898 w 791176"/>
                <a:gd name="connsiteY31" fmla="*/ 38100 h 6921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</a:cxnLst>
              <a:rect l="l" t="t" r="r" b="b"/>
              <a:pathLst>
                <a:path w="791176" h="692150">
                  <a:moveTo>
                    <a:pt x="203398" y="0"/>
                  </a:moveTo>
                  <a:lnTo>
                    <a:pt x="241498" y="25400"/>
                  </a:lnTo>
                  <a:lnTo>
                    <a:pt x="235148" y="126998"/>
                  </a:lnTo>
                  <a:lnTo>
                    <a:pt x="197048" y="158750"/>
                  </a:lnTo>
                  <a:lnTo>
                    <a:pt x="228798" y="215902"/>
                  </a:lnTo>
                  <a:lnTo>
                    <a:pt x="266898" y="228598"/>
                  </a:lnTo>
                  <a:lnTo>
                    <a:pt x="298648" y="253998"/>
                  </a:lnTo>
                  <a:lnTo>
                    <a:pt x="381198" y="266702"/>
                  </a:lnTo>
                  <a:lnTo>
                    <a:pt x="489148" y="368302"/>
                  </a:lnTo>
                  <a:lnTo>
                    <a:pt x="552648" y="361950"/>
                  </a:lnTo>
                  <a:lnTo>
                    <a:pt x="616148" y="330198"/>
                  </a:lnTo>
                  <a:lnTo>
                    <a:pt x="647898" y="438150"/>
                  </a:lnTo>
                  <a:lnTo>
                    <a:pt x="679648" y="482598"/>
                  </a:lnTo>
                  <a:lnTo>
                    <a:pt x="791176" y="527906"/>
                  </a:lnTo>
                  <a:lnTo>
                    <a:pt x="762198" y="603250"/>
                  </a:lnTo>
                  <a:lnTo>
                    <a:pt x="768548" y="647702"/>
                  </a:lnTo>
                  <a:lnTo>
                    <a:pt x="724098" y="692150"/>
                  </a:lnTo>
                  <a:lnTo>
                    <a:pt x="666948" y="679450"/>
                  </a:lnTo>
                  <a:lnTo>
                    <a:pt x="508198" y="603250"/>
                  </a:lnTo>
                  <a:lnTo>
                    <a:pt x="489148" y="647702"/>
                  </a:lnTo>
                  <a:lnTo>
                    <a:pt x="444698" y="628650"/>
                  </a:lnTo>
                  <a:lnTo>
                    <a:pt x="393898" y="641350"/>
                  </a:lnTo>
                  <a:lnTo>
                    <a:pt x="349448" y="628650"/>
                  </a:lnTo>
                  <a:lnTo>
                    <a:pt x="260548" y="603250"/>
                  </a:lnTo>
                  <a:lnTo>
                    <a:pt x="127198" y="622302"/>
                  </a:lnTo>
                  <a:lnTo>
                    <a:pt x="57348" y="641350"/>
                  </a:lnTo>
                  <a:lnTo>
                    <a:pt x="0" y="646130"/>
                  </a:lnTo>
                  <a:lnTo>
                    <a:pt x="0" y="76200"/>
                  </a:lnTo>
                  <a:lnTo>
                    <a:pt x="12898" y="76200"/>
                  </a:lnTo>
                  <a:lnTo>
                    <a:pt x="38298" y="6350"/>
                  </a:lnTo>
                  <a:lnTo>
                    <a:pt x="76398" y="6350"/>
                  </a:lnTo>
                  <a:lnTo>
                    <a:pt x="139898" y="38100"/>
                  </a:lnTo>
                  <a:close/>
                </a:path>
              </a:pathLst>
            </a:custGeom>
            <a:solidFill>
              <a:schemeClr val="bg1"/>
            </a:solidFill>
            <a:ln w="38100">
              <a:solidFill>
                <a:schemeClr val="accent6">
                  <a:lumMod val="60000"/>
                  <a:lumOff val="4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 defTabSz="457156"/>
              <a:endParaRPr kumimoji="1" lang="ja-JP" altLang="en-US"/>
            </a:p>
          </p:txBody>
        </p:sp>
        <p:sp>
          <p:nvSpPr>
            <p:cNvPr id="788" name="フリーフォーム: 図形 787">
              <a:extLst>
                <a:ext uri="{FF2B5EF4-FFF2-40B4-BE49-F238E27FC236}">
                  <a16:creationId xmlns:a16="http://schemas.microsoft.com/office/drawing/2014/main" id="{A1F2AA55-0EA6-4080-89B1-E6F42B5408FD}"/>
                </a:ext>
              </a:extLst>
            </p:cNvPr>
            <p:cNvSpPr/>
            <p:nvPr/>
          </p:nvSpPr>
          <p:spPr>
            <a:xfrm>
              <a:off x="24491752" y="28758862"/>
              <a:ext cx="1016198" cy="1613386"/>
            </a:xfrm>
            <a:custGeom>
              <a:avLst/>
              <a:gdLst>
                <a:gd name="connsiteX0" fmla="*/ 591326 w 1016198"/>
                <a:gd name="connsiteY0" fmla="*/ 0 h 1613386"/>
                <a:gd name="connsiteX1" fmla="*/ 685998 w 1016198"/>
                <a:gd name="connsiteY1" fmla="*/ 82838 h 1613386"/>
                <a:gd name="connsiteX2" fmla="*/ 673298 w 1016198"/>
                <a:gd name="connsiteY2" fmla="*/ 159038 h 1613386"/>
                <a:gd name="connsiteX3" fmla="*/ 736798 w 1016198"/>
                <a:gd name="connsiteY3" fmla="*/ 178088 h 1613386"/>
                <a:gd name="connsiteX4" fmla="*/ 743148 w 1016198"/>
                <a:gd name="connsiteY4" fmla="*/ 292388 h 1613386"/>
                <a:gd name="connsiteX5" fmla="*/ 679648 w 1016198"/>
                <a:gd name="connsiteY5" fmla="*/ 355888 h 1613386"/>
                <a:gd name="connsiteX6" fmla="*/ 749498 w 1016198"/>
                <a:gd name="connsiteY6" fmla="*/ 393988 h 1613386"/>
                <a:gd name="connsiteX7" fmla="*/ 793948 w 1016198"/>
                <a:gd name="connsiteY7" fmla="*/ 635288 h 1613386"/>
                <a:gd name="connsiteX8" fmla="*/ 901898 w 1016198"/>
                <a:gd name="connsiteY8" fmla="*/ 698788 h 1613386"/>
                <a:gd name="connsiteX9" fmla="*/ 895548 w 1016198"/>
                <a:gd name="connsiteY9" fmla="*/ 882938 h 1613386"/>
                <a:gd name="connsiteX10" fmla="*/ 1003498 w 1016198"/>
                <a:gd name="connsiteY10" fmla="*/ 946438 h 1613386"/>
                <a:gd name="connsiteX11" fmla="*/ 965398 w 1016198"/>
                <a:gd name="connsiteY11" fmla="*/ 1092488 h 1613386"/>
                <a:gd name="connsiteX12" fmla="*/ 1016198 w 1016198"/>
                <a:gd name="connsiteY12" fmla="*/ 1124238 h 1613386"/>
                <a:gd name="connsiteX13" fmla="*/ 1003498 w 1016198"/>
                <a:gd name="connsiteY13" fmla="*/ 1251238 h 1613386"/>
                <a:gd name="connsiteX14" fmla="*/ 870148 w 1016198"/>
                <a:gd name="connsiteY14" fmla="*/ 1371888 h 1613386"/>
                <a:gd name="connsiteX15" fmla="*/ 781248 w 1016198"/>
                <a:gd name="connsiteY15" fmla="*/ 1422688 h 1613386"/>
                <a:gd name="connsiteX16" fmla="*/ 686224 w 1016198"/>
                <a:gd name="connsiteY16" fmla="*/ 1397348 h 1613386"/>
                <a:gd name="connsiteX17" fmla="*/ 639008 w 1016198"/>
                <a:gd name="connsiteY17" fmla="*/ 1355378 h 1613386"/>
                <a:gd name="connsiteX18" fmla="*/ 562808 w 1016198"/>
                <a:gd name="connsiteY18" fmla="*/ 1408718 h 1613386"/>
                <a:gd name="connsiteX19" fmla="*/ 433268 w 1016198"/>
                <a:gd name="connsiteY19" fmla="*/ 1454438 h 1613386"/>
                <a:gd name="connsiteX20" fmla="*/ 402788 w 1016198"/>
                <a:gd name="connsiteY20" fmla="*/ 1530638 h 1613386"/>
                <a:gd name="connsiteX21" fmla="*/ 265628 w 1016198"/>
                <a:gd name="connsiteY21" fmla="*/ 1553498 h 1613386"/>
                <a:gd name="connsiteX22" fmla="*/ 227528 w 1016198"/>
                <a:gd name="connsiteY22" fmla="*/ 1507778 h 1613386"/>
                <a:gd name="connsiteX23" fmla="*/ 158948 w 1016198"/>
                <a:gd name="connsiteY23" fmla="*/ 1553498 h 1613386"/>
                <a:gd name="connsiteX24" fmla="*/ 37028 w 1016198"/>
                <a:gd name="connsiteY24" fmla="*/ 1576358 h 1613386"/>
                <a:gd name="connsiteX25" fmla="*/ 0 w 1016198"/>
                <a:gd name="connsiteY25" fmla="*/ 1613386 h 1613386"/>
                <a:gd name="connsiteX26" fmla="*/ 0 w 1016198"/>
                <a:gd name="connsiteY26" fmla="*/ 228896 h 1613386"/>
                <a:gd name="connsiteX27" fmla="*/ 67508 w 1016198"/>
                <a:gd name="connsiteY27" fmla="*/ 265718 h 1613386"/>
                <a:gd name="connsiteX28" fmla="*/ 280868 w 1016198"/>
                <a:gd name="connsiteY28" fmla="*/ 204758 h 1613386"/>
                <a:gd name="connsiteX29" fmla="*/ 349448 w 1016198"/>
                <a:gd name="connsiteY29" fmla="*/ 75218 h 1613386"/>
                <a:gd name="connsiteX30" fmla="*/ 456128 w 1016198"/>
                <a:gd name="connsiteY30" fmla="*/ 67598 h 16133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</a:cxnLst>
              <a:rect l="l" t="t" r="r" b="b"/>
              <a:pathLst>
                <a:path w="1016198" h="1613386">
                  <a:moveTo>
                    <a:pt x="591326" y="0"/>
                  </a:moveTo>
                  <a:lnTo>
                    <a:pt x="685998" y="82838"/>
                  </a:lnTo>
                  <a:lnTo>
                    <a:pt x="673298" y="159038"/>
                  </a:lnTo>
                  <a:lnTo>
                    <a:pt x="736798" y="178088"/>
                  </a:lnTo>
                  <a:lnTo>
                    <a:pt x="743148" y="292388"/>
                  </a:lnTo>
                  <a:lnTo>
                    <a:pt x="679648" y="355888"/>
                  </a:lnTo>
                  <a:lnTo>
                    <a:pt x="749498" y="393988"/>
                  </a:lnTo>
                  <a:lnTo>
                    <a:pt x="793948" y="635288"/>
                  </a:lnTo>
                  <a:lnTo>
                    <a:pt x="901898" y="698788"/>
                  </a:lnTo>
                  <a:lnTo>
                    <a:pt x="895548" y="882938"/>
                  </a:lnTo>
                  <a:lnTo>
                    <a:pt x="1003498" y="946438"/>
                  </a:lnTo>
                  <a:lnTo>
                    <a:pt x="965398" y="1092488"/>
                  </a:lnTo>
                  <a:lnTo>
                    <a:pt x="1016198" y="1124238"/>
                  </a:lnTo>
                  <a:lnTo>
                    <a:pt x="1003498" y="1251238"/>
                  </a:lnTo>
                  <a:lnTo>
                    <a:pt x="870148" y="1371888"/>
                  </a:lnTo>
                  <a:lnTo>
                    <a:pt x="781248" y="1422688"/>
                  </a:lnTo>
                  <a:lnTo>
                    <a:pt x="686224" y="1397348"/>
                  </a:lnTo>
                  <a:lnTo>
                    <a:pt x="639008" y="1355378"/>
                  </a:lnTo>
                  <a:lnTo>
                    <a:pt x="562808" y="1408718"/>
                  </a:lnTo>
                  <a:lnTo>
                    <a:pt x="433268" y="1454438"/>
                  </a:lnTo>
                  <a:lnTo>
                    <a:pt x="402788" y="1530638"/>
                  </a:lnTo>
                  <a:lnTo>
                    <a:pt x="265628" y="1553498"/>
                  </a:lnTo>
                  <a:lnTo>
                    <a:pt x="227528" y="1507778"/>
                  </a:lnTo>
                  <a:lnTo>
                    <a:pt x="158948" y="1553498"/>
                  </a:lnTo>
                  <a:lnTo>
                    <a:pt x="37028" y="1576358"/>
                  </a:lnTo>
                  <a:lnTo>
                    <a:pt x="0" y="1613386"/>
                  </a:lnTo>
                  <a:lnTo>
                    <a:pt x="0" y="228896"/>
                  </a:lnTo>
                  <a:lnTo>
                    <a:pt x="67508" y="265718"/>
                  </a:lnTo>
                  <a:lnTo>
                    <a:pt x="280868" y="204758"/>
                  </a:lnTo>
                  <a:lnTo>
                    <a:pt x="349448" y="75218"/>
                  </a:lnTo>
                  <a:lnTo>
                    <a:pt x="456128" y="67598"/>
                  </a:lnTo>
                  <a:close/>
                </a:path>
              </a:pathLst>
            </a:custGeom>
            <a:solidFill>
              <a:schemeClr val="bg1"/>
            </a:solidFill>
            <a:ln w="38100">
              <a:solidFill>
                <a:schemeClr val="accent6">
                  <a:lumMod val="60000"/>
                  <a:lumOff val="4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 defTabSz="457156"/>
              <a:endParaRPr kumimoji="1" lang="ja-JP" altLang="en-US"/>
            </a:p>
          </p:txBody>
        </p:sp>
        <p:sp>
          <p:nvSpPr>
            <p:cNvPr id="789" name="フリーフォーム: 図形 788">
              <a:extLst>
                <a:ext uri="{FF2B5EF4-FFF2-40B4-BE49-F238E27FC236}">
                  <a16:creationId xmlns:a16="http://schemas.microsoft.com/office/drawing/2014/main" id="{45FAC6CD-5C4C-44EC-BCC9-FE644044D9BC}"/>
                </a:ext>
              </a:extLst>
            </p:cNvPr>
            <p:cNvSpPr/>
            <p:nvPr/>
          </p:nvSpPr>
          <p:spPr>
            <a:xfrm>
              <a:off x="24491752" y="30114240"/>
              <a:ext cx="781248" cy="2220370"/>
            </a:xfrm>
            <a:custGeom>
              <a:avLst/>
              <a:gdLst>
                <a:gd name="connsiteX0" fmla="*/ 639008 w 781248"/>
                <a:gd name="connsiteY0" fmla="*/ 0 h 2220370"/>
                <a:gd name="connsiteX1" fmla="*/ 686224 w 781248"/>
                <a:gd name="connsiteY1" fmla="*/ 41970 h 2220370"/>
                <a:gd name="connsiteX2" fmla="*/ 781248 w 781248"/>
                <a:gd name="connsiteY2" fmla="*/ 67310 h 2220370"/>
                <a:gd name="connsiteX3" fmla="*/ 685998 w 781248"/>
                <a:gd name="connsiteY3" fmla="*/ 41910 h 2220370"/>
                <a:gd name="connsiteX4" fmla="*/ 590748 w 781248"/>
                <a:gd name="connsiteY4" fmla="*/ 124460 h 2220370"/>
                <a:gd name="connsiteX5" fmla="*/ 616148 w 781248"/>
                <a:gd name="connsiteY5" fmla="*/ 207010 h 2220370"/>
                <a:gd name="connsiteX6" fmla="*/ 685998 w 781248"/>
                <a:gd name="connsiteY6" fmla="*/ 257810 h 2220370"/>
                <a:gd name="connsiteX7" fmla="*/ 679648 w 781248"/>
                <a:gd name="connsiteY7" fmla="*/ 295910 h 2220370"/>
                <a:gd name="connsiteX8" fmla="*/ 692348 w 781248"/>
                <a:gd name="connsiteY8" fmla="*/ 327660 h 2220370"/>
                <a:gd name="connsiteX9" fmla="*/ 692348 w 781248"/>
                <a:gd name="connsiteY9" fmla="*/ 372110 h 2220370"/>
                <a:gd name="connsiteX10" fmla="*/ 622498 w 781248"/>
                <a:gd name="connsiteY10" fmla="*/ 340360 h 2220370"/>
                <a:gd name="connsiteX11" fmla="*/ 552648 w 781248"/>
                <a:gd name="connsiteY11" fmla="*/ 391160 h 2220370"/>
                <a:gd name="connsiteX12" fmla="*/ 552648 w 781248"/>
                <a:gd name="connsiteY12" fmla="*/ 448310 h 2220370"/>
                <a:gd name="connsiteX13" fmla="*/ 514548 w 781248"/>
                <a:gd name="connsiteY13" fmla="*/ 568960 h 2220370"/>
                <a:gd name="connsiteX14" fmla="*/ 457398 w 781248"/>
                <a:gd name="connsiteY14" fmla="*/ 588010 h 2220370"/>
                <a:gd name="connsiteX15" fmla="*/ 419298 w 781248"/>
                <a:gd name="connsiteY15" fmla="*/ 664210 h 2220370"/>
                <a:gd name="connsiteX16" fmla="*/ 393898 w 781248"/>
                <a:gd name="connsiteY16" fmla="*/ 765810 h 2220370"/>
                <a:gd name="connsiteX17" fmla="*/ 292298 w 781248"/>
                <a:gd name="connsiteY17" fmla="*/ 810260 h 2220370"/>
                <a:gd name="connsiteX18" fmla="*/ 260548 w 781248"/>
                <a:gd name="connsiteY18" fmla="*/ 873760 h 2220370"/>
                <a:gd name="connsiteX19" fmla="*/ 254198 w 781248"/>
                <a:gd name="connsiteY19" fmla="*/ 918210 h 2220370"/>
                <a:gd name="connsiteX20" fmla="*/ 317698 w 781248"/>
                <a:gd name="connsiteY20" fmla="*/ 943610 h 2220370"/>
                <a:gd name="connsiteX21" fmla="*/ 266898 w 781248"/>
                <a:gd name="connsiteY21" fmla="*/ 994410 h 2220370"/>
                <a:gd name="connsiteX22" fmla="*/ 266898 w 781248"/>
                <a:gd name="connsiteY22" fmla="*/ 1083310 h 2220370"/>
                <a:gd name="connsiteX23" fmla="*/ 216098 w 781248"/>
                <a:gd name="connsiteY23" fmla="*/ 1165860 h 2220370"/>
                <a:gd name="connsiteX24" fmla="*/ 279598 w 781248"/>
                <a:gd name="connsiteY24" fmla="*/ 1178560 h 2220370"/>
                <a:gd name="connsiteX25" fmla="*/ 355798 w 781248"/>
                <a:gd name="connsiteY25" fmla="*/ 1286510 h 2220370"/>
                <a:gd name="connsiteX26" fmla="*/ 273248 w 781248"/>
                <a:gd name="connsiteY26" fmla="*/ 1311910 h 2220370"/>
                <a:gd name="connsiteX27" fmla="*/ 228798 w 781248"/>
                <a:gd name="connsiteY27" fmla="*/ 1400810 h 2220370"/>
                <a:gd name="connsiteX28" fmla="*/ 222448 w 781248"/>
                <a:gd name="connsiteY28" fmla="*/ 1483360 h 2220370"/>
                <a:gd name="connsiteX29" fmla="*/ 254198 w 781248"/>
                <a:gd name="connsiteY29" fmla="*/ 1515110 h 2220370"/>
                <a:gd name="connsiteX30" fmla="*/ 260548 w 781248"/>
                <a:gd name="connsiteY30" fmla="*/ 1572260 h 2220370"/>
                <a:gd name="connsiteX31" fmla="*/ 311348 w 781248"/>
                <a:gd name="connsiteY31" fmla="*/ 1572260 h 2220370"/>
                <a:gd name="connsiteX32" fmla="*/ 400248 w 781248"/>
                <a:gd name="connsiteY32" fmla="*/ 1661160 h 2220370"/>
                <a:gd name="connsiteX33" fmla="*/ 400248 w 781248"/>
                <a:gd name="connsiteY33" fmla="*/ 1756410 h 2220370"/>
                <a:gd name="connsiteX34" fmla="*/ 457398 w 781248"/>
                <a:gd name="connsiteY34" fmla="*/ 1794510 h 2220370"/>
                <a:gd name="connsiteX35" fmla="*/ 412948 w 781248"/>
                <a:gd name="connsiteY35" fmla="*/ 1845310 h 2220370"/>
                <a:gd name="connsiteX36" fmla="*/ 419298 w 781248"/>
                <a:gd name="connsiteY36" fmla="*/ 1915160 h 2220370"/>
                <a:gd name="connsiteX37" fmla="*/ 336748 w 781248"/>
                <a:gd name="connsiteY37" fmla="*/ 1915160 h 2220370"/>
                <a:gd name="connsiteX38" fmla="*/ 279598 w 781248"/>
                <a:gd name="connsiteY38" fmla="*/ 1972310 h 2220370"/>
                <a:gd name="connsiteX39" fmla="*/ 184348 w 781248"/>
                <a:gd name="connsiteY39" fmla="*/ 1978660 h 2220370"/>
                <a:gd name="connsiteX40" fmla="*/ 177998 w 781248"/>
                <a:gd name="connsiteY40" fmla="*/ 2048510 h 2220370"/>
                <a:gd name="connsiteX41" fmla="*/ 0 w 781248"/>
                <a:gd name="connsiteY41" fmla="*/ 2220370 h 2220370"/>
                <a:gd name="connsiteX42" fmla="*/ 0 w 781248"/>
                <a:gd name="connsiteY42" fmla="*/ 258008 h 2220370"/>
                <a:gd name="connsiteX43" fmla="*/ 37028 w 781248"/>
                <a:gd name="connsiteY43" fmla="*/ 220980 h 2220370"/>
                <a:gd name="connsiteX44" fmla="*/ 158948 w 781248"/>
                <a:gd name="connsiteY44" fmla="*/ 198120 h 2220370"/>
                <a:gd name="connsiteX45" fmla="*/ 227528 w 781248"/>
                <a:gd name="connsiteY45" fmla="*/ 152400 h 2220370"/>
                <a:gd name="connsiteX46" fmla="*/ 265628 w 781248"/>
                <a:gd name="connsiteY46" fmla="*/ 198120 h 2220370"/>
                <a:gd name="connsiteX47" fmla="*/ 402788 w 781248"/>
                <a:gd name="connsiteY47" fmla="*/ 175260 h 2220370"/>
                <a:gd name="connsiteX48" fmla="*/ 433268 w 781248"/>
                <a:gd name="connsiteY48" fmla="*/ 99060 h 2220370"/>
                <a:gd name="connsiteX49" fmla="*/ 562808 w 781248"/>
                <a:gd name="connsiteY49" fmla="*/ 53340 h 22203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</a:cxnLst>
              <a:rect l="l" t="t" r="r" b="b"/>
              <a:pathLst>
                <a:path w="781248" h="2220370">
                  <a:moveTo>
                    <a:pt x="639008" y="0"/>
                  </a:moveTo>
                  <a:lnTo>
                    <a:pt x="686224" y="41970"/>
                  </a:lnTo>
                  <a:lnTo>
                    <a:pt x="781248" y="67310"/>
                  </a:lnTo>
                  <a:lnTo>
                    <a:pt x="685998" y="41910"/>
                  </a:lnTo>
                  <a:lnTo>
                    <a:pt x="590748" y="124460"/>
                  </a:lnTo>
                  <a:lnTo>
                    <a:pt x="616148" y="207010"/>
                  </a:lnTo>
                  <a:lnTo>
                    <a:pt x="685998" y="257810"/>
                  </a:lnTo>
                  <a:lnTo>
                    <a:pt x="679648" y="295910"/>
                  </a:lnTo>
                  <a:lnTo>
                    <a:pt x="692348" y="327660"/>
                  </a:lnTo>
                  <a:lnTo>
                    <a:pt x="692348" y="372110"/>
                  </a:lnTo>
                  <a:lnTo>
                    <a:pt x="622498" y="340360"/>
                  </a:lnTo>
                  <a:lnTo>
                    <a:pt x="552648" y="391160"/>
                  </a:lnTo>
                  <a:lnTo>
                    <a:pt x="552648" y="448310"/>
                  </a:lnTo>
                  <a:lnTo>
                    <a:pt x="514548" y="568960"/>
                  </a:lnTo>
                  <a:lnTo>
                    <a:pt x="457398" y="588010"/>
                  </a:lnTo>
                  <a:lnTo>
                    <a:pt x="419298" y="664210"/>
                  </a:lnTo>
                  <a:lnTo>
                    <a:pt x="393898" y="765810"/>
                  </a:lnTo>
                  <a:lnTo>
                    <a:pt x="292298" y="810260"/>
                  </a:lnTo>
                  <a:lnTo>
                    <a:pt x="260548" y="873760"/>
                  </a:lnTo>
                  <a:lnTo>
                    <a:pt x="254198" y="918210"/>
                  </a:lnTo>
                  <a:lnTo>
                    <a:pt x="317698" y="943610"/>
                  </a:lnTo>
                  <a:lnTo>
                    <a:pt x="266898" y="994410"/>
                  </a:lnTo>
                  <a:lnTo>
                    <a:pt x="266898" y="1083310"/>
                  </a:lnTo>
                  <a:lnTo>
                    <a:pt x="216098" y="1165860"/>
                  </a:lnTo>
                  <a:lnTo>
                    <a:pt x="279598" y="1178560"/>
                  </a:lnTo>
                  <a:lnTo>
                    <a:pt x="355798" y="1286510"/>
                  </a:lnTo>
                  <a:lnTo>
                    <a:pt x="273248" y="1311910"/>
                  </a:lnTo>
                  <a:lnTo>
                    <a:pt x="228798" y="1400810"/>
                  </a:lnTo>
                  <a:lnTo>
                    <a:pt x="222448" y="1483360"/>
                  </a:lnTo>
                  <a:lnTo>
                    <a:pt x="254198" y="1515110"/>
                  </a:lnTo>
                  <a:lnTo>
                    <a:pt x="260548" y="1572260"/>
                  </a:lnTo>
                  <a:lnTo>
                    <a:pt x="311348" y="1572260"/>
                  </a:lnTo>
                  <a:lnTo>
                    <a:pt x="400248" y="1661160"/>
                  </a:lnTo>
                  <a:lnTo>
                    <a:pt x="400248" y="1756410"/>
                  </a:lnTo>
                  <a:lnTo>
                    <a:pt x="457398" y="1794510"/>
                  </a:lnTo>
                  <a:lnTo>
                    <a:pt x="412948" y="1845310"/>
                  </a:lnTo>
                  <a:lnTo>
                    <a:pt x="419298" y="1915160"/>
                  </a:lnTo>
                  <a:lnTo>
                    <a:pt x="336748" y="1915160"/>
                  </a:lnTo>
                  <a:lnTo>
                    <a:pt x="279598" y="1972310"/>
                  </a:lnTo>
                  <a:lnTo>
                    <a:pt x="184348" y="1978660"/>
                  </a:lnTo>
                  <a:lnTo>
                    <a:pt x="177998" y="2048510"/>
                  </a:lnTo>
                  <a:lnTo>
                    <a:pt x="0" y="2220370"/>
                  </a:lnTo>
                  <a:lnTo>
                    <a:pt x="0" y="258008"/>
                  </a:lnTo>
                  <a:lnTo>
                    <a:pt x="37028" y="220980"/>
                  </a:lnTo>
                  <a:lnTo>
                    <a:pt x="158948" y="198120"/>
                  </a:lnTo>
                  <a:lnTo>
                    <a:pt x="227528" y="152400"/>
                  </a:lnTo>
                  <a:lnTo>
                    <a:pt x="265628" y="198120"/>
                  </a:lnTo>
                  <a:lnTo>
                    <a:pt x="402788" y="175260"/>
                  </a:lnTo>
                  <a:lnTo>
                    <a:pt x="433268" y="99060"/>
                  </a:lnTo>
                  <a:lnTo>
                    <a:pt x="562808" y="53340"/>
                  </a:lnTo>
                  <a:close/>
                </a:path>
              </a:pathLst>
            </a:custGeom>
            <a:solidFill>
              <a:schemeClr val="bg1"/>
            </a:solidFill>
            <a:ln w="38100">
              <a:solidFill>
                <a:schemeClr val="accent6">
                  <a:lumMod val="60000"/>
                  <a:lumOff val="4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 defTabSz="457156"/>
              <a:endParaRPr kumimoji="1" lang="ja-JP" altLang="en-US"/>
            </a:p>
          </p:txBody>
        </p:sp>
      </p:grpSp>
      <p:grpSp>
        <p:nvGrpSpPr>
          <p:cNvPr id="793" name="グループ化 792">
            <a:extLst>
              <a:ext uri="{FF2B5EF4-FFF2-40B4-BE49-F238E27FC236}">
                <a16:creationId xmlns:a16="http://schemas.microsoft.com/office/drawing/2014/main" id="{AF9A884B-1E29-4D7B-A58D-302633E1A97E}"/>
              </a:ext>
            </a:extLst>
          </p:cNvPr>
          <p:cNvGrpSpPr/>
          <p:nvPr/>
        </p:nvGrpSpPr>
        <p:grpSpPr>
          <a:xfrm>
            <a:off x="1194954" y="1941325"/>
            <a:ext cx="7144540" cy="7174646"/>
            <a:chOff x="24427886" y="28059704"/>
            <a:chExt cx="7144540" cy="7174646"/>
          </a:xfrm>
        </p:grpSpPr>
        <p:grpSp>
          <p:nvGrpSpPr>
            <p:cNvPr id="794" name="グループ化 793">
              <a:extLst>
                <a:ext uri="{FF2B5EF4-FFF2-40B4-BE49-F238E27FC236}">
                  <a16:creationId xmlns:a16="http://schemas.microsoft.com/office/drawing/2014/main" id="{1954B70C-3CFD-456E-9BBF-2447BDC4AE2E}"/>
                </a:ext>
              </a:extLst>
            </p:cNvPr>
            <p:cNvGrpSpPr/>
            <p:nvPr/>
          </p:nvGrpSpPr>
          <p:grpSpPr>
            <a:xfrm>
              <a:off x="30376737" y="28059704"/>
              <a:ext cx="1195689" cy="5047511"/>
              <a:chOff x="30376737" y="28059704"/>
              <a:chExt cx="1195689" cy="5047511"/>
            </a:xfrm>
          </p:grpSpPr>
          <p:sp>
            <p:nvSpPr>
              <p:cNvPr id="799" name="正方形/長方形 798">
                <a:extLst>
                  <a:ext uri="{FF2B5EF4-FFF2-40B4-BE49-F238E27FC236}">
                    <a16:creationId xmlns:a16="http://schemas.microsoft.com/office/drawing/2014/main" id="{ACBF24F1-0EE5-4531-B1F9-525490647300}"/>
                  </a:ext>
                </a:extLst>
              </p:cNvPr>
              <p:cNvSpPr/>
              <p:nvPr/>
            </p:nvSpPr>
            <p:spPr>
              <a:xfrm>
                <a:off x="31337064" y="28574541"/>
                <a:ext cx="235362" cy="646331"/>
              </a:xfrm>
              <a:prstGeom prst="rect">
                <a:avLst/>
              </a:prstGeom>
              <a:noFill/>
            </p:spPr>
            <p:txBody>
              <a:bodyPr wrap="squar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1800" b="1" spc="50" dirty="0">
                    <a:ln w="11430">
                      <a:noFill/>
                    </a:ln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岐　阜</a:t>
                </a:r>
              </a:p>
            </p:txBody>
          </p:sp>
          <p:sp>
            <p:nvSpPr>
              <p:cNvPr id="800" name="正方形/長方形 799">
                <a:extLst>
                  <a:ext uri="{FF2B5EF4-FFF2-40B4-BE49-F238E27FC236}">
                    <a16:creationId xmlns:a16="http://schemas.microsoft.com/office/drawing/2014/main" id="{4D99A37A-0A19-4AA5-A729-DB3EC377969C}"/>
                  </a:ext>
                </a:extLst>
              </p:cNvPr>
              <p:cNvSpPr/>
              <p:nvPr/>
            </p:nvSpPr>
            <p:spPr>
              <a:xfrm>
                <a:off x="30376737" y="28059704"/>
                <a:ext cx="659155" cy="369332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1800" b="1" spc="50" dirty="0">
                    <a:ln w="11430">
                      <a:noFill/>
                    </a:ln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福井</a:t>
                </a:r>
              </a:p>
            </p:txBody>
          </p:sp>
          <p:sp>
            <p:nvSpPr>
              <p:cNvPr id="801" name="正方形/長方形 800">
                <a:extLst>
                  <a:ext uri="{FF2B5EF4-FFF2-40B4-BE49-F238E27FC236}">
                    <a16:creationId xmlns:a16="http://schemas.microsoft.com/office/drawing/2014/main" id="{E199095F-756F-4A8C-AC8D-99E1A2966950}"/>
                  </a:ext>
                </a:extLst>
              </p:cNvPr>
              <p:cNvSpPr/>
              <p:nvPr/>
            </p:nvSpPr>
            <p:spPr>
              <a:xfrm>
                <a:off x="31078182" y="32460884"/>
                <a:ext cx="221075" cy="646331"/>
              </a:xfrm>
              <a:prstGeom prst="rect">
                <a:avLst/>
              </a:prstGeom>
              <a:noFill/>
            </p:spPr>
            <p:txBody>
              <a:bodyPr wrap="squar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1800" b="1" spc="50" dirty="0">
                    <a:ln w="11430">
                      <a:noFill/>
                    </a:ln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三　重</a:t>
                </a:r>
              </a:p>
            </p:txBody>
          </p:sp>
        </p:grpSp>
        <p:sp>
          <p:nvSpPr>
            <p:cNvPr id="795" name="正方形/長方形 794">
              <a:extLst>
                <a:ext uri="{FF2B5EF4-FFF2-40B4-BE49-F238E27FC236}">
                  <a16:creationId xmlns:a16="http://schemas.microsoft.com/office/drawing/2014/main" id="{84D2D501-00F5-44B4-8D28-4444183A1B5D}"/>
                </a:ext>
              </a:extLst>
            </p:cNvPr>
            <p:cNvSpPr/>
            <p:nvPr/>
          </p:nvSpPr>
          <p:spPr>
            <a:xfrm>
              <a:off x="24779457" y="34865018"/>
              <a:ext cx="896399" cy="36933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prstMaterial="matte">
                <a:contourClr>
                  <a:schemeClr val="accent2">
                    <a:tint val="20000"/>
                  </a:schemeClr>
                </a:contourClr>
              </a:sp3d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algn="ctr"/>
              <a:r>
                <a:rPr lang="ja-JP" altLang="en-US" sz="1800" b="1" spc="50" dirty="0">
                  <a:ln w="11430">
                    <a:noFill/>
                  </a:ln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徳　島</a:t>
              </a:r>
            </a:p>
          </p:txBody>
        </p:sp>
        <p:sp>
          <p:nvSpPr>
            <p:cNvPr id="796" name="正方形/長方形 795">
              <a:extLst>
                <a:ext uri="{FF2B5EF4-FFF2-40B4-BE49-F238E27FC236}">
                  <a16:creationId xmlns:a16="http://schemas.microsoft.com/office/drawing/2014/main" id="{FCF336DD-1451-4863-843D-A5EA119F8AFE}"/>
                </a:ext>
              </a:extLst>
            </p:cNvPr>
            <p:cNvSpPr/>
            <p:nvPr/>
          </p:nvSpPr>
          <p:spPr>
            <a:xfrm>
              <a:off x="24551312" y="29441513"/>
              <a:ext cx="659155" cy="369332"/>
            </a:xfrm>
            <a:prstGeom prst="rect">
              <a:avLst/>
            </a:prstGeom>
            <a:noFill/>
          </p:spPr>
          <p:txBody>
            <a:bodyPr wrap="squar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prstMaterial="matte">
                <a:contourClr>
                  <a:schemeClr val="accent2">
                    <a:tint val="20000"/>
                  </a:schemeClr>
                </a:contourClr>
              </a:sp3d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algn="ctr"/>
              <a:r>
                <a:rPr lang="ja-JP" altLang="en-US" sz="1800" b="1" spc="50" dirty="0">
                  <a:ln w="11430">
                    <a:noFill/>
                  </a:ln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鳥取</a:t>
              </a:r>
            </a:p>
          </p:txBody>
        </p:sp>
        <p:sp>
          <p:nvSpPr>
            <p:cNvPr id="797" name="正方形/長方形 796">
              <a:extLst>
                <a:ext uri="{FF2B5EF4-FFF2-40B4-BE49-F238E27FC236}">
                  <a16:creationId xmlns:a16="http://schemas.microsoft.com/office/drawing/2014/main" id="{025E0F63-2089-4F16-9C71-C2111AB0A3FE}"/>
                </a:ext>
              </a:extLst>
            </p:cNvPr>
            <p:cNvSpPr/>
            <p:nvPr/>
          </p:nvSpPr>
          <p:spPr>
            <a:xfrm>
              <a:off x="24427886" y="30932312"/>
              <a:ext cx="409045" cy="646331"/>
            </a:xfrm>
            <a:prstGeom prst="rect">
              <a:avLst/>
            </a:prstGeom>
            <a:noFill/>
          </p:spPr>
          <p:txBody>
            <a:bodyPr wrap="squar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prstMaterial="matte">
                <a:contourClr>
                  <a:schemeClr val="accent2">
                    <a:tint val="20000"/>
                  </a:schemeClr>
                </a:contourClr>
              </a:sp3d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algn="ctr"/>
              <a:r>
                <a:rPr lang="ja-JP" altLang="en-US" sz="1800" b="1" spc="50" dirty="0">
                  <a:ln w="11430">
                    <a:noFill/>
                  </a:ln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岡　山</a:t>
              </a:r>
            </a:p>
          </p:txBody>
        </p:sp>
        <p:sp>
          <p:nvSpPr>
            <p:cNvPr id="798" name="正方形/長方形 797">
              <a:extLst>
                <a:ext uri="{FF2B5EF4-FFF2-40B4-BE49-F238E27FC236}">
                  <a16:creationId xmlns:a16="http://schemas.microsoft.com/office/drawing/2014/main" id="{0FBFEB09-890C-4B04-9C0C-242BA759AB70}"/>
                </a:ext>
              </a:extLst>
            </p:cNvPr>
            <p:cNvSpPr/>
            <p:nvPr/>
          </p:nvSpPr>
          <p:spPr>
            <a:xfrm>
              <a:off x="24440381" y="33787468"/>
              <a:ext cx="659155" cy="36933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prstMaterial="matte">
                <a:contourClr>
                  <a:schemeClr val="accent2">
                    <a:tint val="20000"/>
                  </a:schemeClr>
                </a:contourClr>
              </a:sp3d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algn="ctr"/>
              <a:r>
                <a:rPr lang="ja-JP" altLang="en-US" sz="1800" b="1" spc="50" dirty="0">
                  <a:ln w="11430">
                    <a:noFill/>
                  </a:ln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香川</a:t>
              </a:r>
            </a:p>
          </p:txBody>
        </p:sp>
      </p:grpSp>
      <p:grpSp>
        <p:nvGrpSpPr>
          <p:cNvPr id="802" name="グループ化 801">
            <a:extLst>
              <a:ext uri="{FF2B5EF4-FFF2-40B4-BE49-F238E27FC236}">
                <a16:creationId xmlns:a16="http://schemas.microsoft.com/office/drawing/2014/main" id="{55A0AA22-551D-4A63-ADB7-F027961C38C0}"/>
              </a:ext>
            </a:extLst>
          </p:cNvPr>
          <p:cNvGrpSpPr/>
          <p:nvPr/>
        </p:nvGrpSpPr>
        <p:grpSpPr>
          <a:xfrm>
            <a:off x="3297368" y="2018471"/>
            <a:ext cx="3914040" cy="3990974"/>
            <a:chOff x="26530300" y="28136850"/>
            <a:chExt cx="3914040" cy="3990974"/>
          </a:xfrm>
        </p:grpSpPr>
        <p:grpSp>
          <p:nvGrpSpPr>
            <p:cNvPr id="803" name="グループ化 802">
              <a:extLst>
                <a:ext uri="{FF2B5EF4-FFF2-40B4-BE49-F238E27FC236}">
                  <a16:creationId xmlns:a16="http://schemas.microsoft.com/office/drawing/2014/main" id="{F9071963-21F0-43FD-B94E-C70FC9946BF4}"/>
                </a:ext>
              </a:extLst>
            </p:cNvPr>
            <p:cNvGrpSpPr/>
            <p:nvPr/>
          </p:nvGrpSpPr>
          <p:grpSpPr>
            <a:xfrm>
              <a:off x="26530300" y="28136850"/>
              <a:ext cx="3672300" cy="3990974"/>
              <a:chOff x="26530300" y="28136850"/>
              <a:chExt cx="3672300" cy="3990974"/>
            </a:xfrm>
          </p:grpSpPr>
          <p:grpSp>
            <p:nvGrpSpPr>
              <p:cNvPr id="1626" name="グループ化 1625">
                <a:extLst>
                  <a:ext uri="{FF2B5EF4-FFF2-40B4-BE49-F238E27FC236}">
                    <a16:creationId xmlns:a16="http://schemas.microsoft.com/office/drawing/2014/main" id="{07F0974D-21EC-4173-A96A-96E7C73AE36C}"/>
                  </a:ext>
                </a:extLst>
              </p:cNvPr>
              <p:cNvGrpSpPr/>
              <p:nvPr/>
            </p:nvGrpSpPr>
            <p:grpSpPr>
              <a:xfrm>
                <a:off x="28690934" y="29853048"/>
                <a:ext cx="988220" cy="1652722"/>
                <a:chOff x="30277592" y="29853048"/>
                <a:chExt cx="988220" cy="1652722"/>
              </a:xfrm>
              <a:solidFill>
                <a:schemeClr val="bg1">
                  <a:lumMod val="95000"/>
                </a:schemeClr>
              </a:solidFill>
            </p:grpSpPr>
            <p:sp>
              <p:nvSpPr>
                <p:cNvPr id="1654" name="フリーフォーム: 図形 1653">
                  <a:extLst>
                    <a:ext uri="{FF2B5EF4-FFF2-40B4-BE49-F238E27FC236}">
                      <a16:creationId xmlns:a16="http://schemas.microsoft.com/office/drawing/2014/main" id="{D17E7502-0C15-4A84-A719-E789FA086807}"/>
                    </a:ext>
                  </a:extLst>
                </p:cNvPr>
                <p:cNvSpPr/>
                <p:nvPr/>
              </p:nvSpPr>
              <p:spPr>
                <a:xfrm>
                  <a:off x="30816970" y="29853048"/>
                  <a:ext cx="403122" cy="1181784"/>
                </a:xfrm>
                <a:custGeom>
                  <a:avLst/>
                  <a:gdLst>
                    <a:gd name="connsiteX0" fmla="*/ 207446 w 403122"/>
                    <a:gd name="connsiteY0" fmla="*/ 0 h 1181784"/>
                    <a:gd name="connsiteX1" fmla="*/ 250722 w 403122"/>
                    <a:gd name="connsiteY1" fmla="*/ 47832 h 1181784"/>
                    <a:gd name="connsiteX2" fmla="*/ 288822 w 403122"/>
                    <a:gd name="connsiteY2" fmla="*/ 154512 h 1181784"/>
                    <a:gd name="connsiteX3" fmla="*/ 403122 w 403122"/>
                    <a:gd name="connsiteY3" fmla="*/ 146892 h 1181784"/>
                    <a:gd name="connsiteX4" fmla="*/ 288822 w 403122"/>
                    <a:gd name="connsiteY4" fmla="*/ 383112 h 1181784"/>
                    <a:gd name="connsiteX5" fmla="*/ 387882 w 403122"/>
                    <a:gd name="connsiteY5" fmla="*/ 626952 h 1181784"/>
                    <a:gd name="connsiteX6" fmla="*/ 319302 w 403122"/>
                    <a:gd name="connsiteY6" fmla="*/ 969852 h 1181784"/>
                    <a:gd name="connsiteX7" fmla="*/ 265962 w 403122"/>
                    <a:gd name="connsiteY7" fmla="*/ 1015572 h 1181784"/>
                    <a:gd name="connsiteX8" fmla="*/ 334542 w 403122"/>
                    <a:gd name="connsiteY8" fmla="*/ 1152732 h 1181784"/>
                    <a:gd name="connsiteX9" fmla="*/ 322246 w 403122"/>
                    <a:gd name="connsiteY9" fmla="*/ 1180396 h 1181784"/>
                    <a:gd name="connsiteX10" fmla="*/ 229768 w 403122"/>
                    <a:gd name="connsiteY10" fmla="*/ 1134158 h 1181784"/>
                    <a:gd name="connsiteX11" fmla="*/ 208336 w 403122"/>
                    <a:gd name="connsiteY11" fmla="*/ 1181784 h 1181784"/>
                    <a:gd name="connsiteX12" fmla="*/ 122610 w 403122"/>
                    <a:gd name="connsiteY12" fmla="*/ 1174640 h 1181784"/>
                    <a:gd name="connsiteX13" fmla="*/ 129754 w 403122"/>
                    <a:gd name="connsiteY13" fmla="*/ 1131776 h 1181784"/>
                    <a:gd name="connsiteX14" fmla="*/ 96418 w 403122"/>
                    <a:gd name="connsiteY14" fmla="*/ 1017476 h 1181784"/>
                    <a:gd name="connsiteX15" fmla="*/ 110706 w 403122"/>
                    <a:gd name="connsiteY15" fmla="*/ 1003190 h 1181784"/>
                    <a:gd name="connsiteX16" fmla="*/ 82130 w 403122"/>
                    <a:gd name="connsiteY16" fmla="*/ 891272 h 1181784"/>
                    <a:gd name="connsiteX17" fmla="*/ 27362 w 403122"/>
                    <a:gd name="connsiteY17" fmla="*/ 869840 h 1181784"/>
                    <a:gd name="connsiteX18" fmla="*/ 36886 w 403122"/>
                    <a:gd name="connsiteY18" fmla="*/ 836502 h 1181784"/>
                    <a:gd name="connsiteX19" fmla="*/ 32124 w 403122"/>
                    <a:gd name="connsiteY19" fmla="*/ 807928 h 1181784"/>
                    <a:gd name="connsiteX20" fmla="*/ 39268 w 403122"/>
                    <a:gd name="connsiteY20" fmla="*/ 776972 h 1181784"/>
                    <a:gd name="connsiteX21" fmla="*/ 32124 w 403122"/>
                    <a:gd name="connsiteY21" fmla="*/ 719820 h 1181784"/>
                    <a:gd name="connsiteX22" fmla="*/ 51174 w 403122"/>
                    <a:gd name="connsiteY22" fmla="*/ 665052 h 1181784"/>
                    <a:gd name="connsiteX23" fmla="*/ 113086 w 403122"/>
                    <a:gd name="connsiteY23" fmla="*/ 631716 h 1181784"/>
                    <a:gd name="connsiteX24" fmla="*/ 129754 w 403122"/>
                    <a:gd name="connsiteY24" fmla="*/ 557896 h 1181784"/>
                    <a:gd name="connsiteX25" fmla="*/ 141662 w 403122"/>
                    <a:gd name="connsiteY25" fmla="*/ 531702 h 1181784"/>
                    <a:gd name="connsiteX26" fmla="*/ 115468 w 403122"/>
                    <a:gd name="connsiteY26" fmla="*/ 488840 h 1181784"/>
                    <a:gd name="connsiteX27" fmla="*/ 70224 w 403122"/>
                    <a:gd name="connsiteY27" fmla="*/ 467408 h 1181784"/>
                    <a:gd name="connsiteX28" fmla="*/ 70224 w 403122"/>
                    <a:gd name="connsiteY28" fmla="*/ 443596 h 1181784"/>
                    <a:gd name="connsiteX29" fmla="*/ 91654 w 403122"/>
                    <a:gd name="connsiteY29" fmla="*/ 412640 h 1181784"/>
                    <a:gd name="connsiteX30" fmla="*/ 89274 w 403122"/>
                    <a:gd name="connsiteY30" fmla="*/ 293576 h 1181784"/>
                    <a:gd name="connsiteX31" fmla="*/ 20218 w 403122"/>
                    <a:gd name="connsiteY31" fmla="*/ 276908 h 1181784"/>
                    <a:gd name="connsiteX32" fmla="*/ 5930 w 403122"/>
                    <a:gd name="connsiteY32" fmla="*/ 257858 h 1181784"/>
                    <a:gd name="connsiteX33" fmla="*/ 27362 w 403122"/>
                    <a:gd name="connsiteY33" fmla="*/ 234046 h 1181784"/>
                    <a:gd name="connsiteX34" fmla="*/ 0 w 403122"/>
                    <a:gd name="connsiteY34" fmla="*/ 178078 h 1181784"/>
                    <a:gd name="connsiteX35" fmla="*/ 8310 w 403122"/>
                    <a:gd name="connsiteY35" fmla="*/ 174516 h 1181784"/>
                    <a:gd name="connsiteX36" fmla="*/ 13074 w 403122"/>
                    <a:gd name="connsiteY36" fmla="*/ 114984 h 1181784"/>
                    <a:gd name="connsiteX37" fmla="*/ 120230 w 403122"/>
                    <a:gd name="connsiteY37" fmla="*/ 114984 h 1181784"/>
                    <a:gd name="connsiteX38" fmla="*/ 120230 w 403122"/>
                    <a:gd name="connsiteY38" fmla="*/ 72120 h 1181784"/>
                    <a:gd name="connsiteX39" fmla="*/ 207446 w 403122"/>
                    <a:gd name="connsiteY39" fmla="*/ 0 h 118178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</a:cxnLst>
                  <a:rect l="l" t="t" r="r" b="b"/>
                  <a:pathLst>
                    <a:path w="403122" h="1181784">
                      <a:moveTo>
                        <a:pt x="207446" y="0"/>
                      </a:moveTo>
                      <a:lnTo>
                        <a:pt x="250722" y="47832"/>
                      </a:lnTo>
                      <a:lnTo>
                        <a:pt x="288822" y="154512"/>
                      </a:lnTo>
                      <a:lnTo>
                        <a:pt x="403122" y="146892"/>
                      </a:lnTo>
                      <a:lnTo>
                        <a:pt x="288822" y="383112"/>
                      </a:lnTo>
                      <a:lnTo>
                        <a:pt x="387882" y="626952"/>
                      </a:lnTo>
                      <a:lnTo>
                        <a:pt x="319302" y="969852"/>
                      </a:lnTo>
                      <a:lnTo>
                        <a:pt x="265962" y="1015572"/>
                      </a:lnTo>
                      <a:lnTo>
                        <a:pt x="334542" y="1152732"/>
                      </a:lnTo>
                      <a:lnTo>
                        <a:pt x="322246" y="1180396"/>
                      </a:lnTo>
                      <a:lnTo>
                        <a:pt x="229768" y="1134158"/>
                      </a:lnTo>
                      <a:lnTo>
                        <a:pt x="208336" y="1181784"/>
                      </a:lnTo>
                      <a:lnTo>
                        <a:pt x="122610" y="1174640"/>
                      </a:lnTo>
                      <a:lnTo>
                        <a:pt x="129754" y="1131776"/>
                      </a:lnTo>
                      <a:lnTo>
                        <a:pt x="96418" y="1017476"/>
                      </a:lnTo>
                      <a:lnTo>
                        <a:pt x="110706" y="1003190"/>
                      </a:lnTo>
                      <a:lnTo>
                        <a:pt x="82130" y="891272"/>
                      </a:lnTo>
                      <a:lnTo>
                        <a:pt x="27362" y="869840"/>
                      </a:lnTo>
                      <a:lnTo>
                        <a:pt x="36886" y="836502"/>
                      </a:lnTo>
                      <a:lnTo>
                        <a:pt x="32124" y="807928"/>
                      </a:lnTo>
                      <a:lnTo>
                        <a:pt x="39268" y="776972"/>
                      </a:lnTo>
                      <a:lnTo>
                        <a:pt x="32124" y="719820"/>
                      </a:lnTo>
                      <a:lnTo>
                        <a:pt x="51174" y="665052"/>
                      </a:lnTo>
                      <a:lnTo>
                        <a:pt x="113086" y="631716"/>
                      </a:lnTo>
                      <a:lnTo>
                        <a:pt x="129754" y="557896"/>
                      </a:lnTo>
                      <a:lnTo>
                        <a:pt x="141662" y="531702"/>
                      </a:lnTo>
                      <a:lnTo>
                        <a:pt x="115468" y="488840"/>
                      </a:lnTo>
                      <a:lnTo>
                        <a:pt x="70224" y="467408"/>
                      </a:lnTo>
                      <a:lnTo>
                        <a:pt x="70224" y="443596"/>
                      </a:lnTo>
                      <a:lnTo>
                        <a:pt x="91654" y="412640"/>
                      </a:lnTo>
                      <a:cubicBezTo>
                        <a:pt x="90862" y="372952"/>
                        <a:pt x="90068" y="333264"/>
                        <a:pt x="89274" y="293576"/>
                      </a:cubicBezTo>
                      <a:lnTo>
                        <a:pt x="20218" y="276908"/>
                      </a:lnTo>
                      <a:lnTo>
                        <a:pt x="5930" y="257858"/>
                      </a:lnTo>
                      <a:lnTo>
                        <a:pt x="27362" y="234046"/>
                      </a:lnTo>
                      <a:lnTo>
                        <a:pt x="0" y="178078"/>
                      </a:lnTo>
                      <a:lnTo>
                        <a:pt x="8310" y="174516"/>
                      </a:lnTo>
                      <a:lnTo>
                        <a:pt x="13074" y="114984"/>
                      </a:lnTo>
                      <a:lnTo>
                        <a:pt x="120230" y="114984"/>
                      </a:lnTo>
                      <a:lnTo>
                        <a:pt x="120230" y="72120"/>
                      </a:lnTo>
                      <a:lnTo>
                        <a:pt x="207446" y="0"/>
                      </a:lnTo>
                      <a:close/>
                    </a:path>
                  </a:pathLst>
                </a:custGeom>
                <a:solidFill>
                  <a:schemeClr val="accent4">
                    <a:lumMod val="20000"/>
                    <a:lumOff val="80000"/>
                  </a:schemeClr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55" name="フリーフォーム: 図形 1654">
                  <a:extLst>
                    <a:ext uri="{FF2B5EF4-FFF2-40B4-BE49-F238E27FC236}">
                      <a16:creationId xmlns:a16="http://schemas.microsoft.com/office/drawing/2014/main" id="{7A2786DA-9ACC-4648-B0F3-65F33323F20E}"/>
                    </a:ext>
                  </a:extLst>
                </p:cNvPr>
                <p:cNvSpPr/>
                <p:nvPr/>
              </p:nvSpPr>
              <p:spPr>
                <a:xfrm>
                  <a:off x="30413324" y="30925294"/>
                  <a:ext cx="373856" cy="381784"/>
                </a:xfrm>
                <a:custGeom>
                  <a:avLst/>
                  <a:gdLst>
                    <a:gd name="connsiteX0" fmla="*/ 154782 w 373856"/>
                    <a:gd name="connsiteY0" fmla="*/ 0 h 381784"/>
                    <a:gd name="connsiteX1" fmla="*/ 173832 w 373856"/>
                    <a:gd name="connsiteY1" fmla="*/ 57150 h 381784"/>
                    <a:gd name="connsiteX2" fmla="*/ 214314 w 373856"/>
                    <a:gd name="connsiteY2" fmla="*/ 57150 h 381784"/>
                    <a:gd name="connsiteX3" fmla="*/ 221456 w 373856"/>
                    <a:gd name="connsiteY3" fmla="*/ 73818 h 381784"/>
                    <a:gd name="connsiteX4" fmla="*/ 283370 w 373856"/>
                    <a:gd name="connsiteY4" fmla="*/ 78582 h 381784"/>
                    <a:gd name="connsiteX5" fmla="*/ 276226 w 373856"/>
                    <a:gd name="connsiteY5" fmla="*/ 121444 h 381784"/>
                    <a:gd name="connsiteX6" fmla="*/ 316708 w 373856"/>
                    <a:gd name="connsiteY6" fmla="*/ 130970 h 381784"/>
                    <a:gd name="connsiteX7" fmla="*/ 373856 w 373856"/>
                    <a:gd name="connsiteY7" fmla="*/ 252412 h 381784"/>
                    <a:gd name="connsiteX8" fmla="*/ 332194 w 373856"/>
                    <a:gd name="connsiteY8" fmla="*/ 267196 h 381784"/>
                    <a:gd name="connsiteX9" fmla="*/ 295276 w 373856"/>
                    <a:gd name="connsiteY9" fmla="*/ 247650 h 381784"/>
                    <a:gd name="connsiteX10" fmla="*/ 261940 w 373856"/>
                    <a:gd name="connsiteY10" fmla="*/ 250030 h 381784"/>
                    <a:gd name="connsiteX11" fmla="*/ 278592 w 373856"/>
                    <a:gd name="connsiteY11" fmla="*/ 336332 h 381784"/>
                    <a:gd name="connsiteX12" fmla="*/ 226220 w 373856"/>
                    <a:gd name="connsiteY12" fmla="*/ 338138 h 381784"/>
                    <a:gd name="connsiteX13" fmla="*/ 129572 w 373856"/>
                    <a:gd name="connsiteY13" fmla="*/ 381784 h 381784"/>
                    <a:gd name="connsiteX14" fmla="*/ 114300 w 373856"/>
                    <a:gd name="connsiteY14" fmla="*/ 364330 h 381784"/>
                    <a:gd name="connsiteX15" fmla="*/ 0 w 373856"/>
                    <a:gd name="connsiteY15" fmla="*/ 378618 h 381784"/>
                    <a:gd name="connsiteX16" fmla="*/ 52388 w 373856"/>
                    <a:gd name="connsiteY16" fmla="*/ 245270 h 381784"/>
                    <a:gd name="connsiteX17" fmla="*/ 6944 w 373856"/>
                    <a:gd name="connsiteY17" fmla="*/ 224612 h 381784"/>
                    <a:gd name="connsiteX18" fmla="*/ 7144 w 373856"/>
                    <a:gd name="connsiteY18" fmla="*/ 223838 h 381784"/>
                    <a:gd name="connsiteX19" fmla="*/ 123828 w 373856"/>
                    <a:gd name="connsiteY19" fmla="*/ 214312 h 381784"/>
                    <a:gd name="connsiteX20" fmla="*/ 104776 w 373856"/>
                    <a:gd name="connsiteY20" fmla="*/ 164306 h 381784"/>
                    <a:gd name="connsiteX21" fmla="*/ 128588 w 373856"/>
                    <a:gd name="connsiteY21" fmla="*/ 69056 h 381784"/>
                    <a:gd name="connsiteX22" fmla="*/ 114092 w 373856"/>
                    <a:gd name="connsiteY22" fmla="*/ 47312 h 381784"/>
                    <a:gd name="connsiteX23" fmla="*/ 154782 w 373856"/>
                    <a:gd name="connsiteY23" fmla="*/ 0 h 38178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</a:cxnLst>
                  <a:rect l="l" t="t" r="r" b="b"/>
                  <a:pathLst>
                    <a:path w="373856" h="381784">
                      <a:moveTo>
                        <a:pt x="154782" y="0"/>
                      </a:moveTo>
                      <a:lnTo>
                        <a:pt x="173832" y="57150"/>
                      </a:lnTo>
                      <a:lnTo>
                        <a:pt x="214314" y="57150"/>
                      </a:lnTo>
                      <a:lnTo>
                        <a:pt x="221456" y="73818"/>
                      </a:lnTo>
                      <a:lnTo>
                        <a:pt x="283370" y="78582"/>
                      </a:lnTo>
                      <a:lnTo>
                        <a:pt x="276226" y="121444"/>
                      </a:lnTo>
                      <a:lnTo>
                        <a:pt x="316708" y="130970"/>
                      </a:lnTo>
                      <a:lnTo>
                        <a:pt x="373856" y="252412"/>
                      </a:lnTo>
                      <a:lnTo>
                        <a:pt x="332194" y="267196"/>
                      </a:lnTo>
                      <a:lnTo>
                        <a:pt x="295276" y="247650"/>
                      </a:lnTo>
                      <a:lnTo>
                        <a:pt x="261940" y="250030"/>
                      </a:lnTo>
                      <a:lnTo>
                        <a:pt x="278592" y="336332"/>
                      </a:lnTo>
                      <a:lnTo>
                        <a:pt x="226220" y="338138"/>
                      </a:lnTo>
                      <a:lnTo>
                        <a:pt x="129572" y="381784"/>
                      </a:lnTo>
                      <a:lnTo>
                        <a:pt x="114300" y="364330"/>
                      </a:lnTo>
                      <a:lnTo>
                        <a:pt x="0" y="378618"/>
                      </a:lnTo>
                      <a:lnTo>
                        <a:pt x="52388" y="245270"/>
                      </a:lnTo>
                      <a:lnTo>
                        <a:pt x="6944" y="224612"/>
                      </a:lnTo>
                      <a:lnTo>
                        <a:pt x="7144" y="223838"/>
                      </a:lnTo>
                      <a:lnTo>
                        <a:pt x="123828" y="214312"/>
                      </a:lnTo>
                      <a:lnTo>
                        <a:pt x="104776" y="164306"/>
                      </a:lnTo>
                      <a:lnTo>
                        <a:pt x="128588" y="69056"/>
                      </a:lnTo>
                      <a:lnTo>
                        <a:pt x="114092" y="47312"/>
                      </a:lnTo>
                      <a:lnTo>
                        <a:pt x="154782" y="0"/>
                      </a:lnTo>
                      <a:close/>
                    </a:path>
                  </a:pathLst>
                </a:custGeom>
                <a:solidFill>
                  <a:schemeClr val="accent4">
                    <a:lumMod val="20000"/>
                    <a:lumOff val="80000"/>
                  </a:schemeClr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56" name="フリーフォーム: 図形 1655">
                  <a:extLst>
                    <a:ext uri="{FF2B5EF4-FFF2-40B4-BE49-F238E27FC236}">
                      <a16:creationId xmlns:a16="http://schemas.microsoft.com/office/drawing/2014/main" id="{0A30406B-9BA1-42C5-BAB5-CA56AD88A3A4}"/>
                    </a:ext>
                  </a:extLst>
                </p:cNvPr>
                <p:cNvSpPr/>
                <p:nvPr/>
              </p:nvSpPr>
              <p:spPr>
                <a:xfrm>
                  <a:off x="30735636" y="31153894"/>
                  <a:ext cx="530176" cy="351876"/>
                </a:xfrm>
                <a:custGeom>
                  <a:avLst/>
                  <a:gdLst>
                    <a:gd name="connsiteX0" fmla="*/ 184896 w 530176"/>
                    <a:gd name="connsiteY0" fmla="*/ 0 h 351876"/>
                    <a:gd name="connsiteX1" fmla="*/ 196802 w 530176"/>
                    <a:gd name="connsiteY1" fmla="*/ 23812 h 351876"/>
                    <a:gd name="connsiteX2" fmla="*/ 220614 w 530176"/>
                    <a:gd name="connsiteY2" fmla="*/ 11906 h 351876"/>
                    <a:gd name="connsiteX3" fmla="*/ 249188 w 530176"/>
                    <a:gd name="connsiteY3" fmla="*/ 23812 h 351876"/>
                    <a:gd name="connsiteX4" fmla="*/ 277764 w 530176"/>
                    <a:gd name="connsiteY4" fmla="*/ 85726 h 351876"/>
                    <a:gd name="connsiteX5" fmla="*/ 325388 w 530176"/>
                    <a:gd name="connsiteY5" fmla="*/ 35718 h 351876"/>
                    <a:gd name="connsiteX6" fmla="*/ 365870 w 530176"/>
                    <a:gd name="connsiteY6" fmla="*/ 35718 h 351876"/>
                    <a:gd name="connsiteX7" fmla="*/ 413496 w 530176"/>
                    <a:gd name="connsiteY7" fmla="*/ 30956 h 351876"/>
                    <a:gd name="connsiteX8" fmla="*/ 446832 w 530176"/>
                    <a:gd name="connsiteY8" fmla="*/ 28574 h 351876"/>
                    <a:gd name="connsiteX9" fmla="*/ 481216 w 530176"/>
                    <a:gd name="connsiteY9" fmla="*/ 25408 h 351876"/>
                    <a:gd name="connsiteX10" fmla="*/ 530176 w 530176"/>
                    <a:gd name="connsiteY10" fmla="*/ 80486 h 351876"/>
                    <a:gd name="connsiteX11" fmla="*/ 528072 w 530176"/>
                    <a:gd name="connsiteY11" fmla="*/ 91852 h 351876"/>
                    <a:gd name="connsiteX12" fmla="*/ 442072 w 530176"/>
                    <a:gd name="connsiteY12" fmla="*/ 57150 h 351876"/>
                    <a:gd name="connsiteX13" fmla="*/ 425400 w 530176"/>
                    <a:gd name="connsiteY13" fmla="*/ 78582 h 351876"/>
                    <a:gd name="connsiteX14" fmla="*/ 439688 w 530176"/>
                    <a:gd name="connsiteY14" fmla="*/ 140494 h 351876"/>
                    <a:gd name="connsiteX15" fmla="*/ 387300 w 530176"/>
                    <a:gd name="connsiteY15" fmla="*/ 147638 h 351876"/>
                    <a:gd name="connsiteX16" fmla="*/ 353964 w 530176"/>
                    <a:gd name="connsiteY16" fmla="*/ 166686 h 351876"/>
                    <a:gd name="connsiteX17" fmla="*/ 311100 w 530176"/>
                    <a:gd name="connsiteY17" fmla="*/ 135730 h 351876"/>
                    <a:gd name="connsiteX18" fmla="*/ 282528 w 530176"/>
                    <a:gd name="connsiteY18" fmla="*/ 135730 h 351876"/>
                    <a:gd name="connsiteX19" fmla="*/ 268240 w 530176"/>
                    <a:gd name="connsiteY19" fmla="*/ 195262 h 351876"/>
                    <a:gd name="connsiteX20" fmla="*/ 184896 w 530176"/>
                    <a:gd name="connsiteY20" fmla="*/ 240506 h 351876"/>
                    <a:gd name="connsiteX21" fmla="*/ 184900 w 530176"/>
                    <a:gd name="connsiteY21" fmla="*/ 240646 h 351876"/>
                    <a:gd name="connsiteX22" fmla="*/ 151556 w 530176"/>
                    <a:gd name="connsiteY22" fmla="*/ 252412 h 351876"/>
                    <a:gd name="connsiteX23" fmla="*/ 132508 w 530176"/>
                    <a:gd name="connsiteY23" fmla="*/ 228600 h 351876"/>
                    <a:gd name="connsiteX24" fmla="*/ 46784 w 530176"/>
                    <a:gd name="connsiteY24" fmla="*/ 266700 h 351876"/>
                    <a:gd name="connsiteX25" fmla="*/ 73504 w 530176"/>
                    <a:gd name="connsiteY25" fmla="*/ 351876 h 351876"/>
                    <a:gd name="connsiteX26" fmla="*/ 44400 w 530176"/>
                    <a:gd name="connsiteY26" fmla="*/ 340518 h 351876"/>
                    <a:gd name="connsiteX27" fmla="*/ 42020 w 530176"/>
                    <a:gd name="connsiteY27" fmla="*/ 316706 h 351876"/>
                    <a:gd name="connsiteX28" fmla="*/ 1540 w 530176"/>
                    <a:gd name="connsiteY28" fmla="*/ 283370 h 351876"/>
                    <a:gd name="connsiteX29" fmla="*/ 0 w 530176"/>
                    <a:gd name="connsiteY29" fmla="*/ 283650 h 351876"/>
                    <a:gd name="connsiteX30" fmla="*/ 1204 w 530176"/>
                    <a:gd name="connsiteY30" fmla="*/ 229372 h 351876"/>
                    <a:gd name="connsiteX31" fmla="*/ 32496 w 530176"/>
                    <a:gd name="connsiteY31" fmla="*/ 204786 h 351876"/>
                    <a:gd name="connsiteX32" fmla="*/ 34876 w 530176"/>
                    <a:gd name="connsiteY32" fmla="*/ 166686 h 351876"/>
                    <a:gd name="connsiteX33" fmla="*/ 28944 w 530176"/>
                    <a:gd name="connsiteY33" fmla="*/ 165988 h 351876"/>
                    <a:gd name="connsiteX34" fmla="*/ 44400 w 530176"/>
                    <a:gd name="connsiteY34" fmla="*/ 123826 h 351876"/>
                    <a:gd name="connsiteX35" fmla="*/ 42020 w 530176"/>
                    <a:gd name="connsiteY35" fmla="*/ 115732 h 351876"/>
                    <a:gd name="connsiteX36" fmla="*/ 53928 w 530176"/>
                    <a:gd name="connsiteY36" fmla="*/ 102394 h 351876"/>
                    <a:gd name="connsiteX37" fmla="*/ 84884 w 530176"/>
                    <a:gd name="connsiteY37" fmla="*/ 92870 h 351876"/>
                    <a:gd name="connsiteX38" fmla="*/ 118220 w 530176"/>
                    <a:gd name="connsiteY38" fmla="*/ 126206 h 351876"/>
                    <a:gd name="connsiteX39" fmla="*/ 127744 w 530176"/>
                    <a:gd name="connsiteY39" fmla="*/ 52386 h 351876"/>
                    <a:gd name="connsiteX40" fmla="*/ 184896 w 530176"/>
                    <a:gd name="connsiteY40" fmla="*/ 0 h 35187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</a:cxnLst>
                  <a:rect l="l" t="t" r="r" b="b"/>
                  <a:pathLst>
                    <a:path w="530176" h="351876">
                      <a:moveTo>
                        <a:pt x="184896" y="0"/>
                      </a:moveTo>
                      <a:lnTo>
                        <a:pt x="196802" y="23812"/>
                      </a:lnTo>
                      <a:lnTo>
                        <a:pt x="220614" y="11906"/>
                      </a:lnTo>
                      <a:lnTo>
                        <a:pt x="249188" y="23812"/>
                      </a:lnTo>
                      <a:lnTo>
                        <a:pt x="277764" y="85726"/>
                      </a:lnTo>
                      <a:lnTo>
                        <a:pt x="325388" y="35718"/>
                      </a:lnTo>
                      <a:lnTo>
                        <a:pt x="365870" y="35718"/>
                      </a:lnTo>
                      <a:lnTo>
                        <a:pt x="413496" y="30956"/>
                      </a:lnTo>
                      <a:lnTo>
                        <a:pt x="446832" y="28574"/>
                      </a:lnTo>
                      <a:lnTo>
                        <a:pt x="481216" y="25408"/>
                      </a:lnTo>
                      <a:lnTo>
                        <a:pt x="530176" y="80486"/>
                      </a:lnTo>
                      <a:lnTo>
                        <a:pt x="528072" y="91852"/>
                      </a:lnTo>
                      <a:lnTo>
                        <a:pt x="442072" y="57150"/>
                      </a:lnTo>
                      <a:lnTo>
                        <a:pt x="425400" y="78582"/>
                      </a:lnTo>
                      <a:lnTo>
                        <a:pt x="439688" y="140494"/>
                      </a:lnTo>
                      <a:lnTo>
                        <a:pt x="387300" y="147638"/>
                      </a:lnTo>
                      <a:lnTo>
                        <a:pt x="353964" y="166686"/>
                      </a:lnTo>
                      <a:lnTo>
                        <a:pt x="311100" y="135730"/>
                      </a:lnTo>
                      <a:lnTo>
                        <a:pt x="282528" y="135730"/>
                      </a:lnTo>
                      <a:lnTo>
                        <a:pt x="268240" y="195262"/>
                      </a:lnTo>
                      <a:lnTo>
                        <a:pt x="184896" y="240506"/>
                      </a:lnTo>
                      <a:lnTo>
                        <a:pt x="184900" y="240646"/>
                      </a:lnTo>
                      <a:lnTo>
                        <a:pt x="151556" y="252412"/>
                      </a:lnTo>
                      <a:lnTo>
                        <a:pt x="132508" y="228600"/>
                      </a:lnTo>
                      <a:lnTo>
                        <a:pt x="46784" y="266700"/>
                      </a:lnTo>
                      <a:lnTo>
                        <a:pt x="73504" y="351876"/>
                      </a:lnTo>
                      <a:lnTo>
                        <a:pt x="44400" y="340518"/>
                      </a:lnTo>
                      <a:lnTo>
                        <a:pt x="42020" y="316706"/>
                      </a:lnTo>
                      <a:lnTo>
                        <a:pt x="1540" y="283370"/>
                      </a:lnTo>
                      <a:lnTo>
                        <a:pt x="0" y="283650"/>
                      </a:lnTo>
                      <a:lnTo>
                        <a:pt x="1204" y="229372"/>
                      </a:lnTo>
                      <a:lnTo>
                        <a:pt x="32496" y="204786"/>
                      </a:lnTo>
                      <a:lnTo>
                        <a:pt x="34876" y="166686"/>
                      </a:lnTo>
                      <a:lnTo>
                        <a:pt x="28944" y="165988"/>
                      </a:lnTo>
                      <a:lnTo>
                        <a:pt x="44400" y="123826"/>
                      </a:lnTo>
                      <a:lnTo>
                        <a:pt x="42020" y="115732"/>
                      </a:lnTo>
                      <a:lnTo>
                        <a:pt x="53928" y="102394"/>
                      </a:lnTo>
                      <a:lnTo>
                        <a:pt x="84884" y="92870"/>
                      </a:lnTo>
                      <a:lnTo>
                        <a:pt x="118220" y="126206"/>
                      </a:lnTo>
                      <a:lnTo>
                        <a:pt x="127744" y="52386"/>
                      </a:lnTo>
                      <a:lnTo>
                        <a:pt x="184896" y="0"/>
                      </a:lnTo>
                      <a:close/>
                    </a:path>
                  </a:pathLst>
                </a:custGeom>
                <a:solidFill>
                  <a:schemeClr val="accent4">
                    <a:lumMod val="20000"/>
                    <a:lumOff val="80000"/>
                  </a:schemeClr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57" name="フリーフォーム: 図形 1656">
                  <a:extLst>
                    <a:ext uri="{FF2B5EF4-FFF2-40B4-BE49-F238E27FC236}">
                      <a16:creationId xmlns:a16="http://schemas.microsoft.com/office/drawing/2014/main" id="{B22EF89E-0333-48FC-B285-A00E91FEC4D0}"/>
                    </a:ext>
                  </a:extLst>
                </p:cNvPr>
                <p:cNvSpPr/>
                <p:nvPr/>
              </p:nvSpPr>
              <p:spPr>
                <a:xfrm>
                  <a:off x="30553820" y="30429994"/>
                  <a:ext cx="374864" cy="552450"/>
                </a:xfrm>
                <a:custGeom>
                  <a:avLst/>
                  <a:gdLst>
                    <a:gd name="connsiteX0" fmla="*/ 161924 w 374864"/>
                    <a:gd name="connsiteY0" fmla="*/ 0 h 552450"/>
                    <a:gd name="connsiteX1" fmla="*/ 188118 w 374864"/>
                    <a:gd name="connsiteY1" fmla="*/ 26194 h 552450"/>
                    <a:gd name="connsiteX2" fmla="*/ 226218 w 374864"/>
                    <a:gd name="connsiteY2" fmla="*/ 2382 h 552450"/>
                    <a:gd name="connsiteX3" fmla="*/ 271460 w 374864"/>
                    <a:gd name="connsiteY3" fmla="*/ 9526 h 552450"/>
                    <a:gd name="connsiteX4" fmla="*/ 310838 w 374864"/>
                    <a:gd name="connsiteY4" fmla="*/ 98126 h 552450"/>
                    <a:gd name="connsiteX5" fmla="*/ 295274 w 374864"/>
                    <a:gd name="connsiteY5" fmla="*/ 142874 h 552450"/>
                    <a:gd name="connsiteX6" fmla="*/ 302418 w 374864"/>
                    <a:gd name="connsiteY6" fmla="*/ 200026 h 552450"/>
                    <a:gd name="connsiteX7" fmla="*/ 295274 w 374864"/>
                    <a:gd name="connsiteY7" fmla="*/ 230982 h 552450"/>
                    <a:gd name="connsiteX8" fmla="*/ 300036 w 374864"/>
                    <a:gd name="connsiteY8" fmla="*/ 259556 h 552450"/>
                    <a:gd name="connsiteX9" fmla="*/ 290512 w 374864"/>
                    <a:gd name="connsiteY9" fmla="*/ 292894 h 552450"/>
                    <a:gd name="connsiteX10" fmla="*/ 345280 w 374864"/>
                    <a:gd name="connsiteY10" fmla="*/ 314326 h 552450"/>
                    <a:gd name="connsiteX11" fmla="*/ 373856 w 374864"/>
                    <a:gd name="connsiteY11" fmla="*/ 426244 h 552450"/>
                    <a:gd name="connsiteX12" fmla="*/ 359568 w 374864"/>
                    <a:gd name="connsiteY12" fmla="*/ 440530 h 552450"/>
                    <a:gd name="connsiteX13" fmla="*/ 374864 w 374864"/>
                    <a:gd name="connsiteY13" fmla="*/ 492978 h 552450"/>
                    <a:gd name="connsiteX14" fmla="*/ 292892 w 374864"/>
                    <a:gd name="connsiteY14" fmla="*/ 488156 h 552450"/>
                    <a:gd name="connsiteX15" fmla="*/ 269080 w 374864"/>
                    <a:gd name="connsiteY15" fmla="*/ 552450 h 552450"/>
                    <a:gd name="connsiteX16" fmla="*/ 245268 w 374864"/>
                    <a:gd name="connsiteY16" fmla="*/ 547686 h 552450"/>
                    <a:gd name="connsiteX17" fmla="*/ 214312 w 374864"/>
                    <a:gd name="connsiteY17" fmla="*/ 504826 h 552450"/>
                    <a:gd name="connsiteX18" fmla="*/ 214312 w 374864"/>
                    <a:gd name="connsiteY18" fmla="*/ 457200 h 552450"/>
                    <a:gd name="connsiteX19" fmla="*/ 188118 w 374864"/>
                    <a:gd name="connsiteY19" fmla="*/ 445294 h 552450"/>
                    <a:gd name="connsiteX20" fmla="*/ 192880 w 374864"/>
                    <a:gd name="connsiteY20" fmla="*/ 414338 h 552450"/>
                    <a:gd name="connsiteX21" fmla="*/ 173830 w 374864"/>
                    <a:gd name="connsiteY21" fmla="*/ 359570 h 552450"/>
                    <a:gd name="connsiteX22" fmla="*/ 142874 w 374864"/>
                    <a:gd name="connsiteY22" fmla="*/ 347662 h 552450"/>
                    <a:gd name="connsiteX23" fmla="*/ 130968 w 374864"/>
                    <a:gd name="connsiteY23" fmla="*/ 323850 h 552450"/>
                    <a:gd name="connsiteX24" fmla="*/ 95248 w 374864"/>
                    <a:gd name="connsiteY24" fmla="*/ 321470 h 552450"/>
                    <a:gd name="connsiteX25" fmla="*/ 59530 w 374864"/>
                    <a:gd name="connsiteY25" fmla="*/ 304800 h 552450"/>
                    <a:gd name="connsiteX26" fmla="*/ 54768 w 374864"/>
                    <a:gd name="connsiteY26" fmla="*/ 271462 h 552450"/>
                    <a:gd name="connsiteX27" fmla="*/ 2380 w 374864"/>
                    <a:gd name="connsiteY27" fmla="*/ 297656 h 552450"/>
                    <a:gd name="connsiteX28" fmla="*/ 0 w 374864"/>
                    <a:gd name="connsiteY28" fmla="*/ 254794 h 552450"/>
                    <a:gd name="connsiteX29" fmla="*/ 21430 w 374864"/>
                    <a:gd name="connsiteY29" fmla="*/ 226218 h 552450"/>
                    <a:gd name="connsiteX30" fmla="*/ 7144 w 374864"/>
                    <a:gd name="connsiteY30" fmla="*/ 188118 h 552450"/>
                    <a:gd name="connsiteX31" fmla="*/ 23812 w 374864"/>
                    <a:gd name="connsiteY31" fmla="*/ 169070 h 552450"/>
                    <a:gd name="connsiteX32" fmla="*/ 40480 w 374864"/>
                    <a:gd name="connsiteY32" fmla="*/ 190500 h 552450"/>
                    <a:gd name="connsiteX33" fmla="*/ 64292 w 374864"/>
                    <a:gd name="connsiteY33" fmla="*/ 190500 h 552450"/>
                    <a:gd name="connsiteX34" fmla="*/ 109536 w 374864"/>
                    <a:gd name="connsiteY34" fmla="*/ 100012 h 552450"/>
                    <a:gd name="connsiteX35" fmla="*/ 80960 w 374864"/>
                    <a:gd name="connsiteY35" fmla="*/ 76200 h 552450"/>
                    <a:gd name="connsiteX36" fmla="*/ 95248 w 374864"/>
                    <a:gd name="connsiteY36" fmla="*/ 2382 h 552450"/>
                    <a:gd name="connsiteX37" fmla="*/ 161924 w 374864"/>
                    <a:gd name="connsiteY37" fmla="*/ 0 h 5524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</a:cxnLst>
                  <a:rect l="l" t="t" r="r" b="b"/>
                  <a:pathLst>
                    <a:path w="374864" h="552450">
                      <a:moveTo>
                        <a:pt x="161924" y="0"/>
                      </a:moveTo>
                      <a:lnTo>
                        <a:pt x="188118" y="26194"/>
                      </a:lnTo>
                      <a:lnTo>
                        <a:pt x="226218" y="2382"/>
                      </a:lnTo>
                      <a:lnTo>
                        <a:pt x="271460" y="9526"/>
                      </a:lnTo>
                      <a:lnTo>
                        <a:pt x="310838" y="98126"/>
                      </a:lnTo>
                      <a:lnTo>
                        <a:pt x="295274" y="142874"/>
                      </a:lnTo>
                      <a:lnTo>
                        <a:pt x="302418" y="200026"/>
                      </a:lnTo>
                      <a:lnTo>
                        <a:pt x="295274" y="230982"/>
                      </a:lnTo>
                      <a:lnTo>
                        <a:pt x="300036" y="259556"/>
                      </a:lnTo>
                      <a:lnTo>
                        <a:pt x="290512" y="292894"/>
                      </a:lnTo>
                      <a:lnTo>
                        <a:pt x="345280" y="314326"/>
                      </a:lnTo>
                      <a:lnTo>
                        <a:pt x="373856" y="426244"/>
                      </a:lnTo>
                      <a:lnTo>
                        <a:pt x="359568" y="440530"/>
                      </a:lnTo>
                      <a:lnTo>
                        <a:pt x="374864" y="492978"/>
                      </a:lnTo>
                      <a:lnTo>
                        <a:pt x="292892" y="488156"/>
                      </a:lnTo>
                      <a:lnTo>
                        <a:pt x="269080" y="552450"/>
                      </a:lnTo>
                      <a:lnTo>
                        <a:pt x="245268" y="547686"/>
                      </a:lnTo>
                      <a:lnTo>
                        <a:pt x="214312" y="504826"/>
                      </a:lnTo>
                      <a:lnTo>
                        <a:pt x="214312" y="457200"/>
                      </a:lnTo>
                      <a:lnTo>
                        <a:pt x="188118" y="445294"/>
                      </a:lnTo>
                      <a:lnTo>
                        <a:pt x="192880" y="414338"/>
                      </a:lnTo>
                      <a:lnTo>
                        <a:pt x="173830" y="359570"/>
                      </a:lnTo>
                      <a:lnTo>
                        <a:pt x="142874" y="347662"/>
                      </a:lnTo>
                      <a:lnTo>
                        <a:pt x="130968" y="323850"/>
                      </a:lnTo>
                      <a:lnTo>
                        <a:pt x="95248" y="321470"/>
                      </a:lnTo>
                      <a:lnTo>
                        <a:pt x="59530" y="304800"/>
                      </a:lnTo>
                      <a:lnTo>
                        <a:pt x="54768" y="271462"/>
                      </a:lnTo>
                      <a:lnTo>
                        <a:pt x="2380" y="297656"/>
                      </a:lnTo>
                      <a:lnTo>
                        <a:pt x="0" y="254794"/>
                      </a:lnTo>
                      <a:lnTo>
                        <a:pt x="21430" y="226218"/>
                      </a:lnTo>
                      <a:lnTo>
                        <a:pt x="7144" y="188118"/>
                      </a:lnTo>
                      <a:lnTo>
                        <a:pt x="23812" y="169070"/>
                      </a:lnTo>
                      <a:lnTo>
                        <a:pt x="40480" y="190500"/>
                      </a:lnTo>
                      <a:lnTo>
                        <a:pt x="64292" y="190500"/>
                      </a:lnTo>
                      <a:lnTo>
                        <a:pt x="109536" y="100012"/>
                      </a:lnTo>
                      <a:lnTo>
                        <a:pt x="80960" y="76200"/>
                      </a:lnTo>
                      <a:lnTo>
                        <a:pt x="95248" y="2382"/>
                      </a:lnTo>
                      <a:lnTo>
                        <a:pt x="161924" y="0"/>
                      </a:lnTo>
                      <a:close/>
                    </a:path>
                  </a:pathLst>
                </a:custGeom>
                <a:solidFill>
                  <a:schemeClr val="accent4">
                    <a:lumMod val="20000"/>
                    <a:lumOff val="80000"/>
                  </a:schemeClr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58" name="フリーフォーム: 図形 1657">
                  <a:extLst>
                    <a:ext uri="{FF2B5EF4-FFF2-40B4-BE49-F238E27FC236}">
                      <a16:creationId xmlns:a16="http://schemas.microsoft.com/office/drawing/2014/main" id="{6AF1F0AB-FDE6-45CA-8848-6A1B8183DB9D}"/>
                    </a:ext>
                  </a:extLst>
                </p:cNvPr>
                <p:cNvSpPr/>
                <p:nvPr/>
              </p:nvSpPr>
              <p:spPr>
                <a:xfrm>
                  <a:off x="30907670" y="31022524"/>
                  <a:ext cx="89018" cy="164130"/>
                </a:xfrm>
                <a:custGeom>
                  <a:avLst/>
                  <a:gdLst>
                    <a:gd name="connsiteX0" fmla="*/ 32770 w 89018"/>
                    <a:gd name="connsiteY0" fmla="*/ 0 h 164130"/>
                    <a:gd name="connsiteX1" fmla="*/ 31910 w 89018"/>
                    <a:gd name="connsiteY1" fmla="*/ 5164 h 164130"/>
                    <a:gd name="connsiteX2" fmla="*/ 89018 w 89018"/>
                    <a:gd name="connsiteY2" fmla="*/ 9924 h 164130"/>
                    <a:gd name="connsiteX3" fmla="*/ 67630 w 89018"/>
                    <a:gd name="connsiteY3" fmla="*/ 100414 h 164130"/>
                    <a:gd name="connsiteX4" fmla="*/ 81284 w 89018"/>
                    <a:gd name="connsiteY4" fmla="*/ 164130 h 164130"/>
                    <a:gd name="connsiteX5" fmla="*/ 77154 w 89018"/>
                    <a:gd name="connsiteY5" fmla="*/ 155182 h 164130"/>
                    <a:gd name="connsiteX6" fmla="*/ 48580 w 89018"/>
                    <a:gd name="connsiteY6" fmla="*/ 143276 h 164130"/>
                    <a:gd name="connsiteX7" fmla="*/ 24768 w 89018"/>
                    <a:gd name="connsiteY7" fmla="*/ 155182 h 164130"/>
                    <a:gd name="connsiteX8" fmla="*/ 12862 w 89018"/>
                    <a:gd name="connsiteY8" fmla="*/ 131370 h 164130"/>
                    <a:gd name="connsiteX9" fmla="*/ 0 w 89018"/>
                    <a:gd name="connsiteY9" fmla="*/ 143158 h 164130"/>
                    <a:gd name="connsiteX10" fmla="*/ 31910 w 89018"/>
                    <a:gd name="connsiteY10" fmla="*/ 400 h 164130"/>
                    <a:gd name="connsiteX11" fmla="*/ 32770 w 89018"/>
                    <a:gd name="connsiteY11" fmla="*/ 0 h 16413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89018" h="164130">
                      <a:moveTo>
                        <a:pt x="32770" y="0"/>
                      </a:moveTo>
                      <a:lnTo>
                        <a:pt x="31910" y="5164"/>
                      </a:lnTo>
                      <a:lnTo>
                        <a:pt x="89018" y="9924"/>
                      </a:lnTo>
                      <a:lnTo>
                        <a:pt x="67630" y="100414"/>
                      </a:lnTo>
                      <a:lnTo>
                        <a:pt x="81284" y="164130"/>
                      </a:lnTo>
                      <a:lnTo>
                        <a:pt x="77154" y="155182"/>
                      </a:lnTo>
                      <a:lnTo>
                        <a:pt x="48580" y="143276"/>
                      </a:lnTo>
                      <a:lnTo>
                        <a:pt x="24768" y="155182"/>
                      </a:lnTo>
                      <a:lnTo>
                        <a:pt x="12862" y="131370"/>
                      </a:lnTo>
                      <a:lnTo>
                        <a:pt x="0" y="143158"/>
                      </a:lnTo>
                      <a:lnTo>
                        <a:pt x="31910" y="400"/>
                      </a:lnTo>
                      <a:lnTo>
                        <a:pt x="32770" y="0"/>
                      </a:lnTo>
                      <a:close/>
                    </a:path>
                  </a:pathLst>
                </a:custGeom>
                <a:solidFill>
                  <a:schemeClr val="accent4">
                    <a:lumMod val="20000"/>
                    <a:lumOff val="80000"/>
                  </a:schemeClr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59" name="フリーフォーム: 図形 1658">
                  <a:extLst>
                    <a:ext uri="{FF2B5EF4-FFF2-40B4-BE49-F238E27FC236}">
                      <a16:creationId xmlns:a16="http://schemas.microsoft.com/office/drawing/2014/main" id="{1F9AE639-57FF-4305-9FEB-FA5B28913923}"/>
                    </a:ext>
                  </a:extLst>
                </p:cNvPr>
                <p:cNvSpPr/>
                <p:nvPr/>
              </p:nvSpPr>
              <p:spPr>
                <a:xfrm>
                  <a:off x="30784800" y="30971668"/>
                  <a:ext cx="161000" cy="94444"/>
                </a:xfrm>
                <a:custGeom>
                  <a:avLst/>
                  <a:gdLst>
                    <a:gd name="connsiteX0" fmla="*/ 9946 w 161000"/>
                    <a:gd name="connsiteY0" fmla="*/ 0 h 94444"/>
                    <a:gd name="connsiteX1" fmla="*/ 14288 w 161000"/>
                    <a:gd name="connsiteY1" fmla="*/ 6012 h 94444"/>
                    <a:gd name="connsiteX2" fmla="*/ 38100 w 161000"/>
                    <a:gd name="connsiteY2" fmla="*/ 10776 h 94444"/>
                    <a:gd name="connsiteX3" fmla="*/ 40362 w 161000"/>
                    <a:gd name="connsiteY3" fmla="*/ 4666 h 94444"/>
                    <a:gd name="connsiteX4" fmla="*/ 66676 w 161000"/>
                    <a:gd name="connsiteY4" fmla="*/ 39352 h 94444"/>
                    <a:gd name="connsiteX5" fmla="*/ 97632 w 161000"/>
                    <a:gd name="connsiteY5" fmla="*/ 44112 h 94444"/>
                    <a:gd name="connsiteX6" fmla="*/ 111920 w 161000"/>
                    <a:gd name="connsiteY6" fmla="*/ 22682 h 94444"/>
                    <a:gd name="connsiteX7" fmla="*/ 161000 w 161000"/>
                    <a:gd name="connsiteY7" fmla="*/ 18702 h 94444"/>
                    <a:gd name="connsiteX8" fmla="*/ 155640 w 161000"/>
                    <a:gd name="connsiteY8" fmla="*/ 50856 h 94444"/>
                    <a:gd name="connsiteX9" fmla="*/ 154780 w 161000"/>
                    <a:gd name="connsiteY9" fmla="*/ 51256 h 94444"/>
                    <a:gd name="connsiteX10" fmla="*/ 146614 w 161000"/>
                    <a:gd name="connsiteY10" fmla="*/ 87794 h 94444"/>
                    <a:gd name="connsiteX11" fmla="*/ 92868 w 161000"/>
                    <a:gd name="connsiteY11" fmla="*/ 79832 h 94444"/>
                    <a:gd name="connsiteX12" fmla="*/ 24682 w 161000"/>
                    <a:gd name="connsiteY12" fmla="*/ 94444 h 94444"/>
                    <a:gd name="connsiteX13" fmla="*/ 26194 w 161000"/>
                    <a:gd name="connsiteY13" fmla="*/ 79832 h 94444"/>
                    <a:gd name="connsiteX14" fmla="*/ 0 w 161000"/>
                    <a:gd name="connsiteY14" fmla="*/ 32208 h 94444"/>
                    <a:gd name="connsiteX15" fmla="*/ 9946 w 161000"/>
                    <a:gd name="connsiteY15" fmla="*/ 0 h 9444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161000" h="94444">
                      <a:moveTo>
                        <a:pt x="9946" y="0"/>
                      </a:moveTo>
                      <a:lnTo>
                        <a:pt x="14288" y="6012"/>
                      </a:lnTo>
                      <a:lnTo>
                        <a:pt x="38100" y="10776"/>
                      </a:lnTo>
                      <a:lnTo>
                        <a:pt x="40362" y="4666"/>
                      </a:lnTo>
                      <a:lnTo>
                        <a:pt x="66676" y="39352"/>
                      </a:lnTo>
                      <a:lnTo>
                        <a:pt x="97632" y="44112"/>
                      </a:lnTo>
                      <a:lnTo>
                        <a:pt x="111920" y="22682"/>
                      </a:lnTo>
                      <a:lnTo>
                        <a:pt x="161000" y="18702"/>
                      </a:lnTo>
                      <a:lnTo>
                        <a:pt x="155640" y="50856"/>
                      </a:lnTo>
                      <a:lnTo>
                        <a:pt x="154780" y="51256"/>
                      </a:lnTo>
                      <a:lnTo>
                        <a:pt x="146614" y="87794"/>
                      </a:lnTo>
                      <a:lnTo>
                        <a:pt x="92868" y="79832"/>
                      </a:lnTo>
                      <a:lnTo>
                        <a:pt x="24682" y="94444"/>
                      </a:lnTo>
                      <a:lnTo>
                        <a:pt x="26194" y="79832"/>
                      </a:lnTo>
                      <a:lnTo>
                        <a:pt x="0" y="32208"/>
                      </a:lnTo>
                      <a:lnTo>
                        <a:pt x="9946" y="0"/>
                      </a:lnTo>
                      <a:close/>
                    </a:path>
                  </a:pathLst>
                </a:custGeom>
                <a:solidFill>
                  <a:schemeClr val="accent4">
                    <a:lumMod val="20000"/>
                    <a:lumOff val="80000"/>
                  </a:schemeClr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60" name="フリーフォーム: 図形 1659">
                  <a:extLst>
                    <a:ext uri="{FF2B5EF4-FFF2-40B4-BE49-F238E27FC236}">
                      <a16:creationId xmlns:a16="http://schemas.microsoft.com/office/drawing/2014/main" id="{91F60D38-C728-4D10-927A-6EB0581E5B47}"/>
                    </a:ext>
                  </a:extLst>
                </p:cNvPr>
                <p:cNvSpPr/>
                <p:nvPr/>
              </p:nvSpPr>
              <p:spPr>
                <a:xfrm>
                  <a:off x="30825162" y="30918150"/>
                  <a:ext cx="121562" cy="97630"/>
                </a:xfrm>
                <a:custGeom>
                  <a:avLst/>
                  <a:gdLst>
                    <a:gd name="connsiteX0" fmla="*/ 21550 w 121562"/>
                    <a:gd name="connsiteY0" fmla="*/ 0 h 97630"/>
                    <a:gd name="connsiteX1" fmla="*/ 103522 w 121562"/>
                    <a:gd name="connsiteY1" fmla="*/ 4822 h 97630"/>
                    <a:gd name="connsiteX2" fmla="*/ 121562 w 121562"/>
                    <a:gd name="connsiteY2" fmla="*/ 66674 h 97630"/>
                    <a:gd name="connsiteX3" fmla="*/ 120638 w 121562"/>
                    <a:gd name="connsiteY3" fmla="*/ 72220 h 97630"/>
                    <a:gd name="connsiteX4" fmla="*/ 71558 w 121562"/>
                    <a:gd name="connsiteY4" fmla="*/ 76200 h 97630"/>
                    <a:gd name="connsiteX5" fmla="*/ 57270 w 121562"/>
                    <a:gd name="connsiteY5" fmla="*/ 97630 h 97630"/>
                    <a:gd name="connsiteX6" fmla="*/ 26314 w 121562"/>
                    <a:gd name="connsiteY6" fmla="*/ 92870 h 97630"/>
                    <a:gd name="connsiteX7" fmla="*/ 0 w 121562"/>
                    <a:gd name="connsiteY7" fmla="*/ 58184 h 97630"/>
                    <a:gd name="connsiteX8" fmla="*/ 21550 w 121562"/>
                    <a:gd name="connsiteY8" fmla="*/ 0 h 9763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21562" h="97630">
                      <a:moveTo>
                        <a:pt x="21550" y="0"/>
                      </a:moveTo>
                      <a:lnTo>
                        <a:pt x="103522" y="4822"/>
                      </a:lnTo>
                      <a:lnTo>
                        <a:pt x="121562" y="66674"/>
                      </a:lnTo>
                      <a:lnTo>
                        <a:pt x="120638" y="72220"/>
                      </a:lnTo>
                      <a:lnTo>
                        <a:pt x="71558" y="76200"/>
                      </a:lnTo>
                      <a:lnTo>
                        <a:pt x="57270" y="97630"/>
                      </a:lnTo>
                      <a:lnTo>
                        <a:pt x="26314" y="92870"/>
                      </a:lnTo>
                      <a:lnTo>
                        <a:pt x="0" y="58184"/>
                      </a:lnTo>
                      <a:lnTo>
                        <a:pt x="21550" y="0"/>
                      </a:lnTo>
                      <a:close/>
                    </a:path>
                  </a:pathLst>
                </a:custGeom>
                <a:solidFill>
                  <a:schemeClr val="accent4">
                    <a:lumMod val="20000"/>
                    <a:lumOff val="80000"/>
                  </a:schemeClr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61" name="フリーフォーム: 図形 1660">
                  <a:extLst>
                    <a:ext uri="{FF2B5EF4-FFF2-40B4-BE49-F238E27FC236}">
                      <a16:creationId xmlns:a16="http://schemas.microsoft.com/office/drawing/2014/main" id="{C9C66675-F6F8-4A63-8F00-3B81619C121C}"/>
                    </a:ext>
                  </a:extLst>
                </p:cNvPr>
                <p:cNvSpPr/>
                <p:nvPr/>
              </p:nvSpPr>
              <p:spPr>
                <a:xfrm>
                  <a:off x="30803850" y="31051500"/>
                  <a:ext cx="127564" cy="80016"/>
                </a:xfrm>
                <a:custGeom>
                  <a:avLst/>
                  <a:gdLst>
                    <a:gd name="connsiteX0" fmla="*/ 73818 w 127564"/>
                    <a:gd name="connsiteY0" fmla="*/ 0 h 80016"/>
                    <a:gd name="connsiteX1" fmla="*/ 127564 w 127564"/>
                    <a:gd name="connsiteY1" fmla="*/ 7962 h 80016"/>
                    <a:gd name="connsiteX2" fmla="*/ 111458 w 127564"/>
                    <a:gd name="connsiteY2" fmla="*/ 80016 h 80016"/>
                    <a:gd name="connsiteX3" fmla="*/ 50006 w 127564"/>
                    <a:gd name="connsiteY3" fmla="*/ 59532 h 80016"/>
                    <a:gd name="connsiteX4" fmla="*/ 42862 w 127564"/>
                    <a:gd name="connsiteY4" fmla="*/ 69056 h 80016"/>
                    <a:gd name="connsiteX5" fmla="*/ 0 w 127564"/>
                    <a:gd name="connsiteY5" fmla="*/ 69056 h 80016"/>
                    <a:gd name="connsiteX6" fmla="*/ 5632 w 127564"/>
                    <a:gd name="connsiteY6" fmla="*/ 14612 h 80016"/>
                    <a:gd name="connsiteX7" fmla="*/ 73818 w 127564"/>
                    <a:gd name="connsiteY7" fmla="*/ 0 h 8001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127564" h="80016">
                      <a:moveTo>
                        <a:pt x="73818" y="0"/>
                      </a:moveTo>
                      <a:lnTo>
                        <a:pt x="127564" y="7962"/>
                      </a:lnTo>
                      <a:lnTo>
                        <a:pt x="111458" y="80016"/>
                      </a:lnTo>
                      <a:lnTo>
                        <a:pt x="50006" y="59532"/>
                      </a:lnTo>
                      <a:lnTo>
                        <a:pt x="42862" y="69056"/>
                      </a:lnTo>
                      <a:lnTo>
                        <a:pt x="0" y="69056"/>
                      </a:lnTo>
                      <a:lnTo>
                        <a:pt x="5632" y="14612"/>
                      </a:lnTo>
                      <a:lnTo>
                        <a:pt x="73818" y="0"/>
                      </a:lnTo>
                      <a:close/>
                    </a:path>
                  </a:pathLst>
                </a:custGeom>
                <a:solidFill>
                  <a:schemeClr val="accent4">
                    <a:lumMod val="20000"/>
                    <a:lumOff val="80000"/>
                  </a:schemeClr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62" name="フリーフォーム: 図形 1661">
                  <a:extLst>
                    <a:ext uri="{FF2B5EF4-FFF2-40B4-BE49-F238E27FC236}">
                      <a16:creationId xmlns:a16="http://schemas.microsoft.com/office/drawing/2014/main" id="{4136AE3C-3B73-48E7-AF77-A7E7C30CDC35}"/>
                    </a:ext>
                  </a:extLst>
                </p:cNvPr>
                <p:cNvSpPr/>
                <p:nvPr/>
              </p:nvSpPr>
              <p:spPr>
                <a:xfrm>
                  <a:off x="30745518" y="31111032"/>
                  <a:ext cx="169790" cy="169068"/>
                </a:xfrm>
                <a:custGeom>
                  <a:avLst/>
                  <a:gdLst>
                    <a:gd name="connsiteX0" fmla="*/ 108338 w 169790"/>
                    <a:gd name="connsiteY0" fmla="*/ 0 h 169068"/>
                    <a:gd name="connsiteX1" fmla="*/ 169790 w 169790"/>
                    <a:gd name="connsiteY1" fmla="*/ 20484 h 169068"/>
                    <a:gd name="connsiteX2" fmla="*/ 162152 w 169790"/>
                    <a:gd name="connsiteY2" fmla="*/ 54650 h 169068"/>
                    <a:gd name="connsiteX3" fmla="*/ 117862 w 169790"/>
                    <a:gd name="connsiteY3" fmla="*/ 95248 h 169068"/>
                    <a:gd name="connsiteX4" fmla="*/ 108338 w 169790"/>
                    <a:gd name="connsiteY4" fmla="*/ 169068 h 169068"/>
                    <a:gd name="connsiteX5" fmla="*/ 75002 w 169790"/>
                    <a:gd name="connsiteY5" fmla="*/ 135732 h 169068"/>
                    <a:gd name="connsiteX6" fmla="*/ 44046 w 169790"/>
                    <a:gd name="connsiteY6" fmla="*/ 145256 h 169068"/>
                    <a:gd name="connsiteX7" fmla="*/ 32138 w 169790"/>
                    <a:gd name="connsiteY7" fmla="*/ 158594 h 169068"/>
                    <a:gd name="connsiteX8" fmla="*/ 22614 w 169790"/>
                    <a:gd name="connsiteY8" fmla="*/ 126206 h 169068"/>
                    <a:gd name="connsiteX9" fmla="*/ 3562 w 169790"/>
                    <a:gd name="connsiteY9" fmla="*/ 104774 h 169068"/>
                    <a:gd name="connsiteX10" fmla="*/ 3562 w 169790"/>
                    <a:gd name="connsiteY10" fmla="*/ 83344 h 169068"/>
                    <a:gd name="connsiteX11" fmla="*/ 0 w 169790"/>
                    <a:gd name="connsiteY11" fmla="*/ 81458 h 169068"/>
                    <a:gd name="connsiteX12" fmla="*/ 41662 w 169790"/>
                    <a:gd name="connsiteY12" fmla="*/ 66674 h 169068"/>
                    <a:gd name="connsiteX13" fmla="*/ 15262 w 169790"/>
                    <a:gd name="connsiteY13" fmla="*/ 10574 h 169068"/>
                    <a:gd name="connsiteX14" fmla="*/ 58332 w 169790"/>
                    <a:gd name="connsiteY14" fmla="*/ 9524 h 169068"/>
                    <a:gd name="connsiteX15" fmla="*/ 101194 w 169790"/>
                    <a:gd name="connsiteY15" fmla="*/ 9524 h 169068"/>
                    <a:gd name="connsiteX16" fmla="*/ 108338 w 169790"/>
                    <a:gd name="connsiteY16" fmla="*/ 0 h 16906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169790" h="169068">
                      <a:moveTo>
                        <a:pt x="108338" y="0"/>
                      </a:moveTo>
                      <a:lnTo>
                        <a:pt x="169790" y="20484"/>
                      </a:lnTo>
                      <a:lnTo>
                        <a:pt x="162152" y="54650"/>
                      </a:lnTo>
                      <a:lnTo>
                        <a:pt x="117862" y="95248"/>
                      </a:lnTo>
                      <a:lnTo>
                        <a:pt x="108338" y="169068"/>
                      </a:lnTo>
                      <a:lnTo>
                        <a:pt x="75002" y="135732"/>
                      </a:lnTo>
                      <a:lnTo>
                        <a:pt x="44046" y="145256"/>
                      </a:lnTo>
                      <a:lnTo>
                        <a:pt x="32138" y="158594"/>
                      </a:lnTo>
                      <a:lnTo>
                        <a:pt x="22614" y="126206"/>
                      </a:lnTo>
                      <a:lnTo>
                        <a:pt x="3562" y="104774"/>
                      </a:lnTo>
                      <a:lnTo>
                        <a:pt x="3562" y="83344"/>
                      </a:lnTo>
                      <a:lnTo>
                        <a:pt x="0" y="81458"/>
                      </a:lnTo>
                      <a:lnTo>
                        <a:pt x="41662" y="66674"/>
                      </a:lnTo>
                      <a:lnTo>
                        <a:pt x="15262" y="10574"/>
                      </a:lnTo>
                      <a:lnTo>
                        <a:pt x="58332" y="9524"/>
                      </a:lnTo>
                      <a:lnTo>
                        <a:pt x="101194" y="9524"/>
                      </a:lnTo>
                      <a:lnTo>
                        <a:pt x="108338" y="0"/>
                      </a:lnTo>
                      <a:close/>
                    </a:path>
                  </a:pathLst>
                </a:custGeom>
                <a:solidFill>
                  <a:schemeClr val="accent4">
                    <a:lumMod val="20000"/>
                    <a:lumOff val="80000"/>
                  </a:schemeClr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63" name="フリーフォーム: 図形 1662">
                  <a:extLst>
                    <a:ext uri="{FF2B5EF4-FFF2-40B4-BE49-F238E27FC236}">
                      <a16:creationId xmlns:a16="http://schemas.microsoft.com/office/drawing/2014/main" id="{8970F693-A093-412F-A0D5-753B38CC598A}"/>
                    </a:ext>
                  </a:extLst>
                </p:cNvPr>
                <p:cNvSpPr/>
                <p:nvPr/>
              </p:nvSpPr>
              <p:spPr>
                <a:xfrm>
                  <a:off x="30277592" y="30031126"/>
                  <a:ext cx="681040" cy="1090480"/>
                </a:xfrm>
                <a:custGeom>
                  <a:avLst/>
                  <a:gdLst>
                    <a:gd name="connsiteX0" fmla="*/ 539378 w 681040"/>
                    <a:gd name="connsiteY0" fmla="*/ 0 h 1090480"/>
                    <a:gd name="connsiteX1" fmla="*/ 566740 w 681040"/>
                    <a:gd name="connsiteY1" fmla="*/ 55968 h 1090480"/>
                    <a:gd name="connsiteX2" fmla="*/ 545308 w 681040"/>
                    <a:gd name="connsiteY2" fmla="*/ 79780 h 1090480"/>
                    <a:gd name="connsiteX3" fmla="*/ 559596 w 681040"/>
                    <a:gd name="connsiteY3" fmla="*/ 98830 h 1090480"/>
                    <a:gd name="connsiteX4" fmla="*/ 628652 w 681040"/>
                    <a:gd name="connsiteY4" fmla="*/ 115498 h 1090480"/>
                    <a:gd name="connsiteX5" fmla="*/ 631032 w 681040"/>
                    <a:gd name="connsiteY5" fmla="*/ 234562 h 1090480"/>
                    <a:gd name="connsiteX6" fmla="*/ 609602 w 681040"/>
                    <a:gd name="connsiteY6" fmla="*/ 265518 h 1090480"/>
                    <a:gd name="connsiteX7" fmla="*/ 609602 w 681040"/>
                    <a:gd name="connsiteY7" fmla="*/ 289330 h 1090480"/>
                    <a:gd name="connsiteX8" fmla="*/ 654846 w 681040"/>
                    <a:gd name="connsiteY8" fmla="*/ 310762 h 1090480"/>
                    <a:gd name="connsiteX9" fmla="*/ 681040 w 681040"/>
                    <a:gd name="connsiteY9" fmla="*/ 353624 h 1090480"/>
                    <a:gd name="connsiteX10" fmla="*/ 669132 w 681040"/>
                    <a:gd name="connsiteY10" fmla="*/ 379818 h 1090480"/>
                    <a:gd name="connsiteX11" fmla="*/ 652464 w 681040"/>
                    <a:gd name="connsiteY11" fmla="*/ 453638 h 1090480"/>
                    <a:gd name="connsiteX12" fmla="*/ 590552 w 681040"/>
                    <a:gd name="connsiteY12" fmla="*/ 486974 h 1090480"/>
                    <a:gd name="connsiteX13" fmla="*/ 587066 w 681040"/>
                    <a:gd name="connsiteY13" fmla="*/ 496994 h 1090480"/>
                    <a:gd name="connsiteX14" fmla="*/ 547688 w 681040"/>
                    <a:gd name="connsiteY14" fmla="*/ 408394 h 1090480"/>
                    <a:gd name="connsiteX15" fmla="*/ 502446 w 681040"/>
                    <a:gd name="connsiteY15" fmla="*/ 401250 h 1090480"/>
                    <a:gd name="connsiteX16" fmla="*/ 464346 w 681040"/>
                    <a:gd name="connsiteY16" fmla="*/ 425062 h 1090480"/>
                    <a:gd name="connsiteX17" fmla="*/ 438152 w 681040"/>
                    <a:gd name="connsiteY17" fmla="*/ 398868 h 1090480"/>
                    <a:gd name="connsiteX18" fmla="*/ 371476 w 681040"/>
                    <a:gd name="connsiteY18" fmla="*/ 401250 h 1090480"/>
                    <a:gd name="connsiteX19" fmla="*/ 357188 w 681040"/>
                    <a:gd name="connsiteY19" fmla="*/ 475068 h 1090480"/>
                    <a:gd name="connsiteX20" fmla="*/ 385764 w 681040"/>
                    <a:gd name="connsiteY20" fmla="*/ 498880 h 1090480"/>
                    <a:gd name="connsiteX21" fmla="*/ 340520 w 681040"/>
                    <a:gd name="connsiteY21" fmla="*/ 589368 h 1090480"/>
                    <a:gd name="connsiteX22" fmla="*/ 316708 w 681040"/>
                    <a:gd name="connsiteY22" fmla="*/ 589368 h 1090480"/>
                    <a:gd name="connsiteX23" fmla="*/ 300040 w 681040"/>
                    <a:gd name="connsiteY23" fmla="*/ 567938 h 1090480"/>
                    <a:gd name="connsiteX24" fmla="*/ 283372 w 681040"/>
                    <a:gd name="connsiteY24" fmla="*/ 586986 h 1090480"/>
                    <a:gd name="connsiteX25" fmla="*/ 297658 w 681040"/>
                    <a:gd name="connsiteY25" fmla="*/ 625086 h 1090480"/>
                    <a:gd name="connsiteX26" fmla="*/ 276228 w 681040"/>
                    <a:gd name="connsiteY26" fmla="*/ 653662 h 1090480"/>
                    <a:gd name="connsiteX27" fmla="*/ 278608 w 681040"/>
                    <a:gd name="connsiteY27" fmla="*/ 696524 h 1090480"/>
                    <a:gd name="connsiteX28" fmla="*/ 330996 w 681040"/>
                    <a:gd name="connsiteY28" fmla="*/ 670330 h 1090480"/>
                    <a:gd name="connsiteX29" fmla="*/ 335758 w 681040"/>
                    <a:gd name="connsiteY29" fmla="*/ 703668 h 1090480"/>
                    <a:gd name="connsiteX30" fmla="*/ 371476 w 681040"/>
                    <a:gd name="connsiteY30" fmla="*/ 720338 h 1090480"/>
                    <a:gd name="connsiteX31" fmla="*/ 407196 w 681040"/>
                    <a:gd name="connsiteY31" fmla="*/ 722718 h 1090480"/>
                    <a:gd name="connsiteX32" fmla="*/ 419102 w 681040"/>
                    <a:gd name="connsiteY32" fmla="*/ 746530 h 1090480"/>
                    <a:gd name="connsiteX33" fmla="*/ 450058 w 681040"/>
                    <a:gd name="connsiteY33" fmla="*/ 758438 h 1090480"/>
                    <a:gd name="connsiteX34" fmla="*/ 469108 w 681040"/>
                    <a:gd name="connsiteY34" fmla="*/ 813206 h 1090480"/>
                    <a:gd name="connsiteX35" fmla="*/ 464346 w 681040"/>
                    <a:gd name="connsiteY35" fmla="*/ 844162 h 1090480"/>
                    <a:gd name="connsiteX36" fmla="*/ 490540 w 681040"/>
                    <a:gd name="connsiteY36" fmla="*/ 856068 h 1090480"/>
                    <a:gd name="connsiteX37" fmla="*/ 490540 w 681040"/>
                    <a:gd name="connsiteY37" fmla="*/ 903694 h 1090480"/>
                    <a:gd name="connsiteX38" fmla="*/ 517154 w 681040"/>
                    <a:gd name="connsiteY38" fmla="*/ 940542 h 1090480"/>
                    <a:gd name="connsiteX39" fmla="*/ 507208 w 681040"/>
                    <a:gd name="connsiteY39" fmla="*/ 972750 h 1090480"/>
                    <a:gd name="connsiteX40" fmla="*/ 533402 w 681040"/>
                    <a:gd name="connsiteY40" fmla="*/ 1020374 h 1090480"/>
                    <a:gd name="connsiteX41" fmla="*/ 526258 w 681040"/>
                    <a:gd name="connsiteY41" fmla="*/ 1089430 h 1090480"/>
                    <a:gd name="connsiteX42" fmla="*/ 483188 w 681040"/>
                    <a:gd name="connsiteY42" fmla="*/ 1090480 h 1090480"/>
                    <a:gd name="connsiteX43" fmla="*/ 452440 w 681040"/>
                    <a:gd name="connsiteY43" fmla="*/ 1025138 h 1090480"/>
                    <a:gd name="connsiteX44" fmla="*/ 411958 w 681040"/>
                    <a:gd name="connsiteY44" fmla="*/ 1015612 h 1090480"/>
                    <a:gd name="connsiteX45" fmla="*/ 419102 w 681040"/>
                    <a:gd name="connsiteY45" fmla="*/ 972750 h 1090480"/>
                    <a:gd name="connsiteX46" fmla="*/ 357188 w 681040"/>
                    <a:gd name="connsiteY46" fmla="*/ 967986 h 1090480"/>
                    <a:gd name="connsiteX47" fmla="*/ 350046 w 681040"/>
                    <a:gd name="connsiteY47" fmla="*/ 951318 h 1090480"/>
                    <a:gd name="connsiteX48" fmla="*/ 309564 w 681040"/>
                    <a:gd name="connsiteY48" fmla="*/ 951318 h 1090480"/>
                    <a:gd name="connsiteX49" fmla="*/ 290514 w 681040"/>
                    <a:gd name="connsiteY49" fmla="*/ 894168 h 1090480"/>
                    <a:gd name="connsiteX50" fmla="*/ 249824 w 681040"/>
                    <a:gd name="connsiteY50" fmla="*/ 941480 h 1090480"/>
                    <a:gd name="connsiteX51" fmla="*/ 240508 w 681040"/>
                    <a:gd name="connsiteY51" fmla="*/ 927506 h 1090480"/>
                    <a:gd name="connsiteX52" fmla="*/ 245272 w 681040"/>
                    <a:gd name="connsiteY52" fmla="*/ 889406 h 1090480"/>
                    <a:gd name="connsiteX53" fmla="*/ 200028 w 681040"/>
                    <a:gd name="connsiteY53" fmla="*/ 865594 h 1090480"/>
                    <a:gd name="connsiteX54" fmla="*/ 197644 w 681040"/>
                    <a:gd name="connsiteY54" fmla="*/ 803680 h 1090480"/>
                    <a:gd name="connsiteX55" fmla="*/ 95252 w 681040"/>
                    <a:gd name="connsiteY55" fmla="*/ 760818 h 1090480"/>
                    <a:gd name="connsiteX56" fmla="*/ 101732 w 681040"/>
                    <a:gd name="connsiteY56" fmla="*/ 665774 h 1090480"/>
                    <a:gd name="connsiteX57" fmla="*/ 145260 w 681040"/>
                    <a:gd name="connsiteY57" fmla="*/ 667950 h 1090480"/>
                    <a:gd name="connsiteX58" fmla="*/ 178596 w 681040"/>
                    <a:gd name="connsiteY58" fmla="*/ 625086 h 1090480"/>
                    <a:gd name="connsiteX59" fmla="*/ 159544 w 681040"/>
                    <a:gd name="connsiteY59" fmla="*/ 601274 h 1090480"/>
                    <a:gd name="connsiteX60" fmla="*/ 102396 w 681040"/>
                    <a:gd name="connsiteY60" fmla="*/ 591750 h 1090480"/>
                    <a:gd name="connsiteX61" fmla="*/ 102396 w 681040"/>
                    <a:gd name="connsiteY61" fmla="*/ 536980 h 1090480"/>
                    <a:gd name="connsiteX62" fmla="*/ 35720 w 681040"/>
                    <a:gd name="connsiteY62" fmla="*/ 527454 h 1090480"/>
                    <a:gd name="connsiteX63" fmla="*/ 0 w 681040"/>
                    <a:gd name="connsiteY63" fmla="*/ 439350 h 1090480"/>
                    <a:gd name="connsiteX64" fmla="*/ 154784 w 681040"/>
                    <a:gd name="connsiteY64" fmla="*/ 170268 h 1090480"/>
                    <a:gd name="connsiteX65" fmla="*/ 211932 w 681040"/>
                    <a:gd name="connsiteY65" fmla="*/ 151218 h 1090480"/>
                    <a:gd name="connsiteX66" fmla="*/ 276228 w 681040"/>
                    <a:gd name="connsiteY66" fmla="*/ 25012 h 1090480"/>
                    <a:gd name="connsiteX67" fmla="*/ 397672 w 681040"/>
                    <a:gd name="connsiteY67" fmla="*/ 60730 h 1090480"/>
                    <a:gd name="connsiteX68" fmla="*/ 539378 w 681040"/>
                    <a:gd name="connsiteY68" fmla="*/ 0 h 10904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</a:cxnLst>
                  <a:rect l="l" t="t" r="r" b="b"/>
                  <a:pathLst>
                    <a:path w="681040" h="1090480">
                      <a:moveTo>
                        <a:pt x="539378" y="0"/>
                      </a:moveTo>
                      <a:lnTo>
                        <a:pt x="566740" y="55968"/>
                      </a:lnTo>
                      <a:lnTo>
                        <a:pt x="545308" y="79780"/>
                      </a:lnTo>
                      <a:lnTo>
                        <a:pt x="559596" y="98830"/>
                      </a:lnTo>
                      <a:lnTo>
                        <a:pt x="628652" y="115498"/>
                      </a:lnTo>
                      <a:cubicBezTo>
                        <a:pt x="629446" y="155186"/>
                        <a:pt x="630240" y="194874"/>
                        <a:pt x="631032" y="234562"/>
                      </a:cubicBezTo>
                      <a:lnTo>
                        <a:pt x="609602" y="265518"/>
                      </a:lnTo>
                      <a:lnTo>
                        <a:pt x="609602" y="289330"/>
                      </a:lnTo>
                      <a:lnTo>
                        <a:pt x="654846" y="310762"/>
                      </a:lnTo>
                      <a:lnTo>
                        <a:pt x="681040" y="353624"/>
                      </a:lnTo>
                      <a:lnTo>
                        <a:pt x="669132" y="379818"/>
                      </a:lnTo>
                      <a:lnTo>
                        <a:pt x="652464" y="453638"/>
                      </a:lnTo>
                      <a:lnTo>
                        <a:pt x="590552" y="486974"/>
                      </a:lnTo>
                      <a:lnTo>
                        <a:pt x="587066" y="496994"/>
                      </a:lnTo>
                      <a:lnTo>
                        <a:pt x="547688" y="408394"/>
                      </a:lnTo>
                      <a:lnTo>
                        <a:pt x="502446" y="401250"/>
                      </a:lnTo>
                      <a:lnTo>
                        <a:pt x="464346" y="425062"/>
                      </a:lnTo>
                      <a:lnTo>
                        <a:pt x="438152" y="398868"/>
                      </a:lnTo>
                      <a:lnTo>
                        <a:pt x="371476" y="401250"/>
                      </a:lnTo>
                      <a:lnTo>
                        <a:pt x="357188" y="475068"/>
                      </a:lnTo>
                      <a:lnTo>
                        <a:pt x="385764" y="498880"/>
                      </a:lnTo>
                      <a:lnTo>
                        <a:pt x="340520" y="589368"/>
                      </a:lnTo>
                      <a:lnTo>
                        <a:pt x="316708" y="589368"/>
                      </a:lnTo>
                      <a:lnTo>
                        <a:pt x="300040" y="567938"/>
                      </a:lnTo>
                      <a:lnTo>
                        <a:pt x="283372" y="586986"/>
                      </a:lnTo>
                      <a:lnTo>
                        <a:pt x="297658" y="625086"/>
                      </a:lnTo>
                      <a:lnTo>
                        <a:pt x="276228" y="653662"/>
                      </a:lnTo>
                      <a:lnTo>
                        <a:pt x="278608" y="696524"/>
                      </a:lnTo>
                      <a:lnTo>
                        <a:pt x="330996" y="670330"/>
                      </a:lnTo>
                      <a:lnTo>
                        <a:pt x="335758" y="703668"/>
                      </a:lnTo>
                      <a:lnTo>
                        <a:pt x="371476" y="720338"/>
                      </a:lnTo>
                      <a:lnTo>
                        <a:pt x="407196" y="722718"/>
                      </a:lnTo>
                      <a:lnTo>
                        <a:pt x="419102" y="746530"/>
                      </a:lnTo>
                      <a:lnTo>
                        <a:pt x="450058" y="758438"/>
                      </a:lnTo>
                      <a:lnTo>
                        <a:pt x="469108" y="813206"/>
                      </a:lnTo>
                      <a:lnTo>
                        <a:pt x="464346" y="844162"/>
                      </a:lnTo>
                      <a:lnTo>
                        <a:pt x="490540" y="856068"/>
                      </a:lnTo>
                      <a:lnTo>
                        <a:pt x="490540" y="903694"/>
                      </a:lnTo>
                      <a:lnTo>
                        <a:pt x="517154" y="940542"/>
                      </a:lnTo>
                      <a:lnTo>
                        <a:pt x="507208" y="972750"/>
                      </a:lnTo>
                      <a:lnTo>
                        <a:pt x="533402" y="1020374"/>
                      </a:lnTo>
                      <a:lnTo>
                        <a:pt x="526258" y="1089430"/>
                      </a:lnTo>
                      <a:lnTo>
                        <a:pt x="483188" y="1090480"/>
                      </a:lnTo>
                      <a:lnTo>
                        <a:pt x="452440" y="1025138"/>
                      </a:lnTo>
                      <a:lnTo>
                        <a:pt x="411958" y="1015612"/>
                      </a:lnTo>
                      <a:lnTo>
                        <a:pt x="419102" y="972750"/>
                      </a:lnTo>
                      <a:lnTo>
                        <a:pt x="357188" y="967986"/>
                      </a:lnTo>
                      <a:lnTo>
                        <a:pt x="350046" y="951318"/>
                      </a:lnTo>
                      <a:lnTo>
                        <a:pt x="309564" y="951318"/>
                      </a:lnTo>
                      <a:lnTo>
                        <a:pt x="290514" y="894168"/>
                      </a:lnTo>
                      <a:lnTo>
                        <a:pt x="249824" y="941480"/>
                      </a:lnTo>
                      <a:lnTo>
                        <a:pt x="240508" y="927506"/>
                      </a:lnTo>
                      <a:lnTo>
                        <a:pt x="245272" y="889406"/>
                      </a:lnTo>
                      <a:lnTo>
                        <a:pt x="200028" y="865594"/>
                      </a:lnTo>
                      <a:cubicBezTo>
                        <a:pt x="199232" y="844954"/>
                        <a:pt x="198440" y="824318"/>
                        <a:pt x="197644" y="803680"/>
                      </a:cubicBezTo>
                      <a:lnTo>
                        <a:pt x="95252" y="760818"/>
                      </a:lnTo>
                      <a:lnTo>
                        <a:pt x="101732" y="665774"/>
                      </a:lnTo>
                      <a:lnTo>
                        <a:pt x="145260" y="667950"/>
                      </a:lnTo>
                      <a:lnTo>
                        <a:pt x="178596" y="625086"/>
                      </a:lnTo>
                      <a:lnTo>
                        <a:pt x="159544" y="601274"/>
                      </a:lnTo>
                      <a:lnTo>
                        <a:pt x="102396" y="591750"/>
                      </a:lnTo>
                      <a:lnTo>
                        <a:pt x="102396" y="536980"/>
                      </a:lnTo>
                      <a:lnTo>
                        <a:pt x="35720" y="527454"/>
                      </a:lnTo>
                      <a:lnTo>
                        <a:pt x="0" y="439350"/>
                      </a:lnTo>
                      <a:lnTo>
                        <a:pt x="154784" y="170268"/>
                      </a:lnTo>
                      <a:lnTo>
                        <a:pt x="211932" y="151218"/>
                      </a:lnTo>
                      <a:lnTo>
                        <a:pt x="276228" y="25012"/>
                      </a:lnTo>
                      <a:lnTo>
                        <a:pt x="397672" y="60730"/>
                      </a:lnTo>
                      <a:lnTo>
                        <a:pt x="539378" y="0"/>
                      </a:lnTo>
                      <a:close/>
                    </a:path>
                  </a:pathLst>
                </a:custGeom>
                <a:solidFill>
                  <a:schemeClr val="accent4">
                    <a:lumMod val="20000"/>
                    <a:lumOff val="80000"/>
                  </a:schemeClr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64" name="フリーフォーム: 図形 1663">
                  <a:extLst>
                    <a:ext uri="{FF2B5EF4-FFF2-40B4-BE49-F238E27FC236}">
                      <a16:creationId xmlns:a16="http://schemas.microsoft.com/office/drawing/2014/main" id="{8800EA3F-D54A-431B-9AC9-D57E9E2C3E9B}"/>
                    </a:ext>
                  </a:extLst>
                </p:cNvPr>
                <p:cNvSpPr/>
                <p:nvPr/>
              </p:nvSpPr>
              <p:spPr>
                <a:xfrm>
                  <a:off x="30975300" y="30987206"/>
                  <a:ext cx="241552" cy="252414"/>
                </a:xfrm>
                <a:custGeom>
                  <a:avLst/>
                  <a:gdLst>
                    <a:gd name="connsiteX0" fmla="*/ 71438 w 241552"/>
                    <a:gd name="connsiteY0" fmla="*/ 0 h 252414"/>
                    <a:gd name="connsiteX1" fmla="*/ 163916 w 241552"/>
                    <a:gd name="connsiteY1" fmla="*/ 46238 h 252414"/>
                    <a:gd name="connsiteX2" fmla="*/ 145732 w 241552"/>
                    <a:gd name="connsiteY2" fmla="*/ 87154 h 252414"/>
                    <a:gd name="connsiteX3" fmla="*/ 199072 w 241552"/>
                    <a:gd name="connsiteY3" fmla="*/ 110014 h 252414"/>
                    <a:gd name="connsiteX4" fmla="*/ 229552 w 241552"/>
                    <a:gd name="connsiteY4" fmla="*/ 178594 h 252414"/>
                    <a:gd name="connsiteX5" fmla="*/ 241552 w 241552"/>
                    <a:gd name="connsiteY5" fmla="*/ 192096 h 252414"/>
                    <a:gd name="connsiteX6" fmla="*/ 207168 w 241552"/>
                    <a:gd name="connsiteY6" fmla="*/ 195262 h 252414"/>
                    <a:gd name="connsiteX7" fmla="*/ 173832 w 241552"/>
                    <a:gd name="connsiteY7" fmla="*/ 197644 h 252414"/>
                    <a:gd name="connsiteX8" fmla="*/ 126206 w 241552"/>
                    <a:gd name="connsiteY8" fmla="*/ 202406 h 252414"/>
                    <a:gd name="connsiteX9" fmla="*/ 85724 w 241552"/>
                    <a:gd name="connsiteY9" fmla="*/ 202406 h 252414"/>
                    <a:gd name="connsiteX10" fmla="*/ 38100 w 241552"/>
                    <a:gd name="connsiteY10" fmla="*/ 252414 h 252414"/>
                    <a:gd name="connsiteX11" fmla="*/ 13654 w 241552"/>
                    <a:gd name="connsiteY11" fmla="*/ 199448 h 252414"/>
                    <a:gd name="connsiteX12" fmla="*/ 0 w 241552"/>
                    <a:gd name="connsiteY12" fmla="*/ 135732 h 252414"/>
                    <a:gd name="connsiteX13" fmla="*/ 21388 w 241552"/>
                    <a:gd name="connsiteY13" fmla="*/ 45242 h 252414"/>
                    <a:gd name="connsiteX14" fmla="*/ 50006 w 241552"/>
                    <a:gd name="connsiteY14" fmla="*/ 47626 h 252414"/>
                    <a:gd name="connsiteX15" fmla="*/ 71438 w 241552"/>
                    <a:gd name="connsiteY15" fmla="*/ 0 h 25241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241552" h="252414">
                      <a:moveTo>
                        <a:pt x="71438" y="0"/>
                      </a:moveTo>
                      <a:lnTo>
                        <a:pt x="163916" y="46238"/>
                      </a:lnTo>
                      <a:lnTo>
                        <a:pt x="145732" y="87154"/>
                      </a:lnTo>
                      <a:lnTo>
                        <a:pt x="199072" y="110014"/>
                      </a:lnTo>
                      <a:lnTo>
                        <a:pt x="229552" y="178594"/>
                      </a:lnTo>
                      <a:lnTo>
                        <a:pt x="241552" y="192096"/>
                      </a:lnTo>
                      <a:lnTo>
                        <a:pt x="207168" y="195262"/>
                      </a:lnTo>
                      <a:lnTo>
                        <a:pt x="173832" y="197644"/>
                      </a:lnTo>
                      <a:lnTo>
                        <a:pt x="126206" y="202406"/>
                      </a:lnTo>
                      <a:lnTo>
                        <a:pt x="85724" y="202406"/>
                      </a:lnTo>
                      <a:lnTo>
                        <a:pt x="38100" y="252414"/>
                      </a:lnTo>
                      <a:lnTo>
                        <a:pt x="13654" y="199448"/>
                      </a:lnTo>
                      <a:lnTo>
                        <a:pt x="0" y="135732"/>
                      </a:lnTo>
                      <a:lnTo>
                        <a:pt x="21388" y="45242"/>
                      </a:lnTo>
                      <a:lnTo>
                        <a:pt x="50006" y="47626"/>
                      </a:lnTo>
                      <a:lnTo>
                        <a:pt x="71438" y="0"/>
                      </a:lnTo>
                      <a:close/>
                    </a:path>
                  </a:pathLst>
                </a:custGeom>
                <a:solidFill>
                  <a:schemeClr val="accent4">
                    <a:lumMod val="20000"/>
                    <a:lumOff val="80000"/>
                  </a:schemeClr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627" name="グループ化 1626">
                <a:extLst>
                  <a:ext uri="{FF2B5EF4-FFF2-40B4-BE49-F238E27FC236}">
                    <a16:creationId xmlns:a16="http://schemas.microsoft.com/office/drawing/2014/main" id="{9D82CB75-B6F7-4E25-94D4-74539651E1B8}"/>
                  </a:ext>
                </a:extLst>
              </p:cNvPr>
              <p:cNvGrpSpPr/>
              <p:nvPr/>
            </p:nvGrpSpPr>
            <p:grpSpPr>
              <a:xfrm>
                <a:off x="26530300" y="28136850"/>
                <a:ext cx="3672300" cy="3990974"/>
                <a:chOff x="26530300" y="28136850"/>
                <a:chExt cx="3672300" cy="3990974"/>
              </a:xfrm>
              <a:solidFill>
                <a:schemeClr val="bg1">
                  <a:lumMod val="95000"/>
                </a:schemeClr>
              </a:solidFill>
            </p:grpSpPr>
            <p:sp>
              <p:nvSpPr>
                <p:cNvPr id="1629" name="フリーフォーム: 図形 1628">
                  <a:extLst>
                    <a:ext uri="{FF2B5EF4-FFF2-40B4-BE49-F238E27FC236}">
                      <a16:creationId xmlns:a16="http://schemas.microsoft.com/office/drawing/2014/main" id="{198E3D4E-7538-4BE8-A597-3D48982E3DC1}"/>
                    </a:ext>
                  </a:extLst>
                </p:cNvPr>
                <p:cNvSpPr/>
                <p:nvPr/>
              </p:nvSpPr>
              <p:spPr>
                <a:xfrm>
                  <a:off x="26530300" y="28138430"/>
                  <a:ext cx="1154680" cy="1008070"/>
                </a:xfrm>
                <a:custGeom>
                  <a:avLst/>
                  <a:gdLst>
                    <a:gd name="connsiteX0" fmla="*/ 1154680 w 1154680"/>
                    <a:gd name="connsiteY0" fmla="*/ 0 h 1008070"/>
                    <a:gd name="connsiteX1" fmla="*/ 1146968 w 1154680"/>
                    <a:gd name="connsiteY1" fmla="*/ 107958 h 1008070"/>
                    <a:gd name="connsiteX2" fmla="*/ 1061244 w 1154680"/>
                    <a:gd name="connsiteY2" fmla="*/ 148438 h 1008070"/>
                    <a:gd name="connsiteX3" fmla="*/ 1054100 w 1154680"/>
                    <a:gd name="connsiteY3" fmla="*/ 207970 h 1008070"/>
                    <a:gd name="connsiteX4" fmla="*/ 1030288 w 1154680"/>
                    <a:gd name="connsiteY4" fmla="*/ 229402 h 1008070"/>
                    <a:gd name="connsiteX5" fmla="*/ 1035050 w 1154680"/>
                    <a:gd name="connsiteY5" fmla="*/ 284170 h 1008070"/>
                    <a:gd name="connsiteX6" fmla="*/ 1118394 w 1154680"/>
                    <a:gd name="connsiteY6" fmla="*/ 319890 h 1008070"/>
                    <a:gd name="connsiteX7" fmla="*/ 1030288 w 1154680"/>
                    <a:gd name="connsiteY7" fmla="*/ 410376 h 1008070"/>
                    <a:gd name="connsiteX8" fmla="*/ 954088 w 1154680"/>
                    <a:gd name="connsiteY8" fmla="*/ 462764 h 1008070"/>
                    <a:gd name="connsiteX9" fmla="*/ 942180 w 1154680"/>
                    <a:gd name="connsiteY9" fmla="*/ 555634 h 1008070"/>
                    <a:gd name="connsiteX10" fmla="*/ 1013620 w 1154680"/>
                    <a:gd name="connsiteY10" fmla="*/ 617546 h 1008070"/>
                    <a:gd name="connsiteX11" fmla="*/ 901700 w 1154680"/>
                    <a:gd name="connsiteY11" fmla="*/ 712794 h 1008070"/>
                    <a:gd name="connsiteX12" fmla="*/ 835024 w 1154680"/>
                    <a:gd name="connsiteY12" fmla="*/ 850908 h 1008070"/>
                    <a:gd name="connsiteX13" fmla="*/ 754064 w 1154680"/>
                    <a:gd name="connsiteY13" fmla="*/ 858050 h 1008070"/>
                    <a:gd name="connsiteX14" fmla="*/ 673100 w 1154680"/>
                    <a:gd name="connsiteY14" fmla="*/ 900914 h 1008070"/>
                    <a:gd name="connsiteX15" fmla="*/ 554730 w 1154680"/>
                    <a:gd name="connsiteY15" fmla="*/ 891982 h 1008070"/>
                    <a:gd name="connsiteX16" fmla="*/ 552450 w 1154680"/>
                    <a:gd name="connsiteY16" fmla="*/ 887420 h 1008070"/>
                    <a:gd name="connsiteX17" fmla="*/ 457200 w 1154680"/>
                    <a:gd name="connsiteY17" fmla="*/ 893770 h 1008070"/>
                    <a:gd name="connsiteX18" fmla="*/ 241300 w 1154680"/>
                    <a:gd name="connsiteY18" fmla="*/ 1008070 h 1008070"/>
                    <a:gd name="connsiteX19" fmla="*/ 196850 w 1154680"/>
                    <a:gd name="connsiteY19" fmla="*/ 963620 h 1008070"/>
                    <a:gd name="connsiteX20" fmla="*/ 203200 w 1154680"/>
                    <a:gd name="connsiteY20" fmla="*/ 887420 h 1008070"/>
                    <a:gd name="connsiteX21" fmla="*/ 0 w 1154680"/>
                    <a:gd name="connsiteY21" fmla="*/ 684220 h 1008070"/>
                    <a:gd name="connsiteX22" fmla="*/ 76200 w 1154680"/>
                    <a:gd name="connsiteY22" fmla="*/ 582620 h 1008070"/>
                    <a:gd name="connsiteX23" fmla="*/ 33630 w 1154680"/>
                    <a:gd name="connsiteY23" fmla="*/ 442750 h 1008070"/>
                    <a:gd name="connsiteX24" fmla="*/ 101600 w 1154680"/>
                    <a:gd name="connsiteY24" fmla="*/ 436570 h 1008070"/>
                    <a:gd name="connsiteX25" fmla="*/ 177800 w 1154680"/>
                    <a:gd name="connsiteY25" fmla="*/ 487370 h 1008070"/>
                    <a:gd name="connsiteX26" fmla="*/ 368300 w 1154680"/>
                    <a:gd name="connsiteY26" fmla="*/ 423870 h 1008070"/>
                    <a:gd name="connsiteX27" fmla="*/ 406400 w 1154680"/>
                    <a:gd name="connsiteY27" fmla="*/ 315920 h 1008070"/>
                    <a:gd name="connsiteX28" fmla="*/ 539750 w 1154680"/>
                    <a:gd name="connsiteY28" fmla="*/ 309570 h 1008070"/>
                    <a:gd name="connsiteX29" fmla="*/ 571500 w 1154680"/>
                    <a:gd name="connsiteY29" fmla="*/ 290520 h 1008070"/>
                    <a:gd name="connsiteX30" fmla="*/ 666750 w 1154680"/>
                    <a:gd name="connsiteY30" fmla="*/ 239720 h 1008070"/>
                    <a:gd name="connsiteX31" fmla="*/ 723900 w 1154680"/>
                    <a:gd name="connsiteY31" fmla="*/ 182570 h 1008070"/>
                    <a:gd name="connsiteX32" fmla="*/ 730250 w 1154680"/>
                    <a:gd name="connsiteY32" fmla="*/ 131770 h 1008070"/>
                    <a:gd name="connsiteX33" fmla="*/ 857250 w 1154680"/>
                    <a:gd name="connsiteY33" fmla="*/ 80970 h 1008070"/>
                    <a:gd name="connsiteX34" fmla="*/ 984250 w 1154680"/>
                    <a:gd name="connsiteY34" fmla="*/ 55570 h 1008070"/>
                    <a:gd name="connsiteX35" fmla="*/ 1073150 w 1154680"/>
                    <a:gd name="connsiteY35" fmla="*/ 17470 h 1008070"/>
                    <a:gd name="connsiteX36" fmla="*/ 1154680 w 1154680"/>
                    <a:gd name="connsiteY36" fmla="*/ 0 h 100807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</a:cxnLst>
                  <a:rect l="l" t="t" r="r" b="b"/>
                  <a:pathLst>
                    <a:path w="1154680" h="1008070">
                      <a:moveTo>
                        <a:pt x="1154680" y="0"/>
                      </a:moveTo>
                      <a:lnTo>
                        <a:pt x="1146968" y="107958"/>
                      </a:lnTo>
                      <a:lnTo>
                        <a:pt x="1061244" y="148438"/>
                      </a:lnTo>
                      <a:lnTo>
                        <a:pt x="1054100" y="207970"/>
                      </a:lnTo>
                      <a:lnTo>
                        <a:pt x="1030288" y="229402"/>
                      </a:lnTo>
                      <a:lnTo>
                        <a:pt x="1035050" y="284170"/>
                      </a:lnTo>
                      <a:lnTo>
                        <a:pt x="1118394" y="319890"/>
                      </a:lnTo>
                      <a:lnTo>
                        <a:pt x="1030288" y="410376"/>
                      </a:lnTo>
                      <a:lnTo>
                        <a:pt x="954088" y="462764"/>
                      </a:lnTo>
                      <a:lnTo>
                        <a:pt x="942180" y="555634"/>
                      </a:lnTo>
                      <a:lnTo>
                        <a:pt x="1013620" y="617546"/>
                      </a:lnTo>
                      <a:lnTo>
                        <a:pt x="901700" y="712794"/>
                      </a:lnTo>
                      <a:lnTo>
                        <a:pt x="835024" y="850908"/>
                      </a:lnTo>
                      <a:lnTo>
                        <a:pt x="754064" y="858050"/>
                      </a:lnTo>
                      <a:lnTo>
                        <a:pt x="673100" y="900914"/>
                      </a:lnTo>
                      <a:lnTo>
                        <a:pt x="554730" y="891982"/>
                      </a:lnTo>
                      <a:lnTo>
                        <a:pt x="552450" y="887420"/>
                      </a:lnTo>
                      <a:lnTo>
                        <a:pt x="457200" y="893770"/>
                      </a:lnTo>
                      <a:lnTo>
                        <a:pt x="241300" y="1008070"/>
                      </a:lnTo>
                      <a:lnTo>
                        <a:pt x="196850" y="963620"/>
                      </a:lnTo>
                      <a:lnTo>
                        <a:pt x="203200" y="887420"/>
                      </a:lnTo>
                      <a:lnTo>
                        <a:pt x="0" y="684220"/>
                      </a:lnTo>
                      <a:lnTo>
                        <a:pt x="76200" y="582620"/>
                      </a:lnTo>
                      <a:lnTo>
                        <a:pt x="33630" y="442750"/>
                      </a:lnTo>
                      <a:lnTo>
                        <a:pt x="101600" y="436570"/>
                      </a:lnTo>
                      <a:lnTo>
                        <a:pt x="177800" y="487370"/>
                      </a:lnTo>
                      <a:lnTo>
                        <a:pt x="368300" y="423870"/>
                      </a:lnTo>
                      <a:lnTo>
                        <a:pt x="406400" y="315920"/>
                      </a:lnTo>
                      <a:lnTo>
                        <a:pt x="539750" y="309570"/>
                      </a:lnTo>
                      <a:lnTo>
                        <a:pt x="571500" y="290520"/>
                      </a:lnTo>
                      <a:lnTo>
                        <a:pt x="666750" y="239720"/>
                      </a:lnTo>
                      <a:lnTo>
                        <a:pt x="723900" y="182570"/>
                      </a:lnTo>
                      <a:lnTo>
                        <a:pt x="730250" y="131770"/>
                      </a:lnTo>
                      <a:lnTo>
                        <a:pt x="857250" y="80970"/>
                      </a:lnTo>
                      <a:lnTo>
                        <a:pt x="984250" y="55570"/>
                      </a:lnTo>
                      <a:lnTo>
                        <a:pt x="1073150" y="17470"/>
                      </a:lnTo>
                      <a:lnTo>
                        <a:pt x="1154680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30" name="フリーフォーム: 図形 1629">
                  <a:extLst>
                    <a:ext uri="{FF2B5EF4-FFF2-40B4-BE49-F238E27FC236}">
                      <a16:creationId xmlns:a16="http://schemas.microsoft.com/office/drawing/2014/main" id="{EC2A0DD6-1FBD-4F93-9A0C-CE7EA0B3E012}"/>
                    </a:ext>
                  </a:extLst>
                </p:cNvPr>
                <p:cNvSpPr/>
                <p:nvPr/>
              </p:nvSpPr>
              <p:spPr>
                <a:xfrm>
                  <a:off x="26720800" y="29286994"/>
                  <a:ext cx="1258888" cy="1148556"/>
                </a:xfrm>
                <a:custGeom>
                  <a:avLst/>
                  <a:gdLst>
                    <a:gd name="connsiteX0" fmla="*/ 673100 w 1258888"/>
                    <a:gd name="connsiteY0" fmla="*/ 0 h 1148556"/>
                    <a:gd name="connsiteX1" fmla="*/ 782638 w 1258888"/>
                    <a:gd name="connsiteY1" fmla="*/ 61912 h 1148556"/>
                    <a:gd name="connsiteX2" fmla="*/ 775494 w 1258888"/>
                    <a:gd name="connsiteY2" fmla="*/ 152400 h 1148556"/>
                    <a:gd name="connsiteX3" fmla="*/ 863600 w 1258888"/>
                    <a:gd name="connsiteY3" fmla="*/ 138112 h 1148556"/>
                    <a:gd name="connsiteX4" fmla="*/ 887412 w 1258888"/>
                    <a:gd name="connsiteY4" fmla="*/ 204786 h 1148556"/>
                    <a:gd name="connsiteX5" fmla="*/ 935038 w 1258888"/>
                    <a:gd name="connsiteY5" fmla="*/ 226218 h 1148556"/>
                    <a:gd name="connsiteX6" fmla="*/ 930276 w 1258888"/>
                    <a:gd name="connsiteY6" fmla="*/ 261938 h 1148556"/>
                    <a:gd name="connsiteX7" fmla="*/ 904080 w 1258888"/>
                    <a:gd name="connsiteY7" fmla="*/ 302418 h 1148556"/>
                    <a:gd name="connsiteX8" fmla="*/ 880268 w 1258888"/>
                    <a:gd name="connsiteY8" fmla="*/ 376238 h 1148556"/>
                    <a:gd name="connsiteX9" fmla="*/ 820738 w 1258888"/>
                    <a:gd name="connsiteY9" fmla="*/ 376238 h 1148556"/>
                    <a:gd name="connsiteX10" fmla="*/ 832644 w 1258888"/>
                    <a:gd name="connsiteY10" fmla="*/ 438150 h 1148556"/>
                    <a:gd name="connsiteX11" fmla="*/ 808832 w 1258888"/>
                    <a:gd name="connsiteY11" fmla="*/ 459582 h 1148556"/>
                    <a:gd name="connsiteX12" fmla="*/ 858838 w 1258888"/>
                    <a:gd name="connsiteY12" fmla="*/ 504826 h 1148556"/>
                    <a:gd name="connsiteX13" fmla="*/ 846932 w 1258888"/>
                    <a:gd name="connsiteY13" fmla="*/ 578644 h 1148556"/>
                    <a:gd name="connsiteX14" fmla="*/ 873124 w 1258888"/>
                    <a:gd name="connsiteY14" fmla="*/ 609600 h 1148556"/>
                    <a:gd name="connsiteX15" fmla="*/ 877888 w 1258888"/>
                    <a:gd name="connsiteY15" fmla="*/ 702470 h 1148556"/>
                    <a:gd name="connsiteX16" fmla="*/ 951706 w 1258888"/>
                    <a:gd name="connsiteY16" fmla="*/ 726282 h 1148556"/>
                    <a:gd name="connsiteX17" fmla="*/ 1016000 w 1258888"/>
                    <a:gd name="connsiteY17" fmla="*/ 766762 h 1148556"/>
                    <a:gd name="connsiteX18" fmla="*/ 1061244 w 1258888"/>
                    <a:gd name="connsiteY18" fmla="*/ 745330 h 1148556"/>
                    <a:gd name="connsiteX19" fmla="*/ 1211264 w 1258888"/>
                    <a:gd name="connsiteY19" fmla="*/ 757238 h 1148556"/>
                    <a:gd name="connsiteX20" fmla="*/ 1258888 w 1258888"/>
                    <a:gd name="connsiteY20" fmla="*/ 790574 h 1148556"/>
                    <a:gd name="connsiteX21" fmla="*/ 1168400 w 1258888"/>
                    <a:gd name="connsiteY21" fmla="*/ 890586 h 1148556"/>
                    <a:gd name="connsiteX22" fmla="*/ 1173164 w 1258888"/>
                    <a:gd name="connsiteY22" fmla="*/ 981074 h 1148556"/>
                    <a:gd name="connsiteX23" fmla="*/ 1144588 w 1258888"/>
                    <a:gd name="connsiteY23" fmla="*/ 1014412 h 1148556"/>
                    <a:gd name="connsiteX24" fmla="*/ 1140496 w 1258888"/>
                    <a:gd name="connsiteY24" fmla="*/ 1118728 h 1148556"/>
                    <a:gd name="connsiteX25" fmla="*/ 1085850 w 1258888"/>
                    <a:gd name="connsiteY25" fmla="*/ 1091406 h 1148556"/>
                    <a:gd name="connsiteX26" fmla="*/ 977900 w 1258888"/>
                    <a:gd name="connsiteY26" fmla="*/ 1097756 h 1148556"/>
                    <a:gd name="connsiteX27" fmla="*/ 958850 w 1258888"/>
                    <a:gd name="connsiteY27" fmla="*/ 1135856 h 1148556"/>
                    <a:gd name="connsiteX28" fmla="*/ 914400 w 1258888"/>
                    <a:gd name="connsiteY28" fmla="*/ 1148556 h 1148556"/>
                    <a:gd name="connsiteX29" fmla="*/ 844550 w 1258888"/>
                    <a:gd name="connsiteY29" fmla="*/ 1078706 h 1148556"/>
                    <a:gd name="connsiteX30" fmla="*/ 882650 w 1258888"/>
                    <a:gd name="connsiteY30" fmla="*/ 989806 h 1148556"/>
                    <a:gd name="connsiteX31" fmla="*/ 831850 w 1258888"/>
                    <a:gd name="connsiteY31" fmla="*/ 945356 h 1148556"/>
                    <a:gd name="connsiteX32" fmla="*/ 723900 w 1258888"/>
                    <a:gd name="connsiteY32" fmla="*/ 907256 h 1148556"/>
                    <a:gd name="connsiteX33" fmla="*/ 774700 w 1258888"/>
                    <a:gd name="connsiteY33" fmla="*/ 856456 h 1148556"/>
                    <a:gd name="connsiteX34" fmla="*/ 755650 w 1258888"/>
                    <a:gd name="connsiteY34" fmla="*/ 780256 h 1148556"/>
                    <a:gd name="connsiteX35" fmla="*/ 609600 w 1258888"/>
                    <a:gd name="connsiteY35" fmla="*/ 780256 h 1148556"/>
                    <a:gd name="connsiteX36" fmla="*/ 501650 w 1258888"/>
                    <a:gd name="connsiteY36" fmla="*/ 843756 h 1148556"/>
                    <a:gd name="connsiteX37" fmla="*/ 425450 w 1258888"/>
                    <a:gd name="connsiteY37" fmla="*/ 761206 h 1148556"/>
                    <a:gd name="connsiteX38" fmla="*/ 323850 w 1258888"/>
                    <a:gd name="connsiteY38" fmla="*/ 761206 h 1148556"/>
                    <a:gd name="connsiteX39" fmla="*/ 292100 w 1258888"/>
                    <a:gd name="connsiteY39" fmla="*/ 697706 h 1148556"/>
                    <a:gd name="connsiteX40" fmla="*/ 31750 w 1258888"/>
                    <a:gd name="connsiteY40" fmla="*/ 596106 h 1148556"/>
                    <a:gd name="connsiteX41" fmla="*/ 38100 w 1258888"/>
                    <a:gd name="connsiteY41" fmla="*/ 494506 h 1148556"/>
                    <a:gd name="connsiteX42" fmla="*/ 0 w 1258888"/>
                    <a:gd name="connsiteY42" fmla="*/ 462756 h 1148556"/>
                    <a:gd name="connsiteX43" fmla="*/ 31750 w 1258888"/>
                    <a:gd name="connsiteY43" fmla="*/ 424656 h 1148556"/>
                    <a:gd name="connsiteX44" fmla="*/ 44450 w 1258888"/>
                    <a:gd name="connsiteY44" fmla="*/ 253206 h 1148556"/>
                    <a:gd name="connsiteX45" fmla="*/ 88900 w 1258888"/>
                    <a:gd name="connsiteY45" fmla="*/ 202406 h 1148556"/>
                    <a:gd name="connsiteX46" fmla="*/ 228600 w 1258888"/>
                    <a:gd name="connsiteY46" fmla="*/ 284956 h 1148556"/>
                    <a:gd name="connsiteX47" fmla="*/ 247650 w 1258888"/>
                    <a:gd name="connsiteY47" fmla="*/ 316706 h 1148556"/>
                    <a:gd name="connsiteX48" fmla="*/ 349250 w 1258888"/>
                    <a:gd name="connsiteY48" fmla="*/ 234156 h 1148556"/>
                    <a:gd name="connsiteX49" fmla="*/ 419100 w 1258888"/>
                    <a:gd name="connsiteY49" fmla="*/ 234156 h 1148556"/>
                    <a:gd name="connsiteX50" fmla="*/ 438150 w 1258888"/>
                    <a:gd name="connsiteY50" fmla="*/ 69056 h 1148556"/>
                    <a:gd name="connsiteX51" fmla="*/ 437512 w 1258888"/>
                    <a:gd name="connsiteY51" fmla="*/ 68136 h 1148556"/>
                    <a:gd name="connsiteX52" fmla="*/ 477838 w 1258888"/>
                    <a:gd name="connsiteY52" fmla="*/ 76200 h 1148556"/>
                    <a:gd name="connsiteX53" fmla="*/ 527844 w 1258888"/>
                    <a:gd name="connsiteY53" fmla="*/ 92870 h 1148556"/>
                    <a:gd name="connsiteX54" fmla="*/ 582612 w 1258888"/>
                    <a:gd name="connsiteY54" fmla="*/ 85726 h 1148556"/>
                    <a:gd name="connsiteX55" fmla="*/ 601664 w 1258888"/>
                    <a:gd name="connsiteY55" fmla="*/ 9526 h 1148556"/>
                    <a:gd name="connsiteX56" fmla="*/ 673100 w 1258888"/>
                    <a:gd name="connsiteY56" fmla="*/ 0 h 114855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</a:cxnLst>
                  <a:rect l="l" t="t" r="r" b="b"/>
                  <a:pathLst>
                    <a:path w="1258888" h="1148556">
                      <a:moveTo>
                        <a:pt x="673100" y="0"/>
                      </a:moveTo>
                      <a:lnTo>
                        <a:pt x="782638" y="61912"/>
                      </a:lnTo>
                      <a:lnTo>
                        <a:pt x="775494" y="152400"/>
                      </a:lnTo>
                      <a:lnTo>
                        <a:pt x="863600" y="138112"/>
                      </a:lnTo>
                      <a:lnTo>
                        <a:pt x="887412" y="204786"/>
                      </a:lnTo>
                      <a:lnTo>
                        <a:pt x="935038" y="226218"/>
                      </a:lnTo>
                      <a:lnTo>
                        <a:pt x="930276" y="261938"/>
                      </a:lnTo>
                      <a:lnTo>
                        <a:pt x="904080" y="302418"/>
                      </a:lnTo>
                      <a:lnTo>
                        <a:pt x="880268" y="376238"/>
                      </a:lnTo>
                      <a:lnTo>
                        <a:pt x="820738" y="376238"/>
                      </a:lnTo>
                      <a:lnTo>
                        <a:pt x="832644" y="438150"/>
                      </a:lnTo>
                      <a:lnTo>
                        <a:pt x="808832" y="459582"/>
                      </a:lnTo>
                      <a:lnTo>
                        <a:pt x="858838" y="504826"/>
                      </a:lnTo>
                      <a:lnTo>
                        <a:pt x="846932" y="578644"/>
                      </a:lnTo>
                      <a:lnTo>
                        <a:pt x="873124" y="609600"/>
                      </a:lnTo>
                      <a:lnTo>
                        <a:pt x="877888" y="702470"/>
                      </a:lnTo>
                      <a:lnTo>
                        <a:pt x="951706" y="726282"/>
                      </a:lnTo>
                      <a:lnTo>
                        <a:pt x="1016000" y="766762"/>
                      </a:lnTo>
                      <a:lnTo>
                        <a:pt x="1061244" y="745330"/>
                      </a:lnTo>
                      <a:lnTo>
                        <a:pt x="1211264" y="757238"/>
                      </a:lnTo>
                      <a:lnTo>
                        <a:pt x="1258888" y="790574"/>
                      </a:lnTo>
                      <a:lnTo>
                        <a:pt x="1168400" y="890586"/>
                      </a:lnTo>
                      <a:lnTo>
                        <a:pt x="1173164" y="981074"/>
                      </a:lnTo>
                      <a:lnTo>
                        <a:pt x="1144588" y="1014412"/>
                      </a:lnTo>
                      <a:lnTo>
                        <a:pt x="1140496" y="1118728"/>
                      </a:lnTo>
                      <a:lnTo>
                        <a:pt x="1085850" y="1091406"/>
                      </a:lnTo>
                      <a:lnTo>
                        <a:pt x="977900" y="1097756"/>
                      </a:lnTo>
                      <a:lnTo>
                        <a:pt x="958850" y="1135856"/>
                      </a:lnTo>
                      <a:lnTo>
                        <a:pt x="914400" y="1148556"/>
                      </a:lnTo>
                      <a:lnTo>
                        <a:pt x="844550" y="1078706"/>
                      </a:lnTo>
                      <a:lnTo>
                        <a:pt x="882650" y="989806"/>
                      </a:lnTo>
                      <a:lnTo>
                        <a:pt x="831850" y="945356"/>
                      </a:lnTo>
                      <a:lnTo>
                        <a:pt x="723900" y="907256"/>
                      </a:lnTo>
                      <a:lnTo>
                        <a:pt x="774700" y="856456"/>
                      </a:lnTo>
                      <a:lnTo>
                        <a:pt x="755650" y="780256"/>
                      </a:lnTo>
                      <a:lnTo>
                        <a:pt x="609600" y="780256"/>
                      </a:lnTo>
                      <a:lnTo>
                        <a:pt x="501650" y="843756"/>
                      </a:lnTo>
                      <a:lnTo>
                        <a:pt x="425450" y="761206"/>
                      </a:lnTo>
                      <a:lnTo>
                        <a:pt x="323850" y="761206"/>
                      </a:lnTo>
                      <a:lnTo>
                        <a:pt x="292100" y="697706"/>
                      </a:lnTo>
                      <a:lnTo>
                        <a:pt x="31750" y="596106"/>
                      </a:lnTo>
                      <a:lnTo>
                        <a:pt x="38100" y="494506"/>
                      </a:lnTo>
                      <a:lnTo>
                        <a:pt x="0" y="462756"/>
                      </a:lnTo>
                      <a:lnTo>
                        <a:pt x="31750" y="424656"/>
                      </a:lnTo>
                      <a:lnTo>
                        <a:pt x="44450" y="253206"/>
                      </a:lnTo>
                      <a:lnTo>
                        <a:pt x="88900" y="202406"/>
                      </a:lnTo>
                      <a:lnTo>
                        <a:pt x="228600" y="284956"/>
                      </a:lnTo>
                      <a:lnTo>
                        <a:pt x="247650" y="316706"/>
                      </a:lnTo>
                      <a:lnTo>
                        <a:pt x="349250" y="234156"/>
                      </a:lnTo>
                      <a:lnTo>
                        <a:pt x="419100" y="234156"/>
                      </a:lnTo>
                      <a:lnTo>
                        <a:pt x="438150" y="69056"/>
                      </a:lnTo>
                      <a:lnTo>
                        <a:pt x="437512" y="68136"/>
                      </a:lnTo>
                      <a:lnTo>
                        <a:pt x="477838" y="76200"/>
                      </a:lnTo>
                      <a:lnTo>
                        <a:pt x="527844" y="92870"/>
                      </a:lnTo>
                      <a:lnTo>
                        <a:pt x="582612" y="85726"/>
                      </a:lnTo>
                      <a:lnTo>
                        <a:pt x="601664" y="9526"/>
                      </a:lnTo>
                      <a:lnTo>
                        <a:pt x="673100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31" name="フリーフォーム: 図形 1630">
                  <a:extLst>
                    <a:ext uri="{FF2B5EF4-FFF2-40B4-BE49-F238E27FC236}">
                      <a16:creationId xmlns:a16="http://schemas.microsoft.com/office/drawing/2014/main" id="{ECC04A0C-5FFD-4A12-8826-0F0A1E25D731}"/>
                    </a:ext>
                  </a:extLst>
                </p:cNvPr>
                <p:cNvSpPr/>
                <p:nvPr/>
              </p:nvSpPr>
              <p:spPr>
                <a:xfrm>
                  <a:off x="28141612" y="30680024"/>
                  <a:ext cx="814388" cy="671514"/>
                </a:xfrm>
                <a:custGeom>
                  <a:avLst/>
                  <a:gdLst>
                    <a:gd name="connsiteX0" fmla="*/ 581026 w 814388"/>
                    <a:gd name="connsiteY0" fmla="*/ 0 h 671514"/>
                    <a:gd name="connsiteX1" fmla="*/ 652464 w 814388"/>
                    <a:gd name="connsiteY1" fmla="*/ 7144 h 671514"/>
                    <a:gd name="connsiteX2" fmla="*/ 645320 w 814388"/>
                    <a:gd name="connsiteY2" fmla="*/ 111920 h 671514"/>
                    <a:gd name="connsiteX3" fmla="*/ 747712 w 814388"/>
                    <a:gd name="connsiteY3" fmla="*/ 154782 h 671514"/>
                    <a:gd name="connsiteX4" fmla="*/ 750094 w 814388"/>
                    <a:gd name="connsiteY4" fmla="*/ 216696 h 671514"/>
                    <a:gd name="connsiteX5" fmla="*/ 795338 w 814388"/>
                    <a:gd name="connsiteY5" fmla="*/ 240508 h 671514"/>
                    <a:gd name="connsiteX6" fmla="*/ 790576 w 814388"/>
                    <a:gd name="connsiteY6" fmla="*/ 278608 h 671514"/>
                    <a:gd name="connsiteX7" fmla="*/ 814388 w 814388"/>
                    <a:gd name="connsiteY7" fmla="*/ 314326 h 671514"/>
                    <a:gd name="connsiteX8" fmla="*/ 790576 w 814388"/>
                    <a:gd name="connsiteY8" fmla="*/ 409576 h 671514"/>
                    <a:gd name="connsiteX9" fmla="*/ 809626 w 814388"/>
                    <a:gd name="connsiteY9" fmla="*/ 459582 h 671514"/>
                    <a:gd name="connsiteX10" fmla="*/ 692944 w 814388"/>
                    <a:gd name="connsiteY10" fmla="*/ 469108 h 671514"/>
                    <a:gd name="connsiteX11" fmla="*/ 692744 w 814388"/>
                    <a:gd name="connsiteY11" fmla="*/ 469882 h 671514"/>
                    <a:gd name="connsiteX12" fmla="*/ 685800 w 814388"/>
                    <a:gd name="connsiteY12" fmla="*/ 466726 h 671514"/>
                    <a:gd name="connsiteX13" fmla="*/ 652464 w 814388"/>
                    <a:gd name="connsiteY13" fmla="*/ 490540 h 671514"/>
                    <a:gd name="connsiteX14" fmla="*/ 619124 w 814388"/>
                    <a:gd name="connsiteY14" fmla="*/ 457200 h 671514"/>
                    <a:gd name="connsiteX15" fmla="*/ 581024 w 814388"/>
                    <a:gd name="connsiteY15" fmla="*/ 495300 h 671514"/>
                    <a:gd name="connsiteX16" fmla="*/ 595312 w 814388"/>
                    <a:gd name="connsiteY16" fmla="*/ 542926 h 671514"/>
                    <a:gd name="connsiteX17" fmla="*/ 557212 w 814388"/>
                    <a:gd name="connsiteY17" fmla="*/ 552452 h 671514"/>
                    <a:gd name="connsiteX18" fmla="*/ 566736 w 814388"/>
                    <a:gd name="connsiteY18" fmla="*/ 595314 h 671514"/>
                    <a:gd name="connsiteX19" fmla="*/ 623888 w 814388"/>
                    <a:gd name="connsiteY19" fmla="*/ 604840 h 671514"/>
                    <a:gd name="connsiteX20" fmla="*/ 609600 w 814388"/>
                    <a:gd name="connsiteY20" fmla="*/ 671514 h 671514"/>
                    <a:gd name="connsiteX21" fmla="*/ 514352 w 814388"/>
                    <a:gd name="connsiteY21" fmla="*/ 657226 h 671514"/>
                    <a:gd name="connsiteX22" fmla="*/ 409576 w 814388"/>
                    <a:gd name="connsiteY22" fmla="*/ 585788 h 671514"/>
                    <a:gd name="connsiteX23" fmla="*/ 328612 w 814388"/>
                    <a:gd name="connsiteY23" fmla="*/ 561976 h 671514"/>
                    <a:gd name="connsiteX24" fmla="*/ 357188 w 814388"/>
                    <a:gd name="connsiteY24" fmla="*/ 409576 h 671514"/>
                    <a:gd name="connsiteX25" fmla="*/ 185736 w 814388"/>
                    <a:gd name="connsiteY25" fmla="*/ 323852 h 671514"/>
                    <a:gd name="connsiteX26" fmla="*/ 142876 w 814388"/>
                    <a:gd name="connsiteY26" fmla="*/ 338140 h 671514"/>
                    <a:gd name="connsiteX27" fmla="*/ 119064 w 814388"/>
                    <a:gd name="connsiteY27" fmla="*/ 319088 h 671514"/>
                    <a:gd name="connsiteX28" fmla="*/ 42864 w 814388"/>
                    <a:gd name="connsiteY28" fmla="*/ 323852 h 671514"/>
                    <a:gd name="connsiteX29" fmla="*/ 0 w 814388"/>
                    <a:gd name="connsiteY29" fmla="*/ 290514 h 671514"/>
                    <a:gd name="connsiteX30" fmla="*/ 17484 w 814388"/>
                    <a:gd name="connsiteY30" fmla="*/ 259920 h 671514"/>
                    <a:gd name="connsiteX31" fmla="*/ 152400 w 814388"/>
                    <a:gd name="connsiteY31" fmla="*/ 254796 h 671514"/>
                    <a:gd name="connsiteX32" fmla="*/ 283368 w 814388"/>
                    <a:gd name="connsiteY32" fmla="*/ 164308 h 671514"/>
                    <a:gd name="connsiteX33" fmla="*/ 288132 w 814388"/>
                    <a:gd name="connsiteY33" fmla="*/ 104776 h 671514"/>
                    <a:gd name="connsiteX34" fmla="*/ 354808 w 814388"/>
                    <a:gd name="connsiteY34" fmla="*/ 97632 h 671514"/>
                    <a:gd name="connsiteX35" fmla="*/ 497682 w 814388"/>
                    <a:gd name="connsiteY35" fmla="*/ 159544 h 671514"/>
                    <a:gd name="connsiteX36" fmla="*/ 538164 w 814388"/>
                    <a:gd name="connsiteY36" fmla="*/ 111920 h 671514"/>
                    <a:gd name="connsiteX37" fmla="*/ 542926 w 814388"/>
                    <a:gd name="connsiteY37" fmla="*/ 38100 h 671514"/>
                    <a:gd name="connsiteX38" fmla="*/ 581026 w 814388"/>
                    <a:gd name="connsiteY38" fmla="*/ 0 h 67151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</a:cxnLst>
                  <a:rect l="l" t="t" r="r" b="b"/>
                  <a:pathLst>
                    <a:path w="814388" h="671514">
                      <a:moveTo>
                        <a:pt x="581026" y="0"/>
                      </a:moveTo>
                      <a:lnTo>
                        <a:pt x="652464" y="7144"/>
                      </a:lnTo>
                      <a:lnTo>
                        <a:pt x="645320" y="111920"/>
                      </a:lnTo>
                      <a:lnTo>
                        <a:pt x="747712" y="154782"/>
                      </a:lnTo>
                      <a:cubicBezTo>
                        <a:pt x="748508" y="175420"/>
                        <a:pt x="749300" y="196056"/>
                        <a:pt x="750094" y="216696"/>
                      </a:cubicBezTo>
                      <a:lnTo>
                        <a:pt x="795338" y="240508"/>
                      </a:lnTo>
                      <a:lnTo>
                        <a:pt x="790576" y="278608"/>
                      </a:lnTo>
                      <a:lnTo>
                        <a:pt x="814388" y="314326"/>
                      </a:lnTo>
                      <a:lnTo>
                        <a:pt x="790576" y="409576"/>
                      </a:lnTo>
                      <a:lnTo>
                        <a:pt x="809626" y="459582"/>
                      </a:lnTo>
                      <a:lnTo>
                        <a:pt x="692944" y="469108"/>
                      </a:lnTo>
                      <a:lnTo>
                        <a:pt x="692744" y="469882"/>
                      </a:lnTo>
                      <a:lnTo>
                        <a:pt x="685800" y="466726"/>
                      </a:lnTo>
                      <a:lnTo>
                        <a:pt x="652464" y="490540"/>
                      </a:lnTo>
                      <a:lnTo>
                        <a:pt x="619124" y="457200"/>
                      </a:lnTo>
                      <a:lnTo>
                        <a:pt x="581024" y="495300"/>
                      </a:lnTo>
                      <a:lnTo>
                        <a:pt x="595312" y="542926"/>
                      </a:lnTo>
                      <a:lnTo>
                        <a:pt x="557212" y="552452"/>
                      </a:lnTo>
                      <a:lnTo>
                        <a:pt x="566736" y="595314"/>
                      </a:lnTo>
                      <a:lnTo>
                        <a:pt x="623888" y="604840"/>
                      </a:lnTo>
                      <a:lnTo>
                        <a:pt x="609600" y="671514"/>
                      </a:lnTo>
                      <a:lnTo>
                        <a:pt x="514352" y="657226"/>
                      </a:lnTo>
                      <a:lnTo>
                        <a:pt x="409576" y="585788"/>
                      </a:lnTo>
                      <a:lnTo>
                        <a:pt x="328612" y="561976"/>
                      </a:lnTo>
                      <a:lnTo>
                        <a:pt x="357188" y="409576"/>
                      </a:lnTo>
                      <a:lnTo>
                        <a:pt x="185736" y="323852"/>
                      </a:lnTo>
                      <a:lnTo>
                        <a:pt x="142876" y="338140"/>
                      </a:lnTo>
                      <a:lnTo>
                        <a:pt x="119064" y="319088"/>
                      </a:lnTo>
                      <a:lnTo>
                        <a:pt x="42864" y="323852"/>
                      </a:lnTo>
                      <a:lnTo>
                        <a:pt x="0" y="290514"/>
                      </a:lnTo>
                      <a:lnTo>
                        <a:pt x="17484" y="259920"/>
                      </a:lnTo>
                      <a:lnTo>
                        <a:pt x="152400" y="254796"/>
                      </a:lnTo>
                      <a:lnTo>
                        <a:pt x="283368" y="164308"/>
                      </a:lnTo>
                      <a:lnTo>
                        <a:pt x="288132" y="104776"/>
                      </a:lnTo>
                      <a:lnTo>
                        <a:pt x="354808" y="97632"/>
                      </a:lnTo>
                      <a:lnTo>
                        <a:pt x="497682" y="159544"/>
                      </a:lnTo>
                      <a:lnTo>
                        <a:pt x="538164" y="111920"/>
                      </a:lnTo>
                      <a:lnTo>
                        <a:pt x="542926" y="38100"/>
                      </a:lnTo>
                      <a:lnTo>
                        <a:pt x="581026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32" name="フリーフォーム: 図形 1631">
                  <a:extLst>
                    <a:ext uri="{FF2B5EF4-FFF2-40B4-BE49-F238E27FC236}">
                      <a16:creationId xmlns:a16="http://schemas.microsoft.com/office/drawing/2014/main" id="{CD7A75B2-312F-44DA-BB9B-4628E7EEED38}"/>
                    </a:ext>
                  </a:extLst>
                </p:cNvPr>
                <p:cNvSpPr/>
                <p:nvPr/>
              </p:nvSpPr>
              <p:spPr>
                <a:xfrm>
                  <a:off x="29334620" y="31211044"/>
                  <a:ext cx="343176" cy="364332"/>
                </a:xfrm>
                <a:custGeom>
                  <a:avLst/>
                  <a:gdLst>
                    <a:gd name="connsiteX0" fmla="*/ 257174 w 343176"/>
                    <a:gd name="connsiteY0" fmla="*/ 0 h 364332"/>
                    <a:gd name="connsiteX1" fmla="*/ 343176 w 343176"/>
                    <a:gd name="connsiteY1" fmla="*/ 34702 h 364332"/>
                    <a:gd name="connsiteX2" fmla="*/ 307180 w 343176"/>
                    <a:gd name="connsiteY2" fmla="*/ 229076 h 364332"/>
                    <a:gd name="connsiteX3" fmla="*/ 309686 w 343176"/>
                    <a:gd name="connsiteY3" fmla="*/ 230956 h 364332"/>
                    <a:gd name="connsiteX4" fmla="*/ 202404 w 343176"/>
                    <a:gd name="connsiteY4" fmla="*/ 340520 h 364332"/>
                    <a:gd name="connsiteX5" fmla="*/ 200024 w 343176"/>
                    <a:gd name="connsiteY5" fmla="*/ 364332 h 364332"/>
                    <a:gd name="connsiteX6" fmla="*/ 90486 w 343176"/>
                    <a:gd name="connsiteY6" fmla="*/ 328612 h 364332"/>
                    <a:gd name="connsiteX7" fmla="*/ 2380 w 343176"/>
                    <a:gd name="connsiteY7" fmla="*/ 321468 h 364332"/>
                    <a:gd name="connsiteX8" fmla="*/ 0 w 343176"/>
                    <a:gd name="connsiteY8" fmla="*/ 183356 h 364332"/>
                    <a:gd name="connsiteX9" fmla="*/ 83344 w 343176"/>
                    <a:gd name="connsiteY9" fmla="*/ 138112 h 364332"/>
                    <a:gd name="connsiteX10" fmla="*/ 97630 w 343176"/>
                    <a:gd name="connsiteY10" fmla="*/ 78580 h 364332"/>
                    <a:gd name="connsiteX11" fmla="*/ 126204 w 343176"/>
                    <a:gd name="connsiteY11" fmla="*/ 78580 h 364332"/>
                    <a:gd name="connsiteX12" fmla="*/ 169068 w 343176"/>
                    <a:gd name="connsiteY12" fmla="*/ 109536 h 364332"/>
                    <a:gd name="connsiteX13" fmla="*/ 202404 w 343176"/>
                    <a:gd name="connsiteY13" fmla="*/ 90488 h 364332"/>
                    <a:gd name="connsiteX14" fmla="*/ 254792 w 343176"/>
                    <a:gd name="connsiteY14" fmla="*/ 83344 h 364332"/>
                    <a:gd name="connsiteX15" fmla="*/ 240504 w 343176"/>
                    <a:gd name="connsiteY15" fmla="*/ 21432 h 364332"/>
                    <a:gd name="connsiteX16" fmla="*/ 257174 w 343176"/>
                    <a:gd name="connsiteY16" fmla="*/ 0 h 36433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343176" h="364332">
                      <a:moveTo>
                        <a:pt x="257174" y="0"/>
                      </a:moveTo>
                      <a:lnTo>
                        <a:pt x="343176" y="34702"/>
                      </a:lnTo>
                      <a:lnTo>
                        <a:pt x="307180" y="229076"/>
                      </a:lnTo>
                      <a:lnTo>
                        <a:pt x="309686" y="230956"/>
                      </a:lnTo>
                      <a:lnTo>
                        <a:pt x="202404" y="340520"/>
                      </a:lnTo>
                      <a:lnTo>
                        <a:pt x="200024" y="364332"/>
                      </a:lnTo>
                      <a:lnTo>
                        <a:pt x="90486" y="328612"/>
                      </a:lnTo>
                      <a:lnTo>
                        <a:pt x="2380" y="321468"/>
                      </a:lnTo>
                      <a:cubicBezTo>
                        <a:pt x="1586" y="275432"/>
                        <a:pt x="792" y="229394"/>
                        <a:pt x="0" y="183356"/>
                      </a:cubicBezTo>
                      <a:lnTo>
                        <a:pt x="83344" y="138112"/>
                      </a:lnTo>
                      <a:lnTo>
                        <a:pt x="97630" y="78580"/>
                      </a:lnTo>
                      <a:lnTo>
                        <a:pt x="126204" y="78580"/>
                      </a:lnTo>
                      <a:lnTo>
                        <a:pt x="169068" y="109536"/>
                      </a:lnTo>
                      <a:lnTo>
                        <a:pt x="202404" y="90488"/>
                      </a:lnTo>
                      <a:lnTo>
                        <a:pt x="254792" y="83344"/>
                      </a:lnTo>
                      <a:lnTo>
                        <a:pt x="240504" y="21432"/>
                      </a:lnTo>
                      <a:lnTo>
                        <a:pt x="257174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33" name="フリーフォーム: 図形 1632">
                  <a:extLst>
                    <a:ext uri="{FF2B5EF4-FFF2-40B4-BE49-F238E27FC236}">
                      <a16:creationId xmlns:a16="http://schemas.microsoft.com/office/drawing/2014/main" id="{65F49285-1E56-4361-BBA9-5B70B1E219C5}"/>
                    </a:ext>
                  </a:extLst>
                </p:cNvPr>
                <p:cNvSpPr/>
                <p:nvPr/>
              </p:nvSpPr>
              <p:spPr>
                <a:xfrm>
                  <a:off x="28956984" y="31261050"/>
                  <a:ext cx="227616" cy="145930"/>
                </a:xfrm>
                <a:custGeom>
                  <a:avLst/>
                  <a:gdLst>
                    <a:gd name="connsiteX0" fmla="*/ 165704 w 227616"/>
                    <a:gd name="connsiteY0" fmla="*/ 0 h 145930"/>
                    <a:gd name="connsiteX1" fmla="*/ 187136 w 227616"/>
                    <a:gd name="connsiteY1" fmla="*/ 54770 h 145930"/>
                    <a:gd name="connsiteX2" fmla="*/ 227616 w 227616"/>
                    <a:gd name="connsiteY2" fmla="*/ 59530 h 145930"/>
                    <a:gd name="connsiteX3" fmla="*/ 225236 w 227616"/>
                    <a:gd name="connsiteY3" fmla="*/ 97630 h 145930"/>
                    <a:gd name="connsiteX4" fmla="*/ 191896 w 227616"/>
                    <a:gd name="connsiteY4" fmla="*/ 123826 h 145930"/>
                    <a:gd name="connsiteX5" fmla="*/ 101410 w 227616"/>
                    <a:gd name="connsiteY5" fmla="*/ 109538 h 145930"/>
                    <a:gd name="connsiteX6" fmla="*/ 71636 w 227616"/>
                    <a:gd name="connsiteY6" fmla="*/ 145930 h 145930"/>
                    <a:gd name="connsiteX7" fmla="*/ 18064 w 227616"/>
                    <a:gd name="connsiteY7" fmla="*/ 100014 h 145930"/>
                    <a:gd name="connsiteX8" fmla="*/ 18064 w 227616"/>
                    <a:gd name="connsiteY8" fmla="*/ 66674 h 145930"/>
                    <a:gd name="connsiteX9" fmla="*/ 0 w 227616"/>
                    <a:gd name="connsiteY9" fmla="*/ 46028 h 145930"/>
                    <a:gd name="connsiteX10" fmla="*/ 96648 w 227616"/>
                    <a:gd name="connsiteY10" fmla="*/ 2382 h 145930"/>
                    <a:gd name="connsiteX11" fmla="*/ 165704 w 227616"/>
                    <a:gd name="connsiteY11" fmla="*/ 0 h 14593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227616" h="145930">
                      <a:moveTo>
                        <a:pt x="165704" y="0"/>
                      </a:moveTo>
                      <a:lnTo>
                        <a:pt x="187136" y="54770"/>
                      </a:lnTo>
                      <a:lnTo>
                        <a:pt x="227616" y="59530"/>
                      </a:lnTo>
                      <a:lnTo>
                        <a:pt x="225236" y="97630"/>
                      </a:lnTo>
                      <a:lnTo>
                        <a:pt x="191896" y="123826"/>
                      </a:lnTo>
                      <a:lnTo>
                        <a:pt x="101410" y="109538"/>
                      </a:lnTo>
                      <a:lnTo>
                        <a:pt x="71636" y="145930"/>
                      </a:lnTo>
                      <a:lnTo>
                        <a:pt x="18064" y="100014"/>
                      </a:lnTo>
                      <a:lnTo>
                        <a:pt x="18064" y="66674"/>
                      </a:lnTo>
                      <a:lnTo>
                        <a:pt x="0" y="46028"/>
                      </a:lnTo>
                      <a:lnTo>
                        <a:pt x="96648" y="2382"/>
                      </a:lnTo>
                      <a:lnTo>
                        <a:pt x="165704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34" name="フリーフォーム: 図形 1633">
                  <a:extLst>
                    <a:ext uri="{FF2B5EF4-FFF2-40B4-BE49-F238E27FC236}">
                      <a16:creationId xmlns:a16="http://schemas.microsoft.com/office/drawing/2014/main" id="{FF88A08D-AF48-492B-8344-B2CC91A58464}"/>
                    </a:ext>
                  </a:extLst>
                </p:cNvPr>
                <p:cNvSpPr/>
                <p:nvPr/>
              </p:nvSpPr>
              <p:spPr>
                <a:xfrm>
                  <a:off x="29065536" y="31437264"/>
                  <a:ext cx="235744" cy="223006"/>
                </a:xfrm>
                <a:custGeom>
                  <a:avLst/>
                  <a:gdLst>
                    <a:gd name="connsiteX0" fmla="*/ 85728 w 235744"/>
                    <a:gd name="connsiteY0" fmla="*/ 0 h 223006"/>
                    <a:gd name="connsiteX1" fmla="*/ 126208 w 235744"/>
                    <a:gd name="connsiteY1" fmla="*/ 33336 h 223006"/>
                    <a:gd name="connsiteX2" fmla="*/ 128588 w 235744"/>
                    <a:gd name="connsiteY2" fmla="*/ 57148 h 223006"/>
                    <a:gd name="connsiteX3" fmla="*/ 226220 w 235744"/>
                    <a:gd name="connsiteY3" fmla="*/ 95248 h 223006"/>
                    <a:gd name="connsiteX4" fmla="*/ 235744 w 235744"/>
                    <a:gd name="connsiteY4" fmla="*/ 171448 h 223006"/>
                    <a:gd name="connsiteX5" fmla="*/ 161928 w 235744"/>
                    <a:gd name="connsiteY5" fmla="*/ 159542 h 223006"/>
                    <a:gd name="connsiteX6" fmla="*/ 131218 w 235744"/>
                    <a:gd name="connsiteY6" fmla="*/ 223006 h 223006"/>
                    <a:gd name="connsiteX7" fmla="*/ 85728 w 235744"/>
                    <a:gd name="connsiteY7" fmla="*/ 171448 h 223006"/>
                    <a:gd name="connsiteX8" fmla="*/ 38100 w 235744"/>
                    <a:gd name="connsiteY8" fmla="*/ 157160 h 223006"/>
                    <a:gd name="connsiteX9" fmla="*/ 38100 w 235744"/>
                    <a:gd name="connsiteY9" fmla="*/ 114300 h 223006"/>
                    <a:gd name="connsiteX10" fmla="*/ 0 w 235744"/>
                    <a:gd name="connsiteY10" fmla="*/ 90486 h 223006"/>
                    <a:gd name="connsiteX11" fmla="*/ 9008 w 235744"/>
                    <a:gd name="connsiteY11" fmla="*/ 13948 h 223006"/>
                    <a:gd name="connsiteX12" fmla="*/ 85728 w 235744"/>
                    <a:gd name="connsiteY12" fmla="*/ 0 h 22300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235744" h="223006">
                      <a:moveTo>
                        <a:pt x="85728" y="0"/>
                      </a:moveTo>
                      <a:lnTo>
                        <a:pt x="126208" y="33336"/>
                      </a:lnTo>
                      <a:lnTo>
                        <a:pt x="128588" y="57148"/>
                      </a:lnTo>
                      <a:lnTo>
                        <a:pt x="226220" y="95248"/>
                      </a:lnTo>
                      <a:lnTo>
                        <a:pt x="235744" y="171448"/>
                      </a:lnTo>
                      <a:lnTo>
                        <a:pt x="161928" y="159542"/>
                      </a:lnTo>
                      <a:lnTo>
                        <a:pt x="131218" y="223006"/>
                      </a:lnTo>
                      <a:lnTo>
                        <a:pt x="85728" y="171448"/>
                      </a:lnTo>
                      <a:lnTo>
                        <a:pt x="38100" y="157160"/>
                      </a:lnTo>
                      <a:lnTo>
                        <a:pt x="38100" y="114300"/>
                      </a:lnTo>
                      <a:lnTo>
                        <a:pt x="0" y="90486"/>
                      </a:lnTo>
                      <a:lnTo>
                        <a:pt x="9008" y="13948"/>
                      </a:lnTo>
                      <a:lnTo>
                        <a:pt x="85728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35" name="フリーフォーム: 図形 1634">
                  <a:extLst>
                    <a:ext uri="{FF2B5EF4-FFF2-40B4-BE49-F238E27FC236}">
                      <a16:creationId xmlns:a16="http://schemas.microsoft.com/office/drawing/2014/main" id="{F5C3D3EE-B5FC-4FD1-ACC7-A89C564222D9}"/>
                    </a:ext>
                  </a:extLst>
                </p:cNvPr>
                <p:cNvSpPr/>
                <p:nvPr/>
              </p:nvSpPr>
              <p:spPr>
                <a:xfrm>
                  <a:off x="29894212" y="31696820"/>
                  <a:ext cx="308388" cy="416718"/>
                </a:xfrm>
                <a:custGeom>
                  <a:avLst/>
                  <a:gdLst>
                    <a:gd name="connsiteX0" fmla="*/ 128588 w 308388"/>
                    <a:gd name="connsiteY0" fmla="*/ 0 h 416718"/>
                    <a:gd name="connsiteX1" fmla="*/ 216568 w 308388"/>
                    <a:gd name="connsiteY1" fmla="*/ 22808 h 416718"/>
                    <a:gd name="connsiteX2" fmla="*/ 189548 w 308388"/>
                    <a:gd name="connsiteY2" fmla="*/ 63340 h 416718"/>
                    <a:gd name="connsiteX3" fmla="*/ 227648 w 308388"/>
                    <a:gd name="connsiteY3" fmla="*/ 147160 h 416718"/>
                    <a:gd name="connsiteX4" fmla="*/ 240712 w 308388"/>
                    <a:gd name="connsiteY4" fmla="*/ 141716 h 416718"/>
                    <a:gd name="connsiteX5" fmla="*/ 288608 w 308388"/>
                    <a:gd name="connsiteY5" fmla="*/ 177640 h 416718"/>
                    <a:gd name="connsiteX6" fmla="*/ 265748 w 308388"/>
                    <a:gd name="connsiteY6" fmla="*/ 230980 h 416718"/>
                    <a:gd name="connsiteX7" fmla="*/ 305252 w 308388"/>
                    <a:gd name="connsiteY7" fmla="*/ 315632 h 416718"/>
                    <a:gd name="connsiteX8" fmla="*/ 307360 w 308388"/>
                    <a:gd name="connsiteY8" fmla="*/ 311944 h 416718"/>
                    <a:gd name="connsiteX9" fmla="*/ 308388 w 308388"/>
                    <a:gd name="connsiteY9" fmla="*/ 314002 h 416718"/>
                    <a:gd name="connsiteX10" fmla="*/ 252412 w 308388"/>
                    <a:gd name="connsiteY10" fmla="*/ 411956 h 416718"/>
                    <a:gd name="connsiteX11" fmla="*/ 204788 w 308388"/>
                    <a:gd name="connsiteY11" fmla="*/ 416718 h 416718"/>
                    <a:gd name="connsiteX12" fmla="*/ 176212 w 308388"/>
                    <a:gd name="connsiteY12" fmla="*/ 402430 h 416718"/>
                    <a:gd name="connsiteX13" fmla="*/ 104776 w 308388"/>
                    <a:gd name="connsiteY13" fmla="*/ 397668 h 416718"/>
                    <a:gd name="connsiteX14" fmla="*/ 80964 w 308388"/>
                    <a:gd name="connsiteY14" fmla="*/ 316704 h 416718"/>
                    <a:gd name="connsiteX15" fmla="*/ 70390 w 308388"/>
                    <a:gd name="connsiteY15" fmla="*/ 314062 h 416718"/>
                    <a:gd name="connsiteX16" fmla="*/ 71438 w 308388"/>
                    <a:gd name="connsiteY16" fmla="*/ 242886 h 416718"/>
                    <a:gd name="connsiteX17" fmla="*/ 88108 w 308388"/>
                    <a:gd name="connsiteY17" fmla="*/ 240504 h 416718"/>
                    <a:gd name="connsiteX18" fmla="*/ 100012 w 308388"/>
                    <a:gd name="connsiteY18" fmla="*/ 157160 h 416718"/>
                    <a:gd name="connsiteX19" fmla="*/ 40482 w 308388"/>
                    <a:gd name="connsiteY19" fmla="*/ 147636 h 416718"/>
                    <a:gd name="connsiteX20" fmla="*/ 40482 w 308388"/>
                    <a:gd name="connsiteY20" fmla="*/ 109536 h 416718"/>
                    <a:gd name="connsiteX21" fmla="*/ 0 w 308388"/>
                    <a:gd name="connsiteY21" fmla="*/ 107156 h 416718"/>
                    <a:gd name="connsiteX22" fmla="*/ 19052 w 308388"/>
                    <a:gd name="connsiteY22" fmla="*/ 57148 h 416718"/>
                    <a:gd name="connsiteX23" fmla="*/ 61912 w 308388"/>
                    <a:gd name="connsiteY23" fmla="*/ 54768 h 416718"/>
                    <a:gd name="connsiteX24" fmla="*/ 128588 w 308388"/>
                    <a:gd name="connsiteY24" fmla="*/ 0 h 41671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</a:cxnLst>
                  <a:rect l="l" t="t" r="r" b="b"/>
                  <a:pathLst>
                    <a:path w="308388" h="416718">
                      <a:moveTo>
                        <a:pt x="128588" y="0"/>
                      </a:moveTo>
                      <a:lnTo>
                        <a:pt x="216568" y="22808"/>
                      </a:lnTo>
                      <a:lnTo>
                        <a:pt x="189548" y="63340"/>
                      </a:lnTo>
                      <a:lnTo>
                        <a:pt x="227648" y="147160"/>
                      </a:lnTo>
                      <a:lnTo>
                        <a:pt x="240712" y="141716"/>
                      </a:lnTo>
                      <a:lnTo>
                        <a:pt x="288608" y="177640"/>
                      </a:lnTo>
                      <a:lnTo>
                        <a:pt x="265748" y="230980"/>
                      </a:lnTo>
                      <a:lnTo>
                        <a:pt x="305252" y="315632"/>
                      </a:lnTo>
                      <a:lnTo>
                        <a:pt x="307360" y="311944"/>
                      </a:lnTo>
                      <a:lnTo>
                        <a:pt x="308388" y="314002"/>
                      </a:lnTo>
                      <a:lnTo>
                        <a:pt x="252412" y="411956"/>
                      </a:lnTo>
                      <a:lnTo>
                        <a:pt x="204788" y="416718"/>
                      </a:lnTo>
                      <a:lnTo>
                        <a:pt x="176212" y="402430"/>
                      </a:lnTo>
                      <a:lnTo>
                        <a:pt x="104776" y="397668"/>
                      </a:lnTo>
                      <a:lnTo>
                        <a:pt x="80964" y="316704"/>
                      </a:lnTo>
                      <a:lnTo>
                        <a:pt x="70390" y="314062"/>
                      </a:lnTo>
                      <a:lnTo>
                        <a:pt x="71438" y="242886"/>
                      </a:lnTo>
                      <a:lnTo>
                        <a:pt x="88108" y="240504"/>
                      </a:lnTo>
                      <a:lnTo>
                        <a:pt x="100012" y="157160"/>
                      </a:lnTo>
                      <a:lnTo>
                        <a:pt x="40482" y="147636"/>
                      </a:lnTo>
                      <a:lnTo>
                        <a:pt x="40482" y="109536"/>
                      </a:lnTo>
                      <a:lnTo>
                        <a:pt x="0" y="107156"/>
                      </a:lnTo>
                      <a:lnTo>
                        <a:pt x="19052" y="57148"/>
                      </a:lnTo>
                      <a:lnTo>
                        <a:pt x="61912" y="54768"/>
                      </a:lnTo>
                      <a:lnTo>
                        <a:pt x="128588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36" name="フリーフォーム: 図形 1635">
                  <a:extLst>
                    <a:ext uri="{FF2B5EF4-FFF2-40B4-BE49-F238E27FC236}">
                      <a16:creationId xmlns:a16="http://schemas.microsoft.com/office/drawing/2014/main" id="{869F655F-8851-4B41-9938-570345FC1736}"/>
                    </a:ext>
                  </a:extLst>
                </p:cNvPr>
                <p:cNvSpPr/>
                <p:nvPr/>
              </p:nvSpPr>
              <p:spPr>
                <a:xfrm>
                  <a:off x="29363194" y="31784924"/>
                  <a:ext cx="417866" cy="342900"/>
                </a:xfrm>
                <a:custGeom>
                  <a:avLst/>
                  <a:gdLst>
                    <a:gd name="connsiteX0" fmla="*/ 221456 w 417866"/>
                    <a:gd name="connsiteY0" fmla="*/ 0 h 342900"/>
                    <a:gd name="connsiteX1" fmla="*/ 295274 w 417866"/>
                    <a:gd name="connsiteY1" fmla="*/ 23814 h 342900"/>
                    <a:gd name="connsiteX2" fmla="*/ 316706 w 417866"/>
                    <a:gd name="connsiteY2" fmla="*/ 88108 h 342900"/>
                    <a:gd name="connsiteX3" fmla="*/ 357186 w 417866"/>
                    <a:gd name="connsiteY3" fmla="*/ 107156 h 342900"/>
                    <a:gd name="connsiteX4" fmla="*/ 378618 w 417866"/>
                    <a:gd name="connsiteY4" fmla="*/ 83344 h 342900"/>
                    <a:gd name="connsiteX5" fmla="*/ 383382 w 417866"/>
                    <a:gd name="connsiteY5" fmla="*/ 135732 h 342900"/>
                    <a:gd name="connsiteX6" fmla="*/ 411956 w 417866"/>
                    <a:gd name="connsiteY6" fmla="*/ 138114 h 342900"/>
                    <a:gd name="connsiteX7" fmla="*/ 417866 w 417866"/>
                    <a:gd name="connsiteY7" fmla="*/ 191304 h 342900"/>
                    <a:gd name="connsiteX8" fmla="*/ 416718 w 417866"/>
                    <a:gd name="connsiteY8" fmla="*/ 190500 h 342900"/>
                    <a:gd name="connsiteX9" fmla="*/ 345282 w 417866"/>
                    <a:gd name="connsiteY9" fmla="*/ 328614 h 342900"/>
                    <a:gd name="connsiteX10" fmla="*/ 178594 w 417866"/>
                    <a:gd name="connsiteY10" fmla="*/ 342900 h 342900"/>
                    <a:gd name="connsiteX11" fmla="*/ 97630 w 417866"/>
                    <a:gd name="connsiteY11" fmla="*/ 300040 h 342900"/>
                    <a:gd name="connsiteX12" fmla="*/ 2012 w 417866"/>
                    <a:gd name="connsiteY12" fmla="*/ 276134 h 342900"/>
                    <a:gd name="connsiteX13" fmla="*/ 57150 w 417866"/>
                    <a:gd name="connsiteY13" fmla="*/ 228600 h 342900"/>
                    <a:gd name="connsiteX14" fmla="*/ 0 w 417866"/>
                    <a:gd name="connsiteY14" fmla="*/ 207170 h 342900"/>
                    <a:gd name="connsiteX15" fmla="*/ 26194 w 417866"/>
                    <a:gd name="connsiteY15" fmla="*/ 185740 h 342900"/>
                    <a:gd name="connsiteX16" fmla="*/ 92870 w 417866"/>
                    <a:gd name="connsiteY16" fmla="*/ 176214 h 342900"/>
                    <a:gd name="connsiteX17" fmla="*/ 97630 w 417866"/>
                    <a:gd name="connsiteY17" fmla="*/ 142876 h 342900"/>
                    <a:gd name="connsiteX18" fmla="*/ 78582 w 417866"/>
                    <a:gd name="connsiteY18" fmla="*/ 40482 h 342900"/>
                    <a:gd name="connsiteX19" fmla="*/ 221456 w 417866"/>
                    <a:gd name="connsiteY19" fmla="*/ 0 h 3429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</a:cxnLst>
                  <a:rect l="l" t="t" r="r" b="b"/>
                  <a:pathLst>
                    <a:path w="417866" h="342900">
                      <a:moveTo>
                        <a:pt x="221456" y="0"/>
                      </a:moveTo>
                      <a:lnTo>
                        <a:pt x="295274" y="23814"/>
                      </a:lnTo>
                      <a:lnTo>
                        <a:pt x="316706" y="88108"/>
                      </a:lnTo>
                      <a:lnTo>
                        <a:pt x="357186" y="107156"/>
                      </a:lnTo>
                      <a:lnTo>
                        <a:pt x="378618" y="83344"/>
                      </a:lnTo>
                      <a:lnTo>
                        <a:pt x="383382" y="135732"/>
                      </a:lnTo>
                      <a:lnTo>
                        <a:pt x="411956" y="138114"/>
                      </a:lnTo>
                      <a:lnTo>
                        <a:pt x="417866" y="191304"/>
                      </a:lnTo>
                      <a:lnTo>
                        <a:pt x="416718" y="190500"/>
                      </a:lnTo>
                      <a:lnTo>
                        <a:pt x="345282" y="328614"/>
                      </a:lnTo>
                      <a:lnTo>
                        <a:pt x="178594" y="342900"/>
                      </a:lnTo>
                      <a:lnTo>
                        <a:pt x="97630" y="300040"/>
                      </a:lnTo>
                      <a:lnTo>
                        <a:pt x="2012" y="276134"/>
                      </a:lnTo>
                      <a:lnTo>
                        <a:pt x="57150" y="228600"/>
                      </a:lnTo>
                      <a:lnTo>
                        <a:pt x="0" y="207170"/>
                      </a:lnTo>
                      <a:lnTo>
                        <a:pt x="26194" y="185740"/>
                      </a:lnTo>
                      <a:lnTo>
                        <a:pt x="92870" y="176214"/>
                      </a:lnTo>
                      <a:lnTo>
                        <a:pt x="97630" y="142876"/>
                      </a:lnTo>
                      <a:lnTo>
                        <a:pt x="78582" y="40482"/>
                      </a:lnTo>
                      <a:lnTo>
                        <a:pt x="221456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37" name="フリーフォーム: 図形 1636">
                  <a:extLst>
                    <a:ext uri="{FF2B5EF4-FFF2-40B4-BE49-F238E27FC236}">
                      <a16:creationId xmlns:a16="http://schemas.microsoft.com/office/drawing/2014/main" id="{AB5F301D-3F6C-459B-BC11-CC8D9C6DF114}"/>
                    </a:ext>
                  </a:extLst>
                </p:cNvPr>
                <p:cNvSpPr/>
                <p:nvPr/>
              </p:nvSpPr>
              <p:spPr>
                <a:xfrm>
                  <a:off x="29530470" y="31442000"/>
                  <a:ext cx="379166" cy="302444"/>
                </a:xfrm>
                <a:custGeom>
                  <a:avLst/>
                  <a:gdLst>
                    <a:gd name="connsiteX0" fmla="*/ 113836 w 379166"/>
                    <a:gd name="connsiteY0" fmla="*/ 0 h 302444"/>
                    <a:gd name="connsiteX1" fmla="*/ 202770 w 379166"/>
                    <a:gd name="connsiteY1" fmla="*/ 66700 h 302444"/>
                    <a:gd name="connsiteX2" fmla="*/ 324690 w 379166"/>
                    <a:gd name="connsiteY2" fmla="*/ 20980 h 302444"/>
                    <a:gd name="connsiteX3" fmla="*/ 332310 w 379166"/>
                    <a:gd name="connsiteY3" fmla="*/ 120040 h 302444"/>
                    <a:gd name="connsiteX4" fmla="*/ 379166 w 379166"/>
                    <a:gd name="connsiteY4" fmla="*/ 138062 h 302444"/>
                    <a:gd name="connsiteX5" fmla="*/ 311354 w 379166"/>
                    <a:gd name="connsiteY5" fmla="*/ 169094 h 302444"/>
                    <a:gd name="connsiteX6" fmla="*/ 275636 w 379166"/>
                    <a:gd name="connsiteY6" fmla="*/ 221480 h 302444"/>
                    <a:gd name="connsiteX7" fmla="*/ 239918 w 379166"/>
                    <a:gd name="connsiteY7" fmla="*/ 214338 h 302444"/>
                    <a:gd name="connsiteX8" fmla="*/ 232774 w 379166"/>
                    <a:gd name="connsiteY8" fmla="*/ 245294 h 302444"/>
                    <a:gd name="connsiteX9" fmla="*/ 97042 w 379166"/>
                    <a:gd name="connsiteY9" fmla="*/ 302444 h 302444"/>
                    <a:gd name="connsiteX10" fmla="*/ 89898 w 379166"/>
                    <a:gd name="connsiteY10" fmla="*/ 259580 h 302444"/>
                    <a:gd name="connsiteX11" fmla="*/ 54180 w 379166"/>
                    <a:gd name="connsiteY11" fmla="*/ 240532 h 302444"/>
                    <a:gd name="connsiteX12" fmla="*/ 35130 w 379166"/>
                    <a:gd name="connsiteY12" fmla="*/ 188144 h 302444"/>
                    <a:gd name="connsiteX13" fmla="*/ 30368 w 379166"/>
                    <a:gd name="connsiteY13" fmla="*/ 166712 h 302444"/>
                    <a:gd name="connsiteX14" fmla="*/ 8936 w 379166"/>
                    <a:gd name="connsiteY14" fmla="*/ 159568 h 302444"/>
                    <a:gd name="connsiteX15" fmla="*/ 0 w 379166"/>
                    <a:gd name="connsiteY15" fmla="*/ 132014 h 302444"/>
                    <a:gd name="connsiteX16" fmla="*/ 4174 w 379166"/>
                    <a:gd name="connsiteY16" fmla="*/ 133376 h 302444"/>
                    <a:gd name="connsiteX17" fmla="*/ 6554 w 379166"/>
                    <a:gd name="connsiteY17" fmla="*/ 109564 h 302444"/>
                    <a:gd name="connsiteX18" fmla="*/ 113836 w 379166"/>
                    <a:gd name="connsiteY18" fmla="*/ 0 h 30244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379166" h="302444">
                      <a:moveTo>
                        <a:pt x="113836" y="0"/>
                      </a:moveTo>
                      <a:lnTo>
                        <a:pt x="202770" y="66700"/>
                      </a:lnTo>
                      <a:lnTo>
                        <a:pt x="324690" y="20980"/>
                      </a:lnTo>
                      <a:lnTo>
                        <a:pt x="332310" y="120040"/>
                      </a:lnTo>
                      <a:lnTo>
                        <a:pt x="379166" y="138062"/>
                      </a:lnTo>
                      <a:lnTo>
                        <a:pt x="311354" y="169094"/>
                      </a:lnTo>
                      <a:lnTo>
                        <a:pt x="275636" y="221480"/>
                      </a:lnTo>
                      <a:lnTo>
                        <a:pt x="239918" y="214338"/>
                      </a:lnTo>
                      <a:lnTo>
                        <a:pt x="232774" y="245294"/>
                      </a:lnTo>
                      <a:lnTo>
                        <a:pt x="97042" y="302444"/>
                      </a:lnTo>
                      <a:lnTo>
                        <a:pt x="89898" y="259580"/>
                      </a:lnTo>
                      <a:lnTo>
                        <a:pt x="54180" y="240532"/>
                      </a:lnTo>
                      <a:lnTo>
                        <a:pt x="35130" y="188144"/>
                      </a:lnTo>
                      <a:lnTo>
                        <a:pt x="30368" y="166712"/>
                      </a:lnTo>
                      <a:lnTo>
                        <a:pt x="8936" y="159568"/>
                      </a:lnTo>
                      <a:lnTo>
                        <a:pt x="0" y="132014"/>
                      </a:lnTo>
                      <a:lnTo>
                        <a:pt x="4174" y="133376"/>
                      </a:lnTo>
                      <a:lnTo>
                        <a:pt x="6554" y="109564"/>
                      </a:lnTo>
                      <a:lnTo>
                        <a:pt x="113836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38" name="フリーフォーム: 図形 1637">
                  <a:extLst>
                    <a:ext uri="{FF2B5EF4-FFF2-40B4-BE49-F238E27FC236}">
                      <a16:creationId xmlns:a16="http://schemas.microsoft.com/office/drawing/2014/main" id="{BC9CF4B7-95AA-4570-8D26-36B8B20BAF40}"/>
                    </a:ext>
                  </a:extLst>
                </p:cNvPr>
                <p:cNvSpPr/>
                <p:nvPr/>
              </p:nvSpPr>
              <p:spPr>
                <a:xfrm>
                  <a:off x="29775708" y="31804656"/>
                  <a:ext cx="218516" cy="206226"/>
                </a:xfrm>
                <a:custGeom>
                  <a:avLst/>
                  <a:gdLst>
                    <a:gd name="connsiteX0" fmla="*/ 130068 w 218516"/>
                    <a:gd name="connsiteY0" fmla="*/ 0 h 206226"/>
                    <a:gd name="connsiteX1" fmla="*/ 158986 w 218516"/>
                    <a:gd name="connsiteY1" fmla="*/ 1700 h 206226"/>
                    <a:gd name="connsiteX2" fmla="*/ 158986 w 218516"/>
                    <a:gd name="connsiteY2" fmla="*/ 39800 h 206226"/>
                    <a:gd name="connsiteX3" fmla="*/ 218516 w 218516"/>
                    <a:gd name="connsiteY3" fmla="*/ 49324 h 206226"/>
                    <a:gd name="connsiteX4" fmla="*/ 206612 w 218516"/>
                    <a:gd name="connsiteY4" fmla="*/ 132668 h 206226"/>
                    <a:gd name="connsiteX5" fmla="*/ 189942 w 218516"/>
                    <a:gd name="connsiteY5" fmla="*/ 135050 h 206226"/>
                    <a:gd name="connsiteX6" fmla="*/ 188894 w 218516"/>
                    <a:gd name="connsiteY6" fmla="*/ 206226 h 206226"/>
                    <a:gd name="connsiteX7" fmla="*/ 142316 w 218516"/>
                    <a:gd name="connsiteY7" fmla="*/ 194582 h 206226"/>
                    <a:gd name="connsiteX8" fmla="*/ 51830 w 218516"/>
                    <a:gd name="connsiteY8" fmla="*/ 204108 h 206226"/>
                    <a:gd name="connsiteX9" fmla="*/ 5352 w 218516"/>
                    <a:gd name="connsiteY9" fmla="*/ 171572 h 206226"/>
                    <a:gd name="connsiteX10" fmla="*/ 0 w 218516"/>
                    <a:gd name="connsiteY10" fmla="*/ 123408 h 206226"/>
                    <a:gd name="connsiteX11" fmla="*/ 6586 w 218516"/>
                    <a:gd name="connsiteY11" fmla="*/ 116000 h 206226"/>
                    <a:gd name="connsiteX12" fmla="*/ 30398 w 218516"/>
                    <a:gd name="connsiteY12" fmla="*/ 118382 h 206226"/>
                    <a:gd name="connsiteX13" fmla="*/ 23256 w 218516"/>
                    <a:gd name="connsiteY13" fmla="*/ 87424 h 206226"/>
                    <a:gd name="connsiteX14" fmla="*/ 51830 w 218516"/>
                    <a:gd name="connsiteY14" fmla="*/ 82664 h 206226"/>
                    <a:gd name="connsiteX15" fmla="*/ 106598 w 218516"/>
                    <a:gd name="connsiteY15" fmla="*/ 94568 h 206226"/>
                    <a:gd name="connsiteX16" fmla="*/ 94692 w 218516"/>
                    <a:gd name="connsiteY16" fmla="*/ 63612 h 206226"/>
                    <a:gd name="connsiteX17" fmla="*/ 125648 w 218516"/>
                    <a:gd name="connsiteY17" fmla="*/ 1700 h 206226"/>
                    <a:gd name="connsiteX18" fmla="*/ 130068 w 218516"/>
                    <a:gd name="connsiteY18" fmla="*/ 0 h 20622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218516" h="206226">
                      <a:moveTo>
                        <a:pt x="130068" y="0"/>
                      </a:moveTo>
                      <a:lnTo>
                        <a:pt x="158986" y="1700"/>
                      </a:lnTo>
                      <a:lnTo>
                        <a:pt x="158986" y="39800"/>
                      </a:lnTo>
                      <a:lnTo>
                        <a:pt x="218516" y="49324"/>
                      </a:lnTo>
                      <a:lnTo>
                        <a:pt x="206612" y="132668"/>
                      </a:lnTo>
                      <a:lnTo>
                        <a:pt x="189942" y="135050"/>
                      </a:lnTo>
                      <a:lnTo>
                        <a:pt x="188894" y="206226"/>
                      </a:lnTo>
                      <a:lnTo>
                        <a:pt x="142316" y="194582"/>
                      </a:lnTo>
                      <a:lnTo>
                        <a:pt x="51830" y="204108"/>
                      </a:lnTo>
                      <a:lnTo>
                        <a:pt x="5352" y="171572"/>
                      </a:lnTo>
                      <a:lnTo>
                        <a:pt x="0" y="123408"/>
                      </a:lnTo>
                      <a:lnTo>
                        <a:pt x="6586" y="116000"/>
                      </a:lnTo>
                      <a:lnTo>
                        <a:pt x="30398" y="118382"/>
                      </a:lnTo>
                      <a:lnTo>
                        <a:pt x="23256" y="87424"/>
                      </a:lnTo>
                      <a:lnTo>
                        <a:pt x="51830" y="82664"/>
                      </a:lnTo>
                      <a:lnTo>
                        <a:pt x="106598" y="94568"/>
                      </a:lnTo>
                      <a:lnTo>
                        <a:pt x="94692" y="63612"/>
                      </a:lnTo>
                      <a:lnTo>
                        <a:pt x="125648" y="1700"/>
                      </a:lnTo>
                      <a:lnTo>
                        <a:pt x="130068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39" name="フリーフォーム: 図形 1638">
                  <a:extLst>
                    <a:ext uri="{FF2B5EF4-FFF2-40B4-BE49-F238E27FC236}">
                      <a16:creationId xmlns:a16="http://schemas.microsoft.com/office/drawing/2014/main" id="{0F227C60-1B46-4D6E-BEE0-08F90F9C55E6}"/>
                    </a:ext>
                  </a:extLst>
                </p:cNvPr>
                <p:cNvSpPr/>
                <p:nvPr/>
              </p:nvSpPr>
              <p:spPr>
                <a:xfrm>
                  <a:off x="29244420" y="31833354"/>
                  <a:ext cx="216404" cy="227704"/>
                </a:xfrm>
                <a:custGeom>
                  <a:avLst/>
                  <a:gdLst>
                    <a:gd name="connsiteX0" fmla="*/ 198834 w 216404"/>
                    <a:gd name="connsiteY0" fmla="*/ 0 h 227704"/>
                    <a:gd name="connsiteX1" fmla="*/ 216404 w 216404"/>
                    <a:gd name="connsiteY1" fmla="*/ 94446 h 227704"/>
                    <a:gd name="connsiteX2" fmla="*/ 211644 w 216404"/>
                    <a:gd name="connsiteY2" fmla="*/ 127784 h 227704"/>
                    <a:gd name="connsiteX3" fmla="*/ 144968 w 216404"/>
                    <a:gd name="connsiteY3" fmla="*/ 137310 h 227704"/>
                    <a:gd name="connsiteX4" fmla="*/ 118774 w 216404"/>
                    <a:gd name="connsiteY4" fmla="*/ 158740 h 227704"/>
                    <a:gd name="connsiteX5" fmla="*/ 175924 w 216404"/>
                    <a:gd name="connsiteY5" fmla="*/ 180170 h 227704"/>
                    <a:gd name="connsiteX6" fmla="*/ 120786 w 216404"/>
                    <a:gd name="connsiteY6" fmla="*/ 227704 h 227704"/>
                    <a:gd name="connsiteX7" fmla="*/ 44956 w 216404"/>
                    <a:gd name="connsiteY7" fmla="*/ 208746 h 227704"/>
                    <a:gd name="connsiteX8" fmla="*/ 30668 w 216404"/>
                    <a:gd name="connsiteY8" fmla="*/ 156358 h 227704"/>
                    <a:gd name="connsiteX9" fmla="*/ 0 w 216404"/>
                    <a:gd name="connsiteY9" fmla="*/ 134454 h 227704"/>
                    <a:gd name="connsiteX10" fmla="*/ 94960 w 216404"/>
                    <a:gd name="connsiteY10" fmla="*/ 96826 h 227704"/>
                    <a:gd name="connsiteX11" fmla="*/ 71148 w 216404"/>
                    <a:gd name="connsiteY11" fmla="*/ 75396 h 227704"/>
                    <a:gd name="connsiteX12" fmla="*/ 80674 w 216404"/>
                    <a:gd name="connsiteY12" fmla="*/ 34914 h 227704"/>
                    <a:gd name="connsiteX13" fmla="*/ 142586 w 216404"/>
                    <a:gd name="connsiteY13" fmla="*/ 39678 h 227704"/>
                    <a:gd name="connsiteX14" fmla="*/ 159256 w 216404"/>
                    <a:gd name="connsiteY14" fmla="*/ 3958 h 227704"/>
                    <a:gd name="connsiteX15" fmla="*/ 198834 w 216404"/>
                    <a:gd name="connsiteY15" fmla="*/ 0 h 22770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216404" h="227704">
                      <a:moveTo>
                        <a:pt x="198834" y="0"/>
                      </a:moveTo>
                      <a:lnTo>
                        <a:pt x="216404" y="94446"/>
                      </a:lnTo>
                      <a:lnTo>
                        <a:pt x="211644" y="127784"/>
                      </a:lnTo>
                      <a:lnTo>
                        <a:pt x="144968" y="137310"/>
                      </a:lnTo>
                      <a:lnTo>
                        <a:pt x="118774" y="158740"/>
                      </a:lnTo>
                      <a:lnTo>
                        <a:pt x="175924" y="180170"/>
                      </a:lnTo>
                      <a:lnTo>
                        <a:pt x="120786" y="227704"/>
                      </a:lnTo>
                      <a:lnTo>
                        <a:pt x="44956" y="208746"/>
                      </a:lnTo>
                      <a:lnTo>
                        <a:pt x="30668" y="156358"/>
                      </a:lnTo>
                      <a:lnTo>
                        <a:pt x="0" y="134454"/>
                      </a:lnTo>
                      <a:lnTo>
                        <a:pt x="94960" y="96826"/>
                      </a:lnTo>
                      <a:lnTo>
                        <a:pt x="71148" y="75396"/>
                      </a:lnTo>
                      <a:lnTo>
                        <a:pt x="80674" y="34914"/>
                      </a:lnTo>
                      <a:lnTo>
                        <a:pt x="142586" y="39678"/>
                      </a:lnTo>
                      <a:lnTo>
                        <a:pt x="159256" y="3958"/>
                      </a:lnTo>
                      <a:lnTo>
                        <a:pt x="198834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40" name="フリーフォーム: 図形 1639">
                  <a:extLst>
                    <a:ext uri="{FF2B5EF4-FFF2-40B4-BE49-F238E27FC236}">
                      <a16:creationId xmlns:a16="http://schemas.microsoft.com/office/drawing/2014/main" id="{EEC947F3-EF15-4B23-AA91-E7E47E89E493}"/>
                    </a:ext>
                  </a:extLst>
                </p:cNvPr>
                <p:cNvSpPr/>
                <p:nvPr/>
              </p:nvSpPr>
              <p:spPr>
                <a:xfrm>
                  <a:off x="29413200" y="31688710"/>
                  <a:ext cx="230980" cy="136620"/>
                </a:xfrm>
                <a:custGeom>
                  <a:avLst/>
                  <a:gdLst>
                    <a:gd name="connsiteX0" fmla="*/ 183034 w 230980"/>
                    <a:gd name="connsiteY0" fmla="*/ 0 h 136620"/>
                    <a:gd name="connsiteX1" fmla="*/ 207168 w 230980"/>
                    <a:gd name="connsiteY1" fmla="*/ 12870 h 136620"/>
                    <a:gd name="connsiteX2" fmla="*/ 214312 w 230980"/>
                    <a:gd name="connsiteY2" fmla="*/ 55734 h 136620"/>
                    <a:gd name="connsiteX3" fmla="*/ 230068 w 230980"/>
                    <a:gd name="connsiteY3" fmla="*/ 49100 h 136620"/>
                    <a:gd name="connsiteX4" fmla="*/ 230980 w 230980"/>
                    <a:gd name="connsiteY4" fmla="*/ 81928 h 136620"/>
                    <a:gd name="connsiteX5" fmla="*/ 212606 w 230980"/>
                    <a:gd name="connsiteY5" fmla="*/ 109490 h 136620"/>
                    <a:gd name="connsiteX6" fmla="*/ 171450 w 230980"/>
                    <a:gd name="connsiteY6" fmla="*/ 96214 h 136620"/>
                    <a:gd name="connsiteX7" fmla="*/ 28842 w 230980"/>
                    <a:gd name="connsiteY7" fmla="*/ 136620 h 136620"/>
                    <a:gd name="connsiteX8" fmla="*/ 19050 w 230980"/>
                    <a:gd name="connsiteY8" fmla="*/ 105740 h 136620"/>
                    <a:gd name="connsiteX9" fmla="*/ 33338 w 230980"/>
                    <a:gd name="connsiteY9" fmla="*/ 58114 h 136620"/>
                    <a:gd name="connsiteX10" fmla="*/ 0 w 230980"/>
                    <a:gd name="connsiteY10" fmla="*/ 27158 h 136620"/>
                    <a:gd name="connsiteX11" fmla="*/ 28576 w 230980"/>
                    <a:gd name="connsiteY11" fmla="*/ 12870 h 136620"/>
                    <a:gd name="connsiteX12" fmla="*/ 183034 w 230980"/>
                    <a:gd name="connsiteY12" fmla="*/ 0 h 1366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230980" h="136620">
                      <a:moveTo>
                        <a:pt x="183034" y="0"/>
                      </a:moveTo>
                      <a:lnTo>
                        <a:pt x="207168" y="12870"/>
                      </a:lnTo>
                      <a:lnTo>
                        <a:pt x="214312" y="55734"/>
                      </a:lnTo>
                      <a:lnTo>
                        <a:pt x="230068" y="49100"/>
                      </a:lnTo>
                      <a:lnTo>
                        <a:pt x="230980" y="81928"/>
                      </a:lnTo>
                      <a:lnTo>
                        <a:pt x="212606" y="109490"/>
                      </a:lnTo>
                      <a:lnTo>
                        <a:pt x="171450" y="96214"/>
                      </a:lnTo>
                      <a:lnTo>
                        <a:pt x="28842" y="136620"/>
                      </a:lnTo>
                      <a:lnTo>
                        <a:pt x="19050" y="105740"/>
                      </a:lnTo>
                      <a:lnTo>
                        <a:pt x="33338" y="58114"/>
                      </a:lnTo>
                      <a:lnTo>
                        <a:pt x="0" y="27158"/>
                      </a:lnTo>
                      <a:lnTo>
                        <a:pt x="28576" y="12870"/>
                      </a:lnTo>
                      <a:lnTo>
                        <a:pt x="183034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41" name="フリーフォーム: 図形 1640">
                  <a:extLst>
                    <a:ext uri="{FF2B5EF4-FFF2-40B4-BE49-F238E27FC236}">
                      <a16:creationId xmlns:a16="http://schemas.microsoft.com/office/drawing/2014/main" id="{4A9E1D2A-E744-4F20-9375-97E80F293D9F}"/>
                    </a:ext>
                  </a:extLst>
                </p:cNvPr>
                <p:cNvSpPr/>
                <p:nvPr/>
              </p:nvSpPr>
              <p:spPr>
                <a:xfrm>
                  <a:off x="29291620" y="31530454"/>
                  <a:ext cx="304614" cy="181762"/>
                </a:xfrm>
                <a:custGeom>
                  <a:avLst/>
                  <a:gdLst>
                    <a:gd name="connsiteX0" fmla="*/ 45344 w 304614"/>
                    <a:gd name="connsiteY0" fmla="*/ 0 h 181762"/>
                    <a:gd name="connsiteX1" fmla="*/ 45380 w 304614"/>
                    <a:gd name="connsiteY1" fmla="*/ 2058 h 181762"/>
                    <a:gd name="connsiteX2" fmla="*/ 133486 w 304614"/>
                    <a:gd name="connsiteY2" fmla="*/ 9202 h 181762"/>
                    <a:gd name="connsiteX3" fmla="*/ 238850 w 304614"/>
                    <a:gd name="connsiteY3" fmla="*/ 43560 h 181762"/>
                    <a:gd name="connsiteX4" fmla="*/ 247786 w 304614"/>
                    <a:gd name="connsiteY4" fmla="*/ 71114 h 181762"/>
                    <a:gd name="connsiteX5" fmla="*/ 269218 w 304614"/>
                    <a:gd name="connsiteY5" fmla="*/ 78258 h 181762"/>
                    <a:gd name="connsiteX6" fmla="*/ 273980 w 304614"/>
                    <a:gd name="connsiteY6" fmla="*/ 99690 h 181762"/>
                    <a:gd name="connsiteX7" fmla="*/ 293030 w 304614"/>
                    <a:gd name="connsiteY7" fmla="*/ 152078 h 181762"/>
                    <a:gd name="connsiteX8" fmla="*/ 304614 w 304614"/>
                    <a:gd name="connsiteY8" fmla="*/ 158256 h 181762"/>
                    <a:gd name="connsiteX9" fmla="*/ 150156 w 304614"/>
                    <a:gd name="connsiteY9" fmla="*/ 171126 h 181762"/>
                    <a:gd name="connsiteX10" fmla="*/ 128882 w 304614"/>
                    <a:gd name="connsiteY10" fmla="*/ 181762 h 181762"/>
                    <a:gd name="connsiteX11" fmla="*/ 109674 w 304614"/>
                    <a:gd name="connsiteY11" fmla="*/ 152078 h 181762"/>
                    <a:gd name="connsiteX12" fmla="*/ 45380 w 304614"/>
                    <a:gd name="connsiteY12" fmla="*/ 137790 h 181762"/>
                    <a:gd name="connsiteX13" fmla="*/ 0 w 304614"/>
                    <a:gd name="connsiteY13" fmla="*/ 76700 h 181762"/>
                    <a:gd name="connsiteX14" fmla="*/ 9660 w 304614"/>
                    <a:gd name="connsiteY14" fmla="*/ 78258 h 181762"/>
                    <a:gd name="connsiteX15" fmla="*/ 1668 w 304614"/>
                    <a:gd name="connsiteY15" fmla="*/ 14320 h 181762"/>
                    <a:gd name="connsiteX16" fmla="*/ 45344 w 304614"/>
                    <a:gd name="connsiteY16" fmla="*/ 0 h 1817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304614" h="181762">
                      <a:moveTo>
                        <a:pt x="45344" y="0"/>
                      </a:moveTo>
                      <a:lnTo>
                        <a:pt x="45380" y="2058"/>
                      </a:lnTo>
                      <a:lnTo>
                        <a:pt x="133486" y="9202"/>
                      </a:lnTo>
                      <a:lnTo>
                        <a:pt x="238850" y="43560"/>
                      </a:lnTo>
                      <a:lnTo>
                        <a:pt x="247786" y="71114"/>
                      </a:lnTo>
                      <a:lnTo>
                        <a:pt x="269218" y="78258"/>
                      </a:lnTo>
                      <a:lnTo>
                        <a:pt x="273980" y="99690"/>
                      </a:lnTo>
                      <a:lnTo>
                        <a:pt x="293030" y="152078"/>
                      </a:lnTo>
                      <a:lnTo>
                        <a:pt x="304614" y="158256"/>
                      </a:lnTo>
                      <a:lnTo>
                        <a:pt x="150156" y="171126"/>
                      </a:lnTo>
                      <a:lnTo>
                        <a:pt x="128882" y="181762"/>
                      </a:lnTo>
                      <a:lnTo>
                        <a:pt x="109674" y="152078"/>
                      </a:lnTo>
                      <a:lnTo>
                        <a:pt x="45380" y="137790"/>
                      </a:lnTo>
                      <a:lnTo>
                        <a:pt x="0" y="76700"/>
                      </a:lnTo>
                      <a:lnTo>
                        <a:pt x="9660" y="78258"/>
                      </a:lnTo>
                      <a:lnTo>
                        <a:pt x="1668" y="14320"/>
                      </a:lnTo>
                      <a:lnTo>
                        <a:pt x="45344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42" name="フリーフォーム: 図形 1641">
                  <a:extLst>
                    <a:ext uri="{FF2B5EF4-FFF2-40B4-BE49-F238E27FC236}">
                      <a16:creationId xmlns:a16="http://schemas.microsoft.com/office/drawing/2014/main" id="{279C5764-20F3-4B89-A526-CC028491D3C0}"/>
                    </a:ext>
                  </a:extLst>
                </p:cNvPr>
                <p:cNvSpPr/>
                <p:nvPr/>
              </p:nvSpPr>
              <p:spPr>
                <a:xfrm>
                  <a:off x="29089350" y="31172944"/>
                  <a:ext cx="104774" cy="146938"/>
                </a:xfrm>
                <a:custGeom>
                  <a:avLst/>
                  <a:gdLst>
                    <a:gd name="connsiteX0" fmla="*/ 33338 w 104774"/>
                    <a:gd name="connsiteY0" fmla="*/ 0 h 146938"/>
                    <a:gd name="connsiteX1" fmla="*/ 73818 w 104774"/>
                    <a:gd name="connsiteY1" fmla="*/ 21432 h 146938"/>
                    <a:gd name="connsiteX2" fmla="*/ 73818 w 104774"/>
                    <a:gd name="connsiteY2" fmla="*/ 42862 h 146938"/>
                    <a:gd name="connsiteX3" fmla="*/ 92870 w 104774"/>
                    <a:gd name="connsiteY3" fmla="*/ 64294 h 146938"/>
                    <a:gd name="connsiteX4" fmla="*/ 104774 w 104774"/>
                    <a:gd name="connsiteY4" fmla="*/ 104776 h 146938"/>
                    <a:gd name="connsiteX5" fmla="*/ 89316 w 104774"/>
                    <a:gd name="connsiteY5" fmla="*/ 146938 h 146938"/>
                    <a:gd name="connsiteX6" fmla="*/ 54770 w 104774"/>
                    <a:gd name="connsiteY6" fmla="*/ 142876 h 146938"/>
                    <a:gd name="connsiteX7" fmla="*/ 33338 w 104774"/>
                    <a:gd name="connsiteY7" fmla="*/ 88106 h 146938"/>
                    <a:gd name="connsiteX8" fmla="*/ 16654 w 104774"/>
                    <a:gd name="connsiteY8" fmla="*/ 88682 h 146938"/>
                    <a:gd name="connsiteX9" fmla="*/ 0 w 104774"/>
                    <a:gd name="connsiteY9" fmla="*/ 2380 h 146938"/>
                    <a:gd name="connsiteX10" fmla="*/ 33338 w 104774"/>
                    <a:gd name="connsiteY10" fmla="*/ 0 h 14693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04774" h="146938">
                      <a:moveTo>
                        <a:pt x="33338" y="0"/>
                      </a:moveTo>
                      <a:lnTo>
                        <a:pt x="73818" y="21432"/>
                      </a:lnTo>
                      <a:lnTo>
                        <a:pt x="73818" y="42862"/>
                      </a:lnTo>
                      <a:lnTo>
                        <a:pt x="92870" y="64294"/>
                      </a:lnTo>
                      <a:lnTo>
                        <a:pt x="104774" y="104776"/>
                      </a:lnTo>
                      <a:lnTo>
                        <a:pt x="89316" y="146938"/>
                      </a:lnTo>
                      <a:lnTo>
                        <a:pt x="54770" y="142876"/>
                      </a:lnTo>
                      <a:lnTo>
                        <a:pt x="33338" y="88106"/>
                      </a:lnTo>
                      <a:lnTo>
                        <a:pt x="16654" y="88682"/>
                      </a:lnTo>
                      <a:lnTo>
                        <a:pt x="0" y="2380"/>
                      </a:lnTo>
                      <a:lnTo>
                        <a:pt x="33338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43" name="フリーフォーム: 図形 1642">
                  <a:extLst>
                    <a:ext uri="{FF2B5EF4-FFF2-40B4-BE49-F238E27FC236}">
                      <a16:creationId xmlns:a16="http://schemas.microsoft.com/office/drawing/2014/main" id="{9599F0C8-971F-446A-8C6E-05CD6434E2C6}"/>
                    </a:ext>
                  </a:extLst>
                </p:cNvPr>
                <p:cNvSpPr/>
                <p:nvPr/>
              </p:nvSpPr>
              <p:spPr>
                <a:xfrm>
                  <a:off x="29028620" y="31370588"/>
                  <a:ext cx="122308" cy="80624"/>
                </a:xfrm>
                <a:custGeom>
                  <a:avLst/>
                  <a:gdLst>
                    <a:gd name="connsiteX0" fmla="*/ 29774 w 122308"/>
                    <a:gd name="connsiteY0" fmla="*/ 0 h 80624"/>
                    <a:gd name="connsiteX1" fmla="*/ 120260 w 122308"/>
                    <a:gd name="connsiteY1" fmla="*/ 14288 h 80624"/>
                    <a:gd name="connsiteX2" fmla="*/ 122308 w 122308"/>
                    <a:gd name="connsiteY2" fmla="*/ 12678 h 80624"/>
                    <a:gd name="connsiteX3" fmla="*/ 121102 w 122308"/>
                    <a:gd name="connsiteY3" fmla="*/ 66956 h 80624"/>
                    <a:gd name="connsiteX4" fmla="*/ 45924 w 122308"/>
                    <a:gd name="connsiteY4" fmla="*/ 80624 h 80624"/>
                    <a:gd name="connsiteX5" fmla="*/ 46444 w 122308"/>
                    <a:gd name="connsiteY5" fmla="*/ 76200 h 80624"/>
                    <a:gd name="connsiteX6" fmla="*/ 0 w 122308"/>
                    <a:gd name="connsiteY6" fmla="*/ 36392 h 80624"/>
                    <a:gd name="connsiteX7" fmla="*/ 29774 w 122308"/>
                    <a:gd name="connsiteY7" fmla="*/ 0 h 8062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122308" h="80624">
                      <a:moveTo>
                        <a:pt x="29774" y="0"/>
                      </a:moveTo>
                      <a:lnTo>
                        <a:pt x="120260" y="14288"/>
                      </a:lnTo>
                      <a:lnTo>
                        <a:pt x="122308" y="12678"/>
                      </a:lnTo>
                      <a:lnTo>
                        <a:pt x="121102" y="66956"/>
                      </a:lnTo>
                      <a:lnTo>
                        <a:pt x="45924" y="80624"/>
                      </a:lnTo>
                      <a:lnTo>
                        <a:pt x="46444" y="76200"/>
                      </a:lnTo>
                      <a:lnTo>
                        <a:pt x="0" y="36392"/>
                      </a:lnTo>
                      <a:lnTo>
                        <a:pt x="29774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44" name="フリーフォーム: 図形 1643">
                  <a:extLst>
                    <a:ext uri="{FF2B5EF4-FFF2-40B4-BE49-F238E27FC236}">
                      <a16:creationId xmlns:a16="http://schemas.microsoft.com/office/drawing/2014/main" id="{00D42E9A-6993-47E5-BD1D-0B6945149C2D}"/>
                    </a:ext>
                  </a:extLst>
                </p:cNvPr>
                <p:cNvSpPr/>
                <p:nvPr/>
              </p:nvSpPr>
              <p:spPr>
                <a:xfrm>
                  <a:off x="29196506" y="31382494"/>
                  <a:ext cx="140458" cy="162280"/>
                </a:xfrm>
                <a:custGeom>
                  <a:avLst/>
                  <a:gdLst>
                    <a:gd name="connsiteX0" fmla="*/ 85726 w 140458"/>
                    <a:gd name="connsiteY0" fmla="*/ 0 h 162280"/>
                    <a:gd name="connsiteX1" fmla="*/ 104774 w 140458"/>
                    <a:gd name="connsiteY1" fmla="*/ 23812 h 162280"/>
                    <a:gd name="connsiteX2" fmla="*/ 138116 w 140458"/>
                    <a:gd name="connsiteY2" fmla="*/ 12046 h 162280"/>
                    <a:gd name="connsiteX3" fmla="*/ 140458 w 140458"/>
                    <a:gd name="connsiteY3" fmla="*/ 147960 h 162280"/>
                    <a:gd name="connsiteX4" fmla="*/ 96782 w 140458"/>
                    <a:gd name="connsiteY4" fmla="*/ 162280 h 162280"/>
                    <a:gd name="connsiteX5" fmla="*/ 95250 w 140458"/>
                    <a:gd name="connsiteY5" fmla="*/ 150018 h 162280"/>
                    <a:gd name="connsiteX6" fmla="*/ 26722 w 140458"/>
                    <a:gd name="connsiteY6" fmla="*/ 123276 h 162280"/>
                    <a:gd name="connsiteX7" fmla="*/ 0 w 140458"/>
                    <a:gd name="connsiteY7" fmla="*/ 38100 h 162280"/>
                    <a:gd name="connsiteX8" fmla="*/ 85726 w 140458"/>
                    <a:gd name="connsiteY8" fmla="*/ 0 h 1622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40458" h="162280">
                      <a:moveTo>
                        <a:pt x="85726" y="0"/>
                      </a:moveTo>
                      <a:lnTo>
                        <a:pt x="104774" y="23812"/>
                      </a:lnTo>
                      <a:lnTo>
                        <a:pt x="138116" y="12046"/>
                      </a:lnTo>
                      <a:lnTo>
                        <a:pt x="140458" y="147960"/>
                      </a:lnTo>
                      <a:lnTo>
                        <a:pt x="96782" y="162280"/>
                      </a:lnTo>
                      <a:lnTo>
                        <a:pt x="95250" y="150018"/>
                      </a:lnTo>
                      <a:lnTo>
                        <a:pt x="26722" y="123276"/>
                      </a:lnTo>
                      <a:lnTo>
                        <a:pt x="0" y="38100"/>
                      </a:lnTo>
                      <a:lnTo>
                        <a:pt x="85726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45" name="フリーフォーム: 図形 1644">
                  <a:extLst>
                    <a:ext uri="{FF2B5EF4-FFF2-40B4-BE49-F238E27FC236}">
                      <a16:creationId xmlns:a16="http://schemas.microsoft.com/office/drawing/2014/main" id="{3F53E522-1EB9-41FD-806A-BD0F5460F1E9}"/>
                    </a:ext>
                  </a:extLst>
                </p:cNvPr>
                <p:cNvSpPr/>
                <p:nvPr/>
              </p:nvSpPr>
              <p:spPr>
                <a:xfrm>
                  <a:off x="27076400" y="28768900"/>
                  <a:ext cx="477044" cy="610964"/>
                </a:xfrm>
                <a:custGeom>
                  <a:avLst/>
                  <a:gdLst>
                    <a:gd name="connsiteX0" fmla="*/ 452334 w 477044"/>
                    <a:gd name="connsiteY0" fmla="*/ 0 h 610964"/>
                    <a:gd name="connsiteX1" fmla="*/ 477044 w 477044"/>
                    <a:gd name="connsiteY1" fmla="*/ 20412 h 610964"/>
                    <a:gd name="connsiteX2" fmla="*/ 443706 w 477044"/>
                    <a:gd name="connsiteY2" fmla="*/ 56132 h 610964"/>
                    <a:gd name="connsiteX3" fmla="*/ 446088 w 477044"/>
                    <a:gd name="connsiteY3" fmla="*/ 118044 h 610964"/>
                    <a:gd name="connsiteX4" fmla="*/ 412750 w 477044"/>
                    <a:gd name="connsiteY4" fmla="*/ 177576 h 610964"/>
                    <a:gd name="connsiteX5" fmla="*/ 367506 w 477044"/>
                    <a:gd name="connsiteY5" fmla="*/ 184720 h 610964"/>
                    <a:gd name="connsiteX6" fmla="*/ 336550 w 477044"/>
                    <a:gd name="connsiteY6" fmla="*/ 251394 h 610964"/>
                    <a:gd name="connsiteX7" fmla="*/ 422276 w 477044"/>
                    <a:gd name="connsiteY7" fmla="*/ 282350 h 610964"/>
                    <a:gd name="connsiteX8" fmla="*/ 424656 w 477044"/>
                    <a:gd name="connsiteY8" fmla="*/ 363312 h 610964"/>
                    <a:gd name="connsiteX9" fmla="*/ 384176 w 477044"/>
                    <a:gd name="connsiteY9" fmla="*/ 363312 h 610964"/>
                    <a:gd name="connsiteX10" fmla="*/ 350838 w 477044"/>
                    <a:gd name="connsiteY10" fmla="*/ 460944 h 610964"/>
                    <a:gd name="connsiteX11" fmla="*/ 298450 w 477044"/>
                    <a:gd name="connsiteY11" fmla="*/ 484756 h 610964"/>
                    <a:gd name="connsiteX12" fmla="*/ 299772 w 477044"/>
                    <a:gd name="connsiteY12" fmla="*/ 520458 h 610964"/>
                    <a:gd name="connsiteX13" fmla="*/ 246064 w 477044"/>
                    <a:gd name="connsiteY13" fmla="*/ 527620 h 610964"/>
                    <a:gd name="connsiteX14" fmla="*/ 227012 w 477044"/>
                    <a:gd name="connsiteY14" fmla="*/ 603820 h 610964"/>
                    <a:gd name="connsiteX15" fmla="*/ 172244 w 477044"/>
                    <a:gd name="connsiteY15" fmla="*/ 610964 h 610964"/>
                    <a:gd name="connsiteX16" fmla="*/ 122238 w 477044"/>
                    <a:gd name="connsiteY16" fmla="*/ 594294 h 610964"/>
                    <a:gd name="connsiteX17" fmla="*/ 81912 w 477044"/>
                    <a:gd name="connsiteY17" fmla="*/ 586230 h 610964"/>
                    <a:gd name="connsiteX18" fmla="*/ 25400 w 477044"/>
                    <a:gd name="connsiteY18" fmla="*/ 504600 h 610964"/>
                    <a:gd name="connsiteX19" fmla="*/ 0 w 477044"/>
                    <a:gd name="connsiteY19" fmla="*/ 396650 h 610964"/>
                    <a:gd name="connsiteX20" fmla="*/ 50800 w 477044"/>
                    <a:gd name="connsiteY20" fmla="*/ 345850 h 610964"/>
                    <a:gd name="connsiteX21" fmla="*/ 8630 w 477044"/>
                    <a:gd name="connsiteY21" fmla="*/ 261512 h 610964"/>
                    <a:gd name="connsiteX22" fmla="*/ 127000 w 477044"/>
                    <a:gd name="connsiteY22" fmla="*/ 270444 h 610964"/>
                    <a:gd name="connsiteX23" fmla="*/ 207964 w 477044"/>
                    <a:gd name="connsiteY23" fmla="*/ 227580 h 610964"/>
                    <a:gd name="connsiteX24" fmla="*/ 288924 w 477044"/>
                    <a:gd name="connsiteY24" fmla="*/ 220438 h 610964"/>
                    <a:gd name="connsiteX25" fmla="*/ 355600 w 477044"/>
                    <a:gd name="connsiteY25" fmla="*/ 82324 h 610964"/>
                    <a:gd name="connsiteX26" fmla="*/ 452334 w 477044"/>
                    <a:gd name="connsiteY26" fmla="*/ 0 h 61096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</a:cxnLst>
                  <a:rect l="l" t="t" r="r" b="b"/>
                  <a:pathLst>
                    <a:path w="477044" h="610964">
                      <a:moveTo>
                        <a:pt x="452334" y="0"/>
                      </a:moveTo>
                      <a:lnTo>
                        <a:pt x="477044" y="20412"/>
                      </a:lnTo>
                      <a:lnTo>
                        <a:pt x="443706" y="56132"/>
                      </a:lnTo>
                      <a:lnTo>
                        <a:pt x="446088" y="118044"/>
                      </a:lnTo>
                      <a:lnTo>
                        <a:pt x="412750" y="177576"/>
                      </a:lnTo>
                      <a:lnTo>
                        <a:pt x="367506" y="184720"/>
                      </a:lnTo>
                      <a:lnTo>
                        <a:pt x="336550" y="251394"/>
                      </a:lnTo>
                      <a:lnTo>
                        <a:pt x="422276" y="282350"/>
                      </a:lnTo>
                      <a:cubicBezTo>
                        <a:pt x="423068" y="309338"/>
                        <a:pt x="423862" y="336324"/>
                        <a:pt x="424656" y="363312"/>
                      </a:cubicBezTo>
                      <a:lnTo>
                        <a:pt x="384176" y="363312"/>
                      </a:lnTo>
                      <a:lnTo>
                        <a:pt x="350838" y="460944"/>
                      </a:lnTo>
                      <a:lnTo>
                        <a:pt x="298450" y="484756"/>
                      </a:lnTo>
                      <a:lnTo>
                        <a:pt x="299772" y="520458"/>
                      </a:lnTo>
                      <a:lnTo>
                        <a:pt x="246064" y="527620"/>
                      </a:lnTo>
                      <a:lnTo>
                        <a:pt x="227012" y="603820"/>
                      </a:lnTo>
                      <a:lnTo>
                        <a:pt x="172244" y="610964"/>
                      </a:lnTo>
                      <a:lnTo>
                        <a:pt x="122238" y="594294"/>
                      </a:lnTo>
                      <a:lnTo>
                        <a:pt x="81912" y="586230"/>
                      </a:lnTo>
                      <a:lnTo>
                        <a:pt x="25400" y="504600"/>
                      </a:lnTo>
                      <a:lnTo>
                        <a:pt x="0" y="396650"/>
                      </a:lnTo>
                      <a:lnTo>
                        <a:pt x="50800" y="345850"/>
                      </a:lnTo>
                      <a:lnTo>
                        <a:pt x="8630" y="261512"/>
                      </a:lnTo>
                      <a:lnTo>
                        <a:pt x="127000" y="270444"/>
                      </a:lnTo>
                      <a:lnTo>
                        <a:pt x="207964" y="227580"/>
                      </a:lnTo>
                      <a:lnTo>
                        <a:pt x="288924" y="220438"/>
                      </a:lnTo>
                      <a:lnTo>
                        <a:pt x="355600" y="82324"/>
                      </a:lnTo>
                      <a:lnTo>
                        <a:pt x="452334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46" name="フリーフォーム: 図形 1645">
                  <a:extLst>
                    <a:ext uri="{FF2B5EF4-FFF2-40B4-BE49-F238E27FC236}">
                      <a16:creationId xmlns:a16="http://schemas.microsoft.com/office/drawing/2014/main" id="{9F25ACFA-8301-443F-BB6E-1BAC30F3EA05}"/>
                    </a:ext>
                  </a:extLst>
                </p:cNvPr>
                <p:cNvSpPr/>
                <p:nvPr/>
              </p:nvSpPr>
              <p:spPr>
                <a:xfrm>
                  <a:off x="27560588" y="28136850"/>
                  <a:ext cx="373062" cy="407116"/>
                </a:xfrm>
                <a:custGeom>
                  <a:avLst/>
                  <a:gdLst>
                    <a:gd name="connsiteX0" fmla="*/ 131762 w 373062"/>
                    <a:gd name="connsiteY0" fmla="*/ 0 h 407116"/>
                    <a:gd name="connsiteX1" fmla="*/ 315912 w 373062"/>
                    <a:gd name="connsiteY1" fmla="*/ 177800 h 407116"/>
                    <a:gd name="connsiteX2" fmla="*/ 309562 w 373062"/>
                    <a:gd name="connsiteY2" fmla="*/ 215900 h 407116"/>
                    <a:gd name="connsiteX3" fmla="*/ 373062 w 373062"/>
                    <a:gd name="connsiteY3" fmla="*/ 292100 h 407116"/>
                    <a:gd name="connsiteX4" fmla="*/ 341312 w 373062"/>
                    <a:gd name="connsiteY4" fmla="*/ 374650 h 407116"/>
                    <a:gd name="connsiteX5" fmla="*/ 268266 w 373062"/>
                    <a:gd name="connsiteY5" fmla="*/ 407116 h 407116"/>
                    <a:gd name="connsiteX6" fmla="*/ 257176 w 373062"/>
                    <a:gd name="connsiteY6" fmla="*/ 369094 h 407116"/>
                    <a:gd name="connsiteX7" fmla="*/ 273844 w 373062"/>
                    <a:gd name="connsiteY7" fmla="*/ 342900 h 407116"/>
                    <a:gd name="connsiteX8" fmla="*/ 254792 w 373062"/>
                    <a:gd name="connsiteY8" fmla="*/ 311944 h 407116"/>
                    <a:gd name="connsiteX9" fmla="*/ 152400 w 373062"/>
                    <a:gd name="connsiteY9" fmla="*/ 342900 h 407116"/>
                    <a:gd name="connsiteX10" fmla="*/ 121444 w 373062"/>
                    <a:gd name="connsiteY10" fmla="*/ 316706 h 407116"/>
                    <a:gd name="connsiteX11" fmla="*/ 87184 w 373062"/>
                    <a:gd name="connsiteY11" fmla="*/ 322416 h 407116"/>
                    <a:gd name="connsiteX12" fmla="*/ 88106 w 373062"/>
                    <a:gd name="connsiteY12" fmla="*/ 321470 h 407116"/>
                    <a:gd name="connsiteX13" fmla="*/ 4762 w 373062"/>
                    <a:gd name="connsiteY13" fmla="*/ 285750 h 407116"/>
                    <a:gd name="connsiteX14" fmla="*/ 0 w 373062"/>
                    <a:gd name="connsiteY14" fmla="*/ 230982 h 407116"/>
                    <a:gd name="connsiteX15" fmla="*/ 23812 w 373062"/>
                    <a:gd name="connsiteY15" fmla="*/ 209550 h 407116"/>
                    <a:gd name="connsiteX16" fmla="*/ 30956 w 373062"/>
                    <a:gd name="connsiteY16" fmla="*/ 150018 h 407116"/>
                    <a:gd name="connsiteX17" fmla="*/ 116680 w 373062"/>
                    <a:gd name="connsiteY17" fmla="*/ 109538 h 407116"/>
                    <a:gd name="connsiteX18" fmla="*/ 124392 w 373062"/>
                    <a:gd name="connsiteY18" fmla="*/ 1580 h 407116"/>
                    <a:gd name="connsiteX19" fmla="*/ 131762 w 373062"/>
                    <a:gd name="connsiteY19" fmla="*/ 0 h 40711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</a:cxnLst>
                  <a:rect l="l" t="t" r="r" b="b"/>
                  <a:pathLst>
                    <a:path w="373062" h="407116">
                      <a:moveTo>
                        <a:pt x="131762" y="0"/>
                      </a:moveTo>
                      <a:lnTo>
                        <a:pt x="315912" y="177800"/>
                      </a:lnTo>
                      <a:lnTo>
                        <a:pt x="309562" y="215900"/>
                      </a:lnTo>
                      <a:lnTo>
                        <a:pt x="373062" y="292100"/>
                      </a:lnTo>
                      <a:lnTo>
                        <a:pt x="341312" y="374650"/>
                      </a:lnTo>
                      <a:lnTo>
                        <a:pt x="268266" y="407116"/>
                      </a:lnTo>
                      <a:lnTo>
                        <a:pt x="257176" y="369094"/>
                      </a:lnTo>
                      <a:lnTo>
                        <a:pt x="273844" y="342900"/>
                      </a:lnTo>
                      <a:lnTo>
                        <a:pt x="254792" y="311944"/>
                      </a:lnTo>
                      <a:lnTo>
                        <a:pt x="152400" y="342900"/>
                      </a:lnTo>
                      <a:lnTo>
                        <a:pt x="121444" y="316706"/>
                      </a:lnTo>
                      <a:lnTo>
                        <a:pt x="87184" y="322416"/>
                      </a:lnTo>
                      <a:lnTo>
                        <a:pt x="88106" y="321470"/>
                      </a:lnTo>
                      <a:lnTo>
                        <a:pt x="4762" y="285750"/>
                      </a:lnTo>
                      <a:lnTo>
                        <a:pt x="0" y="230982"/>
                      </a:lnTo>
                      <a:lnTo>
                        <a:pt x="23812" y="209550"/>
                      </a:lnTo>
                      <a:lnTo>
                        <a:pt x="30956" y="150018"/>
                      </a:lnTo>
                      <a:lnTo>
                        <a:pt x="116680" y="109538"/>
                      </a:lnTo>
                      <a:lnTo>
                        <a:pt x="124392" y="1580"/>
                      </a:lnTo>
                      <a:lnTo>
                        <a:pt x="131762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47" name="フリーフォーム: 図形 1646">
                  <a:extLst>
                    <a:ext uri="{FF2B5EF4-FFF2-40B4-BE49-F238E27FC236}">
                      <a16:creationId xmlns:a16="http://schemas.microsoft.com/office/drawing/2014/main" id="{F259D122-CCF8-480E-BB4E-147AD86395C6}"/>
                    </a:ext>
                  </a:extLst>
                </p:cNvPr>
                <p:cNvSpPr/>
                <p:nvPr/>
              </p:nvSpPr>
              <p:spPr>
                <a:xfrm>
                  <a:off x="27496294" y="28854400"/>
                  <a:ext cx="965012" cy="749300"/>
                </a:xfrm>
                <a:custGeom>
                  <a:avLst/>
                  <a:gdLst>
                    <a:gd name="connsiteX0" fmla="*/ 843756 w 965012"/>
                    <a:gd name="connsiteY0" fmla="*/ 0 h 749300"/>
                    <a:gd name="connsiteX1" fmla="*/ 875506 w 965012"/>
                    <a:gd name="connsiteY1" fmla="*/ 38100 h 749300"/>
                    <a:gd name="connsiteX2" fmla="*/ 964406 w 965012"/>
                    <a:gd name="connsiteY2" fmla="*/ 88900 h 749300"/>
                    <a:gd name="connsiteX3" fmla="*/ 965012 w 965012"/>
                    <a:gd name="connsiteY3" fmla="*/ 112518 h 749300"/>
                    <a:gd name="connsiteX4" fmla="*/ 865346 w 965012"/>
                    <a:gd name="connsiteY4" fmla="*/ 238760 h 749300"/>
                    <a:gd name="connsiteX5" fmla="*/ 911066 w 965012"/>
                    <a:gd name="connsiteY5" fmla="*/ 337820 h 749300"/>
                    <a:gd name="connsiteX6" fmla="*/ 895826 w 965012"/>
                    <a:gd name="connsiteY6" fmla="*/ 459740 h 749300"/>
                    <a:gd name="connsiteX7" fmla="*/ 927242 w 965012"/>
                    <a:gd name="connsiteY7" fmla="*/ 487230 h 749300"/>
                    <a:gd name="connsiteX8" fmla="*/ 840582 w 965012"/>
                    <a:gd name="connsiteY8" fmla="*/ 580232 h 749300"/>
                    <a:gd name="connsiteX9" fmla="*/ 821530 w 965012"/>
                    <a:gd name="connsiteY9" fmla="*/ 575468 h 749300"/>
                    <a:gd name="connsiteX10" fmla="*/ 742950 w 965012"/>
                    <a:gd name="connsiteY10" fmla="*/ 599280 h 749300"/>
                    <a:gd name="connsiteX11" fmla="*/ 726282 w 965012"/>
                    <a:gd name="connsiteY11" fmla="*/ 718344 h 749300"/>
                    <a:gd name="connsiteX12" fmla="*/ 661986 w 965012"/>
                    <a:gd name="connsiteY12" fmla="*/ 744538 h 749300"/>
                    <a:gd name="connsiteX13" fmla="*/ 614362 w 965012"/>
                    <a:gd name="connsiteY13" fmla="*/ 701676 h 749300"/>
                    <a:gd name="connsiteX14" fmla="*/ 528638 w 965012"/>
                    <a:gd name="connsiteY14" fmla="*/ 711200 h 749300"/>
                    <a:gd name="connsiteX15" fmla="*/ 450056 w 965012"/>
                    <a:gd name="connsiteY15" fmla="*/ 749300 h 749300"/>
                    <a:gd name="connsiteX16" fmla="*/ 383382 w 965012"/>
                    <a:gd name="connsiteY16" fmla="*/ 708820 h 749300"/>
                    <a:gd name="connsiteX17" fmla="*/ 183356 w 965012"/>
                    <a:gd name="connsiteY17" fmla="*/ 711200 h 749300"/>
                    <a:gd name="connsiteX18" fmla="*/ 154128 w 965012"/>
                    <a:gd name="connsiteY18" fmla="*/ 695542 h 749300"/>
                    <a:gd name="connsiteX19" fmla="*/ 154782 w 965012"/>
                    <a:gd name="connsiteY19" fmla="*/ 694532 h 749300"/>
                    <a:gd name="connsiteX20" fmla="*/ 159544 w 965012"/>
                    <a:gd name="connsiteY20" fmla="*/ 658812 h 749300"/>
                    <a:gd name="connsiteX21" fmla="*/ 111918 w 965012"/>
                    <a:gd name="connsiteY21" fmla="*/ 637380 h 749300"/>
                    <a:gd name="connsiteX22" fmla="*/ 88106 w 965012"/>
                    <a:gd name="connsiteY22" fmla="*/ 570706 h 749300"/>
                    <a:gd name="connsiteX23" fmla="*/ 0 w 965012"/>
                    <a:gd name="connsiteY23" fmla="*/ 584994 h 749300"/>
                    <a:gd name="connsiteX24" fmla="*/ 7144 w 965012"/>
                    <a:gd name="connsiteY24" fmla="*/ 494506 h 749300"/>
                    <a:gd name="connsiteX25" fmla="*/ 2328 w 965012"/>
                    <a:gd name="connsiteY25" fmla="*/ 491784 h 749300"/>
                    <a:gd name="connsiteX26" fmla="*/ 50006 w 965012"/>
                    <a:gd name="connsiteY26" fmla="*/ 468312 h 749300"/>
                    <a:gd name="connsiteX27" fmla="*/ 97630 w 965012"/>
                    <a:gd name="connsiteY27" fmla="*/ 406400 h 749300"/>
                    <a:gd name="connsiteX28" fmla="*/ 100012 w 965012"/>
                    <a:gd name="connsiteY28" fmla="*/ 365920 h 749300"/>
                    <a:gd name="connsiteX29" fmla="*/ 150018 w 965012"/>
                    <a:gd name="connsiteY29" fmla="*/ 349250 h 749300"/>
                    <a:gd name="connsiteX30" fmla="*/ 195262 w 965012"/>
                    <a:gd name="connsiteY30" fmla="*/ 275432 h 749300"/>
                    <a:gd name="connsiteX31" fmla="*/ 269082 w 965012"/>
                    <a:gd name="connsiteY31" fmla="*/ 275432 h 749300"/>
                    <a:gd name="connsiteX32" fmla="*/ 338138 w 965012"/>
                    <a:gd name="connsiteY32" fmla="*/ 349250 h 749300"/>
                    <a:gd name="connsiteX33" fmla="*/ 373856 w 965012"/>
                    <a:gd name="connsiteY33" fmla="*/ 313532 h 749300"/>
                    <a:gd name="connsiteX34" fmla="*/ 370486 w 965012"/>
                    <a:gd name="connsiteY34" fmla="*/ 254000 h 749300"/>
                    <a:gd name="connsiteX35" fmla="*/ 462756 w 965012"/>
                    <a:gd name="connsiteY35" fmla="*/ 254000 h 749300"/>
                    <a:gd name="connsiteX36" fmla="*/ 494506 w 965012"/>
                    <a:gd name="connsiteY36" fmla="*/ 241300 h 749300"/>
                    <a:gd name="connsiteX37" fmla="*/ 500856 w 965012"/>
                    <a:gd name="connsiteY37" fmla="*/ 292100 h 749300"/>
                    <a:gd name="connsiteX38" fmla="*/ 462756 w 965012"/>
                    <a:gd name="connsiteY38" fmla="*/ 457200 h 749300"/>
                    <a:gd name="connsiteX39" fmla="*/ 519906 w 965012"/>
                    <a:gd name="connsiteY39" fmla="*/ 425450 h 749300"/>
                    <a:gd name="connsiteX40" fmla="*/ 551656 w 965012"/>
                    <a:gd name="connsiteY40" fmla="*/ 342900 h 749300"/>
                    <a:gd name="connsiteX41" fmla="*/ 678656 w 965012"/>
                    <a:gd name="connsiteY41" fmla="*/ 374650 h 749300"/>
                    <a:gd name="connsiteX42" fmla="*/ 691356 w 965012"/>
                    <a:gd name="connsiteY42" fmla="*/ 323850 h 749300"/>
                    <a:gd name="connsiteX43" fmla="*/ 564356 w 965012"/>
                    <a:gd name="connsiteY43" fmla="*/ 273050 h 749300"/>
                    <a:gd name="connsiteX44" fmla="*/ 545306 w 965012"/>
                    <a:gd name="connsiteY44" fmla="*/ 177800 h 749300"/>
                    <a:gd name="connsiteX45" fmla="*/ 799306 w 965012"/>
                    <a:gd name="connsiteY45" fmla="*/ 44450 h 749300"/>
                    <a:gd name="connsiteX46" fmla="*/ 843756 w 965012"/>
                    <a:gd name="connsiteY46" fmla="*/ 0 h 7493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</a:cxnLst>
                  <a:rect l="l" t="t" r="r" b="b"/>
                  <a:pathLst>
                    <a:path w="965012" h="749300">
                      <a:moveTo>
                        <a:pt x="843756" y="0"/>
                      </a:moveTo>
                      <a:lnTo>
                        <a:pt x="875506" y="38100"/>
                      </a:lnTo>
                      <a:lnTo>
                        <a:pt x="964406" y="88900"/>
                      </a:lnTo>
                      <a:lnTo>
                        <a:pt x="965012" y="112518"/>
                      </a:lnTo>
                      <a:lnTo>
                        <a:pt x="865346" y="238760"/>
                      </a:lnTo>
                      <a:lnTo>
                        <a:pt x="911066" y="337820"/>
                      </a:lnTo>
                      <a:lnTo>
                        <a:pt x="895826" y="459740"/>
                      </a:lnTo>
                      <a:lnTo>
                        <a:pt x="927242" y="487230"/>
                      </a:lnTo>
                      <a:lnTo>
                        <a:pt x="840582" y="580232"/>
                      </a:lnTo>
                      <a:lnTo>
                        <a:pt x="821530" y="575468"/>
                      </a:lnTo>
                      <a:lnTo>
                        <a:pt x="742950" y="599280"/>
                      </a:lnTo>
                      <a:lnTo>
                        <a:pt x="726282" y="718344"/>
                      </a:lnTo>
                      <a:lnTo>
                        <a:pt x="661986" y="744538"/>
                      </a:lnTo>
                      <a:lnTo>
                        <a:pt x="614362" y="701676"/>
                      </a:lnTo>
                      <a:lnTo>
                        <a:pt x="528638" y="711200"/>
                      </a:lnTo>
                      <a:lnTo>
                        <a:pt x="450056" y="749300"/>
                      </a:lnTo>
                      <a:lnTo>
                        <a:pt x="383382" y="708820"/>
                      </a:lnTo>
                      <a:lnTo>
                        <a:pt x="183356" y="711200"/>
                      </a:lnTo>
                      <a:lnTo>
                        <a:pt x="154128" y="695542"/>
                      </a:lnTo>
                      <a:lnTo>
                        <a:pt x="154782" y="694532"/>
                      </a:lnTo>
                      <a:lnTo>
                        <a:pt x="159544" y="658812"/>
                      </a:lnTo>
                      <a:lnTo>
                        <a:pt x="111918" y="637380"/>
                      </a:lnTo>
                      <a:lnTo>
                        <a:pt x="88106" y="570706"/>
                      </a:lnTo>
                      <a:lnTo>
                        <a:pt x="0" y="584994"/>
                      </a:lnTo>
                      <a:lnTo>
                        <a:pt x="7144" y="494506"/>
                      </a:lnTo>
                      <a:lnTo>
                        <a:pt x="2328" y="491784"/>
                      </a:lnTo>
                      <a:lnTo>
                        <a:pt x="50006" y="468312"/>
                      </a:lnTo>
                      <a:lnTo>
                        <a:pt x="97630" y="406400"/>
                      </a:lnTo>
                      <a:lnTo>
                        <a:pt x="100012" y="365920"/>
                      </a:lnTo>
                      <a:lnTo>
                        <a:pt x="150018" y="349250"/>
                      </a:lnTo>
                      <a:lnTo>
                        <a:pt x="195262" y="275432"/>
                      </a:lnTo>
                      <a:lnTo>
                        <a:pt x="269082" y="275432"/>
                      </a:lnTo>
                      <a:lnTo>
                        <a:pt x="338138" y="349250"/>
                      </a:lnTo>
                      <a:lnTo>
                        <a:pt x="373856" y="313532"/>
                      </a:lnTo>
                      <a:lnTo>
                        <a:pt x="370486" y="254000"/>
                      </a:lnTo>
                      <a:lnTo>
                        <a:pt x="462756" y="254000"/>
                      </a:lnTo>
                      <a:lnTo>
                        <a:pt x="494506" y="241300"/>
                      </a:lnTo>
                      <a:lnTo>
                        <a:pt x="500856" y="292100"/>
                      </a:lnTo>
                      <a:lnTo>
                        <a:pt x="462756" y="457200"/>
                      </a:lnTo>
                      <a:lnTo>
                        <a:pt x="519906" y="425450"/>
                      </a:lnTo>
                      <a:lnTo>
                        <a:pt x="551656" y="342900"/>
                      </a:lnTo>
                      <a:lnTo>
                        <a:pt x="678656" y="374650"/>
                      </a:lnTo>
                      <a:lnTo>
                        <a:pt x="691356" y="323850"/>
                      </a:lnTo>
                      <a:lnTo>
                        <a:pt x="564356" y="273050"/>
                      </a:lnTo>
                      <a:lnTo>
                        <a:pt x="545306" y="177800"/>
                      </a:lnTo>
                      <a:lnTo>
                        <a:pt x="799306" y="44450"/>
                      </a:lnTo>
                      <a:lnTo>
                        <a:pt x="843756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48" name="フリーフォーム: 図形 1647">
                  <a:extLst>
                    <a:ext uri="{FF2B5EF4-FFF2-40B4-BE49-F238E27FC236}">
                      <a16:creationId xmlns:a16="http://schemas.microsoft.com/office/drawing/2014/main" id="{C5A02BA1-F336-4597-9CE4-89DFECA42A20}"/>
                    </a:ext>
                  </a:extLst>
                </p:cNvPr>
                <p:cNvSpPr/>
                <p:nvPr/>
              </p:nvSpPr>
              <p:spPr>
                <a:xfrm>
                  <a:off x="27374850" y="28448794"/>
                  <a:ext cx="495300" cy="897390"/>
                </a:xfrm>
                <a:custGeom>
                  <a:avLst/>
                  <a:gdLst>
                    <a:gd name="connsiteX0" fmla="*/ 440530 w 495300"/>
                    <a:gd name="connsiteY0" fmla="*/ 0 h 897390"/>
                    <a:gd name="connsiteX1" fmla="*/ 459582 w 495300"/>
                    <a:gd name="connsiteY1" fmla="*/ 30956 h 897390"/>
                    <a:gd name="connsiteX2" fmla="*/ 442914 w 495300"/>
                    <a:gd name="connsiteY2" fmla="*/ 57150 h 897390"/>
                    <a:gd name="connsiteX3" fmla="*/ 454004 w 495300"/>
                    <a:gd name="connsiteY3" fmla="*/ 95172 h 897390"/>
                    <a:gd name="connsiteX4" fmla="*/ 412750 w 495300"/>
                    <a:gd name="connsiteY4" fmla="*/ 113506 h 897390"/>
                    <a:gd name="connsiteX5" fmla="*/ 387350 w 495300"/>
                    <a:gd name="connsiteY5" fmla="*/ 145256 h 897390"/>
                    <a:gd name="connsiteX6" fmla="*/ 368300 w 495300"/>
                    <a:gd name="connsiteY6" fmla="*/ 208756 h 897390"/>
                    <a:gd name="connsiteX7" fmla="*/ 374650 w 495300"/>
                    <a:gd name="connsiteY7" fmla="*/ 234156 h 897390"/>
                    <a:gd name="connsiteX8" fmla="*/ 228600 w 495300"/>
                    <a:gd name="connsiteY8" fmla="*/ 411956 h 897390"/>
                    <a:gd name="connsiteX9" fmla="*/ 184150 w 495300"/>
                    <a:gd name="connsiteY9" fmla="*/ 450056 h 897390"/>
                    <a:gd name="connsiteX10" fmla="*/ 190500 w 495300"/>
                    <a:gd name="connsiteY10" fmla="*/ 558006 h 897390"/>
                    <a:gd name="connsiteX11" fmla="*/ 228600 w 495300"/>
                    <a:gd name="connsiteY11" fmla="*/ 558006 h 897390"/>
                    <a:gd name="connsiteX12" fmla="*/ 241300 w 495300"/>
                    <a:gd name="connsiteY12" fmla="*/ 500856 h 897390"/>
                    <a:gd name="connsiteX13" fmla="*/ 298450 w 495300"/>
                    <a:gd name="connsiteY13" fmla="*/ 475456 h 897390"/>
                    <a:gd name="connsiteX14" fmla="*/ 298450 w 495300"/>
                    <a:gd name="connsiteY14" fmla="*/ 418306 h 897390"/>
                    <a:gd name="connsiteX15" fmla="*/ 387350 w 495300"/>
                    <a:gd name="connsiteY15" fmla="*/ 367506 h 897390"/>
                    <a:gd name="connsiteX16" fmla="*/ 387350 w 495300"/>
                    <a:gd name="connsiteY16" fmla="*/ 424656 h 897390"/>
                    <a:gd name="connsiteX17" fmla="*/ 431800 w 495300"/>
                    <a:gd name="connsiteY17" fmla="*/ 481806 h 897390"/>
                    <a:gd name="connsiteX18" fmla="*/ 419100 w 495300"/>
                    <a:gd name="connsiteY18" fmla="*/ 526256 h 897390"/>
                    <a:gd name="connsiteX19" fmla="*/ 349250 w 495300"/>
                    <a:gd name="connsiteY19" fmla="*/ 507206 h 897390"/>
                    <a:gd name="connsiteX20" fmla="*/ 336550 w 495300"/>
                    <a:gd name="connsiteY20" fmla="*/ 545306 h 897390"/>
                    <a:gd name="connsiteX21" fmla="*/ 374650 w 495300"/>
                    <a:gd name="connsiteY21" fmla="*/ 583406 h 897390"/>
                    <a:gd name="connsiteX22" fmla="*/ 431800 w 495300"/>
                    <a:gd name="connsiteY22" fmla="*/ 583406 h 897390"/>
                    <a:gd name="connsiteX23" fmla="*/ 488950 w 495300"/>
                    <a:gd name="connsiteY23" fmla="*/ 659606 h 897390"/>
                    <a:gd name="connsiteX24" fmla="*/ 491930 w 495300"/>
                    <a:gd name="connsiteY24" fmla="*/ 659606 h 897390"/>
                    <a:gd name="connsiteX25" fmla="*/ 495300 w 495300"/>
                    <a:gd name="connsiteY25" fmla="*/ 719138 h 897390"/>
                    <a:gd name="connsiteX26" fmla="*/ 459582 w 495300"/>
                    <a:gd name="connsiteY26" fmla="*/ 754856 h 897390"/>
                    <a:gd name="connsiteX27" fmla="*/ 390526 w 495300"/>
                    <a:gd name="connsiteY27" fmla="*/ 681038 h 897390"/>
                    <a:gd name="connsiteX28" fmla="*/ 316706 w 495300"/>
                    <a:gd name="connsiteY28" fmla="*/ 681038 h 897390"/>
                    <a:gd name="connsiteX29" fmla="*/ 271462 w 495300"/>
                    <a:gd name="connsiteY29" fmla="*/ 754856 h 897390"/>
                    <a:gd name="connsiteX30" fmla="*/ 221456 w 495300"/>
                    <a:gd name="connsiteY30" fmla="*/ 771526 h 897390"/>
                    <a:gd name="connsiteX31" fmla="*/ 219074 w 495300"/>
                    <a:gd name="connsiteY31" fmla="*/ 812006 h 897390"/>
                    <a:gd name="connsiteX32" fmla="*/ 171450 w 495300"/>
                    <a:gd name="connsiteY32" fmla="*/ 873918 h 897390"/>
                    <a:gd name="connsiteX33" fmla="*/ 123772 w 495300"/>
                    <a:gd name="connsiteY33" fmla="*/ 897390 h 897390"/>
                    <a:gd name="connsiteX34" fmla="*/ 19050 w 495300"/>
                    <a:gd name="connsiteY34" fmla="*/ 838200 h 897390"/>
                    <a:gd name="connsiteX35" fmla="*/ 1322 w 495300"/>
                    <a:gd name="connsiteY35" fmla="*/ 840564 h 897390"/>
                    <a:gd name="connsiteX36" fmla="*/ 0 w 495300"/>
                    <a:gd name="connsiteY36" fmla="*/ 804862 h 897390"/>
                    <a:gd name="connsiteX37" fmla="*/ 52388 w 495300"/>
                    <a:gd name="connsiteY37" fmla="*/ 781050 h 897390"/>
                    <a:gd name="connsiteX38" fmla="*/ 85726 w 495300"/>
                    <a:gd name="connsiteY38" fmla="*/ 683418 h 897390"/>
                    <a:gd name="connsiteX39" fmla="*/ 126206 w 495300"/>
                    <a:gd name="connsiteY39" fmla="*/ 683418 h 897390"/>
                    <a:gd name="connsiteX40" fmla="*/ 123826 w 495300"/>
                    <a:gd name="connsiteY40" fmla="*/ 602456 h 897390"/>
                    <a:gd name="connsiteX41" fmla="*/ 38100 w 495300"/>
                    <a:gd name="connsiteY41" fmla="*/ 571500 h 897390"/>
                    <a:gd name="connsiteX42" fmla="*/ 69056 w 495300"/>
                    <a:gd name="connsiteY42" fmla="*/ 504826 h 897390"/>
                    <a:gd name="connsiteX43" fmla="*/ 114300 w 495300"/>
                    <a:gd name="connsiteY43" fmla="*/ 497682 h 897390"/>
                    <a:gd name="connsiteX44" fmla="*/ 147638 w 495300"/>
                    <a:gd name="connsiteY44" fmla="*/ 438150 h 897390"/>
                    <a:gd name="connsiteX45" fmla="*/ 145256 w 495300"/>
                    <a:gd name="connsiteY45" fmla="*/ 376238 h 897390"/>
                    <a:gd name="connsiteX46" fmla="*/ 178594 w 495300"/>
                    <a:gd name="connsiteY46" fmla="*/ 340518 h 897390"/>
                    <a:gd name="connsiteX47" fmla="*/ 153884 w 495300"/>
                    <a:gd name="connsiteY47" fmla="*/ 320106 h 897390"/>
                    <a:gd name="connsiteX48" fmla="*/ 169070 w 495300"/>
                    <a:gd name="connsiteY48" fmla="*/ 307182 h 897390"/>
                    <a:gd name="connsiteX49" fmla="*/ 97630 w 495300"/>
                    <a:gd name="connsiteY49" fmla="*/ 245270 h 897390"/>
                    <a:gd name="connsiteX50" fmla="*/ 109538 w 495300"/>
                    <a:gd name="connsiteY50" fmla="*/ 152400 h 897390"/>
                    <a:gd name="connsiteX51" fmla="*/ 185738 w 495300"/>
                    <a:gd name="connsiteY51" fmla="*/ 100012 h 897390"/>
                    <a:gd name="connsiteX52" fmla="*/ 272922 w 495300"/>
                    <a:gd name="connsiteY52" fmla="*/ 10472 h 897390"/>
                    <a:gd name="connsiteX53" fmla="*/ 307182 w 495300"/>
                    <a:gd name="connsiteY53" fmla="*/ 4762 h 897390"/>
                    <a:gd name="connsiteX54" fmla="*/ 338138 w 495300"/>
                    <a:gd name="connsiteY54" fmla="*/ 30956 h 897390"/>
                    <a:gd name="connsiteX55" fmla="*/ 440530 w 495300"/>
                    <a:gd name="connsiteY55" fmla="*/ 0 h 89739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</a:cxnLst>
                  <a:rect l="l" t="t" r="r" b="b"/>
                  <a:pathLst>
                    <a:path w="495300" h="897390">
                      <a:moveTo>
                        <a:pt x="440530" y="0"/>
                      </a:moveTo>
                      <a:lnTo>
                        <a:pt x="459582" y="30956"/>
                      </a:lnTo>
                      <a:lnTo>
                        <a:pt x="442914" y="57150"/>
                      </a:lnTo>
                      <a:lnTo>
                        <a:pt x="454004" y="95172"/>
                      </a:lnTo>
                      <a:lnTo>
                        <a:pt x="412750" y="113506"/>
                      </a:lnTo>
                      <a:lnTo>
                        <a:pt x="387350" y="145256"/>
                      </a:lnTo>
                      <a:lnTo>
                        <a:pt x="368300" y="208756"/>
                      </a:lnTo>
                      <a:lnTo>
                        <a:pt x="374650" y="234156"/>
                      </a:lnTo>
                      <a:lnTo>
                        <a:pt x="228600" y="411956"/>
                      </a:lnTo>
                      <a:lnTo>
                        <a:pt x="184150" y="450056"/>
                      </a:lnTo>
                      <a:lnTo>
                        <a:pt x="190500" y="558006"/>
                      </a:lnTo>
                      <a:lnTo>
                        <a:pt x="228600" y="558006"/>
                      </a:lnTo>
                      <a:lnTo>
                        <a:pt x="241300" y="500856"/>
                      </a:lnTo>
                      <a:lnTo>
                        <a:pt x="298450" y="475456"/>
                      </a:lnTo>
                      <a:lnTo>
                        <a:pt x="298450" y="418306"/>
                      </a:lnTo>
                      <a:lnTo>
                        <a:pt x="387350" y="367506"/>
                      </a:lnTo>
                      <a:lnTo>
                        <a:pt x="387350" y="424656"/>
                      </a:lnTo>
                      <a:lnTo>
                        <a:pt x="431800" y="481806"/>
                      </a:lnTo>
                      <a:lnTo>
                        <a:pt x="419100" y="526256"/>
                      </a:lnTo>
                      <a:lnTo>
                        <a:pt x="349250" y="507206"/>
                      </a:lnTo>
                      <a:lnTo>
                        <a:pt x="336550" y="545306"/>
                      </a:lnTo>
                      <a:lnTo>
                        <a:pt x="374650" y="583406"/>
                      </a:lnTo>
                      <a:lnTo>
                        <a:pt x="431800" y="583406"/>
                      </a:lnTo>
                      <a:lnTo>
                        <a:pt x="488950" y="659606"/>
                      </a:lnTo>
                      <a:lnTo>
                        <a:pt x="491930" y="659606"/>
                      </a:lnTo>
                      <a:lnTo>
                        <a:pt x="495300" y="719138"/>
                      </a:lnTo>
                      <a:lnTo>
                        <a:pt x="459582" y="754856"/>
                      </a:lnTo>
                      <a:lnTo>
                        <a:pt x="390526" y="681038"/>
                      </a:lnTo>
                      <a:lnTo>
                        <a:pt x="316706" y="681038"/>
                      </a:lnTo>
                      <a:lnTo>
                        <a:pt x="271462" y="754856"/>
                      </a:lnTo>
                      <a:lnTo>
                        <a:pt x="221456" y="771526"/>
                      </a:lnTo>
                      <a:lnTo>
                        <a:pt x="219074" y="812006"/>
                      </a:lnTo>
                      <a:lnTo>
                        <a:pt x="171450" y="873918"/>
                      </a:lnTo>
                      <a:lnTo>
                        <a:pt x="123772" y="897390"/>
                      </a:lnTo>
                      <a:lnTo>
                        <a:pt x="19050" y="838200"/>
                      </a:lnTo>
                      <a:lnTo>
                        <a:pt x="1322" y="840564"/>
                      </a:lnTo>
                      <a:lnTo>
                        <a:pt x="0" y="804862"/>
                      </a:lnTo>
                      <a:lnTo>
                        <a:pt x="52388" y="781050"/>
                      </a:lnTo>
                      <a:lnTo>
                        <a:pt x="85726" y="683418"/>
                      </a:lnTo>
                      <a:lnTo>
                        <a:pt x="126206" y="683418"/>
                      </a:lnTo>
                      <a:cubicBezTo>
                        <a:pt x="125412" y="656430"/>
                        <a:pt x="124618" y="629444"/>
                        <a:pt x="123826" y="602456"/>
                      </a:cubicBezTo>
                      <a:lnTo>
                        <a:pt x="38100" y="571500"/>
                      </a:lnTo>
                      <a:lnTo>
                        <a:pt x="69056" y="504826"/>
                      </a:lnTo>
                      <a:lnTo>
                        <a:pt x="114300" y="497682"/>
                      </a:lnTo>
                      <a:lnTo>
                        <a:pt x="147638" y="438150"/>
                      </a:lnTo>
                      <a:lnTo>
                        <a:pt x="145256" y="376238"/>
                      </a:lnTo>
                      <a:lnTo>
                        <a:pt x="178594" y="340518"/>
                      </a:lnTo>
                      <a:lnTo>
                        <a:pt x="153884" y="320106"/>
                      </a:lnTo>
                      <a:lnTo>
                        <a:pt x="169070" y="307182"/>
                      </a:lnTo>
                      <a:lnTo>
                        <a:pt x="97630" y="245270"/>
                      </a:lnTo>
                      <a:lnTo>
                        <a:pt x="109538" y="152400"/>
                      </a:lnTo>
                      <a:lnTo>
                        <a:pt x="185738" y="100012"/>
                      </a:lnTo>
                      <a:lnTo>
                        <a:pt x="272922" y="10472"/>
                      </a:lnTo>
                      <a:lnTo>
                        <a:pt x="307182" y="4762"/>
                      </a:lnTo>
                      <a:lnTo>
                        <a:pt x="338138" y="30956"/>
                      </a:lnTo>
                      <a:lnTo>
                        <a:pt x="440530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49" name="フリーフォーム: 図形 1648">
                  <a:extLst>
                    <a:ext uri="{FF2B5EF4-FFF2-40B4-BE49-F238E27FC236}">
                      <a16:creationId xmlns:a16="http://schemas.microsoft.com/office/drawing/2014/main" id="{F17B9100-FA59-4A73-9BC0-FF4A27CC9FC8}"/>
                    </a:ext>
                  </a:extLst>
                </p:cNvPr>
                <p:cNvSpPr/>
                <p:nvPr/>
              </p:nvSpPr>
              <p:spPr>
                <a:xfrm>
                  <a:off x="27529632" y="29341630"/>
                  <a:ext cx="1077370" cy="712126"/>
                </a:xfrm>
                <a:custGeom>
                  <a:avLst/>
                  <a:gdLst>
                    <a:gd name="connsiteX0" fmla="*/ 893904 w 1077370"/>
                    <a:gd name="connsiteY0" fmla="*/ 0 h 712126"/>
                    <a:gd name="connsiteX1" fmla="*/ 1045368 w 1077370"/>
                    <a:gd name="connsiteY1" fmla="*/ 132530 h 712126"/>
                    <a:gd name="connsiteX2" fmla="*/ 1060608 w 1077370"/>
                    <a:gd name="connsiteY2" fmla="*/ 284930 h 712126"/>
                    <a:gd name="connsiteX3" fmla="*/ 1077370 w 1077370"/>
                    <a:gd name="connsiteY3" fmla="*/ 287196 h 712126"/>
                    <a:gd name="connsiteX4" fmla="*/ 1002506 w 1077370"/>
                    <a:gd name="connsiteY4" fmla="*/ 350176 h 712126"/>
                    <a:gd name="connsiteX5" fmla="*/ 1000124 w 1077370"/>
                    <a:gd name="connsiteY5" fmla="*/ 423994 h 712126"/>
                    <a:gd name="connsiteX6" fmla="*/ 869156 w 1077370"/>
                    <a:gd name="connsiteY6" fmla="*/ 416850 h 712126"/>
                    <a:gd name="connsiteX7" fmla="*/ 766762 w 1077370"/>
                    <a:gd name="connsiteY7" fmla="*/ 423994 h 712126"/>
                    <a:gd name="connsiteX8" fmla="*/ 728662 w 1077370"/>
                    <a:gd name="connsiteY8" fmla="*/ 474002 h 712126"/>
                    <a:gd name="connsiteX9" fmla="*/ 671512 w 1077370"/>
                    <a:gd name="connsiteY9" fmla="*/ 485908 h 712126"/>
                    <a:gd name="connsiteX10" fmla="*/ 566736 w 1077370"/>
                    <a:gd name="connsiteY10" fmla="*/ 628782 h 712126"/>
                    <a:gd name="connsiteX11" fmla="*/ 473868 w 1077370"/>
                    <a:gd name="connsiteY11" fmla="*/ 654976 h 712126"/>
                    <a:gd name="connsiteX12" fmla="*/ 385744 w 1077370"/>
                    <a:gd name="connsiteY12" fmla="*/ 701278 h 712126"/>
                    <a:gd name="connsiteX13" fmla="*/ 252412 w 1077370"/>
                    <a:gd name="connsiteY13" fmla="*/ 690694 h 712126"/>
                    <a:gd name="connsiteX14" fmla="*/ 207168 w 1077370"/>
                    <a:gd name="connsiteY14" fmla="*/ 712126 h 712126"/>
                    <a:gd name="connsiteX15" fmla="*/ 142874 w 1077370"/>
                    <a:gd name="connsiteY15" fmla="*/ 671646 h 712126"/>
                    <a:gd name="connsiteX16" fmla="*/ 69056 w 1077370"/>
                    <a:gd name="connsiteY16" fmla="*/ 647834 h 712126"/>
                    <a:gd name="connsiteX17" fmla="*/ 64292 w 1077370"/>
                    <a:gd name="connsiteY17" fmla="*/ 554964 h 712126"/>
                    <a:gd name="connsiteX18" fmla="*/ 38100 w 1077370"/>
                    <a:gd name="connsiteY18" fmla="*/ 524008 h 712126"/>
                    <a:gd name="connsiteX19" fmla="*/ 50006 w 1077370"/>
                    <a:gd name="connsiteY19" fmla="*/ 450190 h 712126"/>
                    <a:gd name="connsiteX20" fmla="*/ 0 w 1077370"/>
                    <a:gd name="connsiteY20" fmla="*/ 404946 h 712126"/>
                    <a:gd name="connsiteX21" fmla="*/ 23812 w 1077370"/>
                    <a:gd name="connsiteY21" fmla="*/ 383514 h 712126"/>
                    <a:gd name="connsiteX22" fmla="*/ 11906 w 1077370"/>
                    <a:gd name="connsiteY22" fmla="*/ 321602 h 712126"/>
                    <a:gd name="connsiteX23" fmla="*/ 71436 w 1077370"/>
                    <a:gd name="connsiteY23" fmla="*/ 321602 h 712126"/>
                    <a:gd name="connsiteX24" fmla="*/ 95248 w 1077370"/>
                    <a:gd name="connsiteY24" fmla="*/ 247782 h 712126"/>
                    <a:gd name="connsiteX25" fmla="*/ 120790 w 1077370"/>
                    <a:gd name="connsiteY25" fmla="*/ 208312 h 712126"/>
                    <a:gd name="connsiteX26" fmla="*/ 150018 w 1077370"/>
                    <a:gd name="connsiteY26" fmla="*/ 223970 h 712126"/>
                    <a:gd name="connsiteX27" fmla="*/ 350044 w 1077370"/>
                    <a:gd name="connsiteY27" fmla="*/ 221590 h 712126"/>
                    <a:gd name="connsiteX28" fmla="*/ 416718 w 1077370"/>
                    <a:gd name="connsiteY28" fmla="*/ 262070 h 712126"/>
                    <a:gd name="connsiteX29" fmla="*/ 495300 w 1077370"/>
                    <a:gd name="connsiteY29" fmla="*/ 223970 h 712126"/>
                    <a:gd name="connsiteX30" fmla="*/ 581024 w 1077370"/>
                    <a:gd name="connsiteY30" fmla="*/ 214446 h 712126"/>
                    <a:gd name="connsiteX31" fmla="*/ 628648 w 1077370"/>
                    <a:gd name="connsiteY31" fmla="*/ 257308 h 712126"/>
                    <a:gd name="connsiteX32" fmla="*/ 692944 w 1077370"/>
                    <a:gd name="connsiteY32" fmla="*/ 231114 h 712126"/>
                    <a:gd name="connsiteX33" fmla="*/ 709612 w 1077370"/>
                    <a:gd name="connsiteY33" fmla="*/ 112050 h 712126"/>
                    <a:gd name="connsiteX34" fmla="*/ 788192 w 1077370"/>
                    <a:gd name="connsiteY34" fmla="*/ 88238 h 712126"/>
                    <a:gd name="connsiteX35" fmla="*/ 807244 w 1077370"/>
                    <a:gd name="connsiteY35" fmla="*/ 93002 h 712126"/>
                    <a:gd name="connsiteX36" fmla="*/ 893904 w 1077370"/>
                    <a:gd name="connsiteY36" fmla="*/ 0 h 71212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</a:cxnLst>
                  <a:rect l="l" t="t" r="r" b="b"/>
                  <a:pathLst>
                    <a:path w="1077370" h="712126">
                      <a:moveTo>
                        <a:pt x="893904" y="0"/>
                      </a:moveTo>
                      <a:lnTo>
                        <a:pt x="1045368" y="132530"/>
                      </a:lnTo>
                      <a:lnTo>
                        <a:pt x="1060608" y="284930"/>
                      </a:lnTo>
                      <a:lnTo>
                        <a:pt x="1077370" y="287196"/>
                      </a:lnTo>
                      <a:lnTo>
                        <a:pt x="1002506" y="350176"/>
                      </a:lnTo>
                      <a:lnTo>
                        <a:pt x="1000124" y="423994"/>
                      </a:lnTo>
                      <a:lnTo>
                        <a:pt x="869156" y="416850"/>
                      </a:lnTo>
                      <a:lnTo>
                        <a:pt x="766762" y="423994"/>
                      </a:lnTo>
                      <a:lnTo>
                        <a:pt x="728662" y="474002"/>
                      </a:lnTo>
                      <a:lnTo>
                        <a:pt x="671512" y="485908"/>
                      </a:lnTo>
                      <a:lnTo>
                        <a:pt x="566736" y="628782"/>
                      </a:lnTo>
                      <a:lnTo>
                        <a:pt x="473868" y="654976"/>
                      </a:lnTo>
                      <a:lnTo>
                        <a:pt x="385744" y="701278"/>
                      </a:lnTo>
                      <a:lnTo>
                        <a:pt x="252412" y="690694"/>
                      </a:lnTo>
                      <a:lnTo>
                        <a:pt x="207168" y="712126"/>
                      </a:lnTo>
                      <a:lnTo>
                        <a:pt x="142874" y="671646"/>
                      </a:lnTo>
                      <a:lnTo>
                        <a:pt x="69056" y="647834"/>
                      </a:lnTo>
                      <a:lnTo>
                        <a:pt x="64292" y="554964"/>
                      </a:lnTo>
                      <a:lnTo>
                        <a:pt x="38100" y="524008"/>
                      </a:lnTo>
                      <a:lnTo>
                        <a:pt x="50006" y="450190"/>
                      </a:lnTo>
                      <a:lnTo>
                        <a:pt x="0" y="404946"/>
                      </a:lnTo>
                      <a:lnTo>
                        <a:pt x="23812" y="383514"/>
                      </a:lnTo>
                      <a:lnTo>
                        <a:pt x="11906" y="321602"/>
                      </a:lnTo>
                      <a:lnTo>
                        <a:pt x="71436" y="321602"/>
                      </a:lnTo>
                      <a:lnTo>
                        <a:pt x="95248" y="247782"/>
                      </a:lnTo>
                      <a:lnTo>
                        <a:pt x="120790" y="208312"/>
                      </a:lnTo>
                      <a:lnTo>
                        <a:pt x="150018" y="223970"/>
                      </a:lnTo>
                      <a:lnTo>
                        <a:pt x="350044" y="221590"/>
                      </a:lnTo>
                      <a:lnTo>
                        <a:pt x="416718" y="262070"/>
                      </a:lnTo>
                      <a:lnTo>
                        <a:pt x="495300" y="223970"/>
                      </a:lnTo>
                      <a:lnTo>
                        <a:pt x="581024" y="214446"/>
                      </a:lnTo>
                      <a:lnTo>
                        <a:pt x="628648" y="257308"/>
                      </a:lnTo>
                      <a:lnTo>
                        <a:pt x="692944" y="231114"/>
                      </a:lnTo>
                      <a:lnTo>
                        <a:pt x="709612" y="112050"/>
                      </a:lnTo>
                      <a:lnTo>
                        <a:pt x="788192" y="88238"/>
                      </a:lnTo>
                      <a:lnTo>
                        <a:pt x="807244" y="93002"/>
                      </a:lnTo>
                      <a:lnTo>
                        <a:pt x="893904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50" name="フリーフォーム: 図形 1649">
                  <a:extLst>
                    <a:ext uri="{FF2B5EF4-FFF2-40B4-BE49-F238E27FC236}">
                      <a16:creationId xmlns:a16="http://schemas.microsoft.com/office/drawing/2014/main" id="{253C30F8-6C37-4948-8117-407AC82B9645}"/>
                    </a:ext>
                  </a:extLst>
                </p:cNvPr>
                <p:cNvSpPr/>
                <p:nvPr/>
              </p:nvSpPr>
              <p:spPr>
                <a:xfrm>
                  <a:off x="28115148" y="29628826"/>
                  <a:ext cx="1323356" cy="1311118"/>
                </a:xfrm>
                <a:custGeom>
                  <a:avLst/>
                  <a:gdLst>
                    <a:gd name="connsiteX0" fmla="*/ 491854 w 1323356"/>
                    <a:gd name="connsiteY0" fmla="*/ 0 h 1311118"/>
                    <a:gd name="connsiteX1" fmla="*/ 757032 w 1323356"/>
                    <a:gd name="connsiteY1" fmla="*/ 35834 h 1311118"/>
                    <a:gd name="connsiteX2" fmla="*/ 939912 w 1323356"/>
                    <a:gd name="connsiteY2" fmla="*/ 89174 h 1311118"/>
                    <a:gd name="connsiteX3" fmla="*/ 1008492 w 1323356"/>
                    <a:gd name="connsiteY3" fmla="*/ 127274 h 1311118"/>
                    <a:gd name="connsiteX4" fmla="*/ 1061832 w 1323356"/>
                    <a:gd name="connsiteY4" fmla="*/ 96794 h 1311118"/>
                    <a:gd name="connsiteX5" fmla="*/ 1138032 w 1323356"/>
                    <a:gd name="connsiteY5" fmla="*/ 73934 h 1311118"/>
                    <a:gd name="connsiteX6" fmla="*/ 1214232 w 1323356"/>
                    <a:gd name="connsiteY6" fmla="*/ 112034 h 1311118"/>
                    <a:gd name="connsiteX7" fmla="*/ 1220726 w 1323356"/>
                    <a:gd name="connsiteY7" fmla="*/ 106030 h 1311118"/>
                    <a:gd name="connsiteX8" fmla="*/ 1221852 w 1323356"/>
                    <a:gd name="connsiteY8" fmla="*/ 112034 h 1311118"/>
                    <a:gd name="connsiteX9" fmla="*/ 1323356 w 1323356"/>
                    <a:gd name="connsiteY9" fmla="*/ 224222 h 1311118"/>
                    <a:gd name="connsiteX10" fmla="*/ 1236140 w 1323356"/>
                    <a:gd name="connsiteY10" fmla="*/ 296342 h 1311118"/>
                    <a:gd name="connsiteX11" fmla="*/ 1236140 w 1323356"/>
                    <a:gd name="connsiteY11" fmla="*/ 339206 h 1311118"/>
                    <a:gd name="connsiteX12" fmla="*/ 1128984 w 1323356"/>
                    <a:gd name="connsiteY12" fmla="*/ 339206 h 1311118"/>
                    <a:gd name="connsiteX13" fmla="*/ 1124220 w 1323356"/>
                    <a:gd name="connsiteY13" fmla="*/ 398738 h 1311118"/>
                    <a:gd name="connsiteX14" fmla="*/ 974202 w 1323356"/>
                    <a:gd name="connsiteY14" fmla="*/ 463030 h 1311118"/>
                    <a:gd name="connsiteX15" fmla="*/ 852758 w 1323356"/>
                    <a:gd name="connsiteY15" fmla="*/ 427312 h 1311118"/>
                    <a:gd name="connsiteX16" fmla="*/ 788464 w 1323356"/>
                    <a:gd name="connsiteY16" fmla="*/ 553518 h 1311118"/>
                    <a:gd name="connsiteX17" fmla="*/ 731316 w 1323356"/>
                    <a:gd name="connsiteY17" fmla="*/ 572568 h 1311118"/>
                    <a:gd name="connsiteX18" fmla="*/ 576532 w 1323356"/>
                    <a:gd name="connsiteY18" fmla="*/ 841650 h 1311118"/>
                    <a:gd name="connsiteX19" fmla="*/ 612252 w 1323356"/>
                    <a:gd name="connsiteY19" fmla="*/ 929754 h 1311118"/>
                    <a:gd name="connsiteX20" fmla="*/ 678928 w 1323356"/>
                    <a:gd name="connsiteY20" fmla="*/ 939280 h 1311118"/>
                    <a:gd name="connsiteX21" fmla="*/ 678928 w 1323356"/>
                    <a:gd name="connsiteY21" fmla="*/ 994050 h 1311118"/>
                    <a:gd name="connsiteX22" fmla="*/ 736076 w 1323356"/>
                    <a:gd name="connsiteY22" fmla="*/ 1003574 h 1311118"/>
                    <a:gd name="connsiteX23" fmla="*/ 755128 w 1323356"/>
                    <a:gd name="connsiteY23" fmla="*/ 1027386 h 1311118"/>
                    <a:gd name="connsiteX24" fmla="*/ 721790 w 1323356"/>
                    <a:gd name="connsiteY24" fmla="*/ 1070250 h 1311118"/>
                    <a:gd name="connsiteX25" fmla="*/ 678264 w 1323356"/>
                    <a:gd name="connsiteY25" fmla="*/ 1068074 h 1311118"/>
                    <a:gd name="connsiteX26" fmla="*/ 678928 w 1323356"/>
                    <a:gd name="connsiteY26" fmla="*/ 1058342 h 1311118"/>
                    <a:gd name="connsiteX27" fmla="*/ 607490 w 1323356"/>
                    <a:gd name="connsiteY27" fmla="*/ 1051198 h 1311118"/>
                    <a:gd name="connsiteX28" fmla="*/ 569390 w 1323356"/>
                    <a:gd name="connsiteY28" fmla="*/ 1089298 h 1311118"/>
                    <a:gd name="connsiteX29" fmla="*/ 564628 w 1323356"/>
                    <a:gd name="connsiteY29" fmla="*/ 1163118 h 1311118"/>
                    <a:gd name="connsiteX30" fmla="*/ 524146 w 1323356"/>
                    <a:gd name="connsiteY30" fmla="*/ 1210742 h 1311118"/>
                    <a:gd name="connsiteX31" fmla="*/ 381272 w 1323356"/>
                    <a:gd name="connsiteY31" fmla="*/ 1148830 h 1311118"/>
                    <a:gd name="connsiteX32" fmla="*/ 314596 w 1323356"/>
                    <a:gd name="connsiteY32" fmla="*/ 1155974 h 1311118"/>
                    <a:gd name="connsiteX33" fmla="*/ 309832 w 1323356"/>
                    <a:gd name="connsiteY33" fmla="*/ 1215506 h 1311118"/>
                    <a:gd name="connsiteX34" fmla="*/ 178864 w 1323356"/>
                    <a:gd name="connsiteY34" fmla="*/ 1305994 h 1311118"/>
                    <a:gd name="connsiteX35" fmla="*/ 43948 w 1323356"/>
                    <a:gd name="connsiteY35" fmla="*/ 1311118 h 1311118"/>
                    <a:gd name="connsiteX36" fmla="*/ 45516 w 1323356"/>
                    <a:gd name="connsiteY36" fmla="*/ 1308374 h 1311118"/>
                    <a:gd name="connsiteX37" fmla="*/ 31228 w 1323356"/>
                    <a:gd name="connsiteY37" fmla="*/ 1232174 h 1311118"/>
                    <a:gd name="connsiteX38" fmla="*/ 0 w 1323356"/>
                    <a:gd name="connsiteY38" fmla="*/ 1219956 h 1311118"/>
                    <a:gd name="connsiteX39" fmla="*/ 2652 w 1323356"/>
                    <a:gd name="connsiteY39" fmla="*/ 1219474 h 1311118"/>
                    <a:gd name="connsiteX40" fmla="*/ 97902 w 1323356"/>
                    <a:gd name="connsiteY40" fmla="*/ 1098824 h 1311118"/>
                    <a:gd name="connsiteX41" fmla="*/ 74316 w 1323356"/>
                    <a:gd name="connsiteY41" fmla="*/ 1023352 h 1311118"/>
                    <a:gd name="connsiteX42" fmla="*/ 166958 w 1323356"/>
                    <a:gd name="connsiteY42" fmla="*/ 1025006 h 1311118"/>
                    <a:gd name="connsiteX43" fmla="*/ 195532 w 1323356"/>
                    <a:gd name="connsiteY43" fmla="*/ 986906 h 1311118"/>
                    <a:gd name="connsiteX44" fmla="*/ 250302 w 1323356"/>
                    <a:gd name="connsiteY44" fmla="*/ 853554 h 1311118"/>
                    <a:gd name="connsiteX45" fmla="*/ 302690 w 1323356"/>
                    <a:gd name="connsiteY45" fmla="*/ 748780 h 1311118"/>
                    <a:gd name="connsiteX46" fmla="*/ 288402 w 1323356"/>
                    <a:gd name="connsiteY46" fmla="*/ 729730 h 1311118"/>
                    <a:gd name="connsiteX47" fmla="*/ 243158 w 1323356"/>
                    <a:gd name="connsiteY47" fmla="*/ 684486 h 1311118"/>
                    <a:gd name="connsiteX48" fmla="*/ 240776 w 1323356"/>
                    <a:gd name="connsiteY48" fmla="*/ 539230 h 1311118"/>
                    <a:gd name="connsiteX49" fmla="*/ 312216 w 1323356"/>
                    <a:gd name="connsiteY49" fmla="*/ 455886 h 1311118"/>
                    <a:gd name="connsiteX50" fmla="*/ 271732 w 1323356"/>
                    <a:gd name="connsiteY50" fmla="*/ 365398 h 1311118"/>
                    <a:gd name="connsiteX51" fmla="*/ 357458 w 1323356"/>
                    <a:gd name="connsiteY51" fmla="*/ 246338 h 1311118"/>
                    <a:gd name="connsiteX52" fmla="*/ 409846 w 1323356"/>
                    <a:gd name="connsiteY52" fmla="*/ 193950 h 1311118"/>
                    <a:gd name="connsiteX53" fmla="*/ 387036 w 1323356"/>
                    <a:gd name="connsiteY53" fmla="*/ 135294 h 1311118"/>
                    <a:gd name="connsiteX54" fmla="*/ 414608 w 1323356"/>
                    <a:gd name="connsiteY54" fmla="*/ 136798 h 1311118"/>
                    <a:gd name="connsiteX55" fmla="*/ 416990 w 1323356"/>
                    <a:gd name="connsiteY55" fmla="*/ 62980 h 1311118"/>
                    <a:gd name="connsiteX56" fmla="*/ 491854 w 1323356"/>
                    <a:gd name="connsiteY56" fmla="*/ 0 h 131111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</a:cxnLst>
                  <a:rect l="l" t="t" r="r" b="b"/>
                  <a:pathLst>
                    <a:path w="1323356" h="1311118">
                      <a:moveTo>
                        <a:pt x="491854" y="0"/>
                      </a:moveTo>
                      <a:lnTo>
                        <a:pt x="757032" y="35834"/>
                      </a:lnTo>
                      <a:lnTo>
                        <a:pt x="939912" y="89174"/>
                      </a:lnTo>
                      <a:lnTo>
                        <a:pt x="1008492" y="127274"/>
                      </a:lnTo>
                      <a:lnTo>
                        <a:pt x="1061832" y="96794"/>
                      </a:lnTo>
                      <a:lnTo>
                        <a:pt x="1138032" y="73934"/>
                      </a:lnTo>
                      <a:lnTo>
                        <a:pt x="1214232" y="112034"/>
                      </a:lnTo>
                      <a:lnTo>
                        <a:pt x="1220726" y="106030"/>
                      </a:lnTo>
                      <a:lnTo>
                        <a:pt x="1221852" y="112034"/>
                      </a:lnTo>
                      <a:lnTo>
                        <a:pt x="1323356" y="224222"/>
                      </a:lnTo>
                      <a:lnTo>
                        <a:pt x="1236140" y="296342"/>
                      </a:lnTo>
                      <a:lnTo>
                        <a:pt x="1236140" y="339206"/>
                      </a:lnTo>
                      <a:lnTo>
                        <a:pt x="1128984" y="339206"/>
                      </a:lnTo>
                      <a:lnTo>
                        <a:pt x="1124220" y="398738"/>
                      </a:lnTo>
                      <a:lnTo>
                        <a:pt x="974202" y="463030"/>
                      </a:lnTo>
                      <a:lnTo>
                        <a:pt x="852758" y="427312"/>
                      </a:lnTo>
                      <a:lnTo>
                        <a:pt x="788464" y="553518"/>
                      </a:lnTo>
                      <a:lnTo>
                        <a:pt x="731316" y="572568"/>
                      </a:lnTo>
                      <a:lnTo>
                        <a:pt x="576532" y="841650"/>
                      </a:lnTo>
                      <a:lnTo>
                        <a:pt x="612252" y="929754"/>
                      </a:lnTo>
                      <a:lnTo>
                        <a:pt x="678928" y="939280"/>
                      </a:lnTo>
                      <a:lnTo>
                        <a:pt x="678928" y="994050"/>
                      </a:lnTo>
                      <a:lnTo>
                        <a:pt x="736076" y="1003574"/>
                      </a:lnTo>
                      <a:lnTo>
                        <a:pt x="755128" y="1027386"/>
                      </a:lnTo>
                      <a:lnTo>
                        <a:pt x="721790" y="1070250"/>
                      </a:lnTo>
                      <a:lnTo>
                        <a:pt x="678264" y="1068074"/>
                      </a:lnTo>
                      <a:lnTo>
                        <a:pt x="678928" y="1058342"/>
                      </a:lnTo>
                      <a:lnTo>
                        <a:pt x="607490" y="1051198"/>
                      </a:lnTo>
                      <a:lnTo>
                        <a:pt x="569390" y="1089298"/>
                      </a:lnTo>
                      <a:lnTo>
                        <a:pt x="564628" y="1163118"/>
                      </a:lnTo>
                      <a:lnTo>
                        <a:pt x="524146" y="1210742"/>
                      </a:lnTo>
                      <a:lnTo>
                        <a:pt x="381272" y="1148830"/>
                      </a:lnTo>
                      <a:lnTo>
                        <a:pt x="314596" y="1155974"/>
                      </a:lnTo>
                      <a:lnTo>
                        <a:pt x="309832" y="1215506"/>
                      </a:lnTo>
                      <a:lnTo>
                        <a:pt x="178864" y="1305994"/>
                      </a:lnTo>
                      <a:lnTo>
                        <a:pt x="43948" y="1311118"/>
                      </a:lnTo>
                      <a:lnTo>
                        <a:pt x="45516" y="1308374"/>
                      </a:lnTo>
                      <a:lnTo>
                        <a:pt x="31228" y="1232174"/>
                      </a:lnTo>
                      <a:lnTo>
                        <a:pt x="0" y="1219956"/>
                      </a:lnTo>
                      <a:lnTo>
                        <a:pt x="2652" y="1219474"/>
                      </a:lnTo>
                      <a:lnTo>
                        <a:pt x="97902" y="1098824"/>
                      </a:lnTo>
                      <a:lnTo>
                        <a:pt x="74316" y="1023352"/>
                      </a:lnTo>
                      <a:lnTo>
                        <a:pt x="166958" y="1025006"/>
                      </a:lnTo>
                      <a:lnTo>
                        <a:pt x="195532" y="986906"/>
                      </a:lnTo>
                      <a:lnTo>
                        <a:pt x="250302" y="853554"/>
                      </a:lnTo>
                      <a:lnTo>
                        <a:pt x="302690" y="748780"/>
                      </a:lnTo>
                      <a:lnTo>
                        <a:pt x="288402" y="729730"/>
                      </a:lnTo>
                      <a:lnTo>
                        <a:pt x="243158" y="684486"/>
                      </a:lnTo>
                      <a:cubicBezTo>
                        <a:pt x="242364" y="636068"/>
                        <a:pt x="241572" y="587650"/>
                        <a:pt x="240776" y="539230"/>
                      </a:cubicBezTo>
                      <a:lnTo>
                        <a:pt x="312216" y="455886"/>
                      </a:lnTo>
                      <a:lnTo>
                        <a:pt x="271732" y="365398"/>
                      </a:lnTo>
                      <a:lnTo>
                        <a:pt x="357458" y="246338"/>
                      </a:lnTo>
                      <a:lnTo>
                        <a:pt x="409846" y="193950"/>
                      </a:lnTo>
                      <a:lnTo>
                        <a:pt x="387036" y="135294"/>
                      </a:lnTo>
                      <a:lnTo>
                        <a:pt x="414608" y="136798"/>
                      </a:lnTo>
                      <a:lnTo>
                        <a:pt x="416990" y="62980"/>
                      </a:lnTo>
                      <a:lnTo>
                        <a:pt x="491854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51" name="フリーフォーム: 図形 1650">
                  <a:extLst>
                    <a:ext uri="{FF2B5EF4-FFF2-40B4-BE49-F238E27FC236}">
                      <a16:creationId xmlns:a16="http://schemas.microsoft.com/office/drawing/2014/main" id="{B58E427D-3CC0-4AD9-8E6C-E4B4926438BF}"/>
                    </a:ext>
                  </a:extLst>
                </p:cNvPr>
                <p:cNvSpPr/>
                <p:nvPr/>
              </p:nvSpPr>
              <p:spPr>
                <a:xfrm>
                  <a:off x="27832050" y="29758480"/>
                  <a:ext cx="692944" cy="895352"/>
                </a:xfrm>
                <a:custGeom>
                  <a:avLst/>
                  <a:gdLst>
                    <a:gd name="connsiteX0" fmla="*/ 566738 w 692944"/>
                    <a:gd name="connsiteY0" fmla="*/ 0 h 895352"/>
                    <a:gd name="connsiteX1" fmla="*/ 670134 w 692944"/>
                    <a:gd name="connsiteY1" fmla="*/ 5640 h 895352"/>
                    <a:gd name="connsiteX2" fmla="*/ 692944 w 692944"/>
                    <a:gd name="connsiteY2" fmla="*/ 64296 h 895352"/>
                    <a:gd name="connsiteX3" fmla="*/ 640556 w 692944"/>
                    <a:gd name="connsiteY3" fmla="*/ 116684 h 895352"/>
                    <a:gd name="connsiteX4" fmla="*/ 554830 w 692944"/>
                    <a:gd name="connsiteY4" fmla="*/ 235744 h 895352"/>
                    <a:gd name="connsiteX5" fmla="*/ 595314 w 692944"/>
                    <a:gd name="connsiteY5" fmla="*/ 326232 h 895352"/>
                    <a:gd name="connsiteX6" fmla="*/ 523874 w 692944"/>
                    <a:gd name="connsiteY6" fmla="*/ 409576 h 895352"/>
                    <a:gd name="connsiteX7" fmla="*/ 526256 w 692944"/>
                    <a:gd name="connsiteY7" fmla="*/ 554832 h 895352"/>
                    <a:gd name="connsiteX8" fmla="*/ 571500 w 692944"/>
                    <a:gd name="connsiteY8" fmla="*/ 600076 h 895352"/>
                    <a:gd name="connsiteX9" fmla="*/ 585788 w 692944"/>
                    <a:gd name="connsiteY9" fmla="*/ 619126 h 895352"/>
                    <a:gd name="connsiteX10" fmla="*/ 533400 w 692944"/>
                    <a:gd name="connsiteY10" fmla="*/ 723900 h 895352"/>
                    <a:gd name="connsiteX11" fmla="*/ 478630 w 692944"/>
                    <a:gd name="connsiteY11" fmla="*/ 857252 h 895352"/>
                    <a:gd name="connsiteX12" fmla="*/ 450056 w 692944"/>
                    <a:gd name="connsiteY12" fmla="*/ 895352 h 895352"/>
                    <a:gd name="connsiteX13" fmla="*/ 357414 w 692944"/>
                    <a:gd name="connsiteY13" fmla="*/ 893698 h 895352"/>
                    <a:gd name="connsiteX14" fmla="*/ 349250 w 692944"/>
                    <a:gd name="connsiteY14" fmla="*/ 867570 h 895352"/>
                    <a:gd name="connsiteX15" fmla="*/ 368300 w 692944"/>
                    <a:gd name="connsiteY15" fmla="*/ 797720 h 895352"/>
                    <a:gd name="connsiteX16" fmla="*/ 190500 w 692944"/>
                    <a:gd name="connsiteY16" fmla="*/ 772320 h 895352"/>
                    <a:gd name="connsiteX17" fmla="*/ 152400 w 692944"/>
                    <a:gd name="connsiteY17" fmla="*/ 721520 h 895352"/>
                    <a:gd name="connsiteX18" fmla="*/ 63500 w 692944"/>
                    <a:gd name="connsiteY18" fmla="*/ 746920 h 895352"/>
                    <a:gd name="connsiteX19" fmla="*/ 0 w 692944"/>
                    <a:gd name="connsiteY19" fmla="*/ 727870 h 895352"/>
                    <a:gd name="connsiteX20" fmla="*/ 63500 w 692944"/>
                    <a:gd name="connsiteY20" fmla="*/ 664370 h 895352"/>
                    <a:gd name="connsiteX21" fmla="*/ 29246 w 692944"/>
                    <a:gd name="connsiteY21" fmla="*/ 647242 h 895352"/>
                    <a:gd name="connsiteX22" fmla="*/ 33338 w 692944"/>
                    <a:gd name="connsiteY22" fmla="*/ 542926 h 895352"/>
                    <a:gd name="connsiteX23" fmla="*/ 61914 w 692944"/>
                    <a:gd name="connsiteY23" fmla="*/ 509588 h 895352"/>
                    <a:gd name="connsiteX24" fmla="*/ 57150 w 692944"/>
                    <a:gd name="connsiteY24" fmla="*/ 419100 h 895352"/>
                    <a:gd name="connsiteX25" fmla="*/ 147638 w 692944"/>
                    <a:gd name="connsiteY25" fmla="*/ 319088 h 895352"/>
                    <a:gd name="connsiteX26" fmla="*/ 100014 w 692944"/>
                    <a:gd name="connsiteY26" fmla="*/ 285752 h 895352"/>
                    <a:gd name="connsiteX27" fmla="*/ 83326 w 692944"/>
                    <a:gd name="connsiteY27" fmla="*/ 284428 h 895352"/>
                    <a:gd name="connsiteX28" fmla="*/ 171450 w 692944"/>
                    <a:gd name="connsiteY28" fmla="*/ 238126 h 895352"/>
                    <a:gd name="connsiteX29" fmla="*/ 264318 w 692944"/>
                    <a:gd name="connsiteY29" fmla="*/ 211932 h 895352"/>
                    <a:gd name="connsiteX30" fmla="*/ 369094 w 692944"/>
                    <a:gd name="connsiteY30" fmla="*/ 69058 h 895352"/>
                    <a:gd name="connsiteX31" fmla="*/ 426244 w 692944"/>
                    <a:gd name="connsiteY31" fmla="*/ 57152 h 895352"/>
                    <a:gd name="connsiteX32" fmla="*/ 464344 w 692944"/>
                    <a:gd name="connsiteY32" fmla="*/ 7144 h 895352"/>
                    <a:gd name="connsiteX33" fmla="*/ 566738 w 692944"/>
                    <a:gd name="connsiteY33" fmla="*/ 0 h 89535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692944" h="895352">
                      <a:moveTo>
                        <a:pt x="566738" y="0"/>
                      </a:moveTo>
                      <a:lnTo>
                        <a:pt x="670134" y="5640"/>
                      </a:lnTo>
                      <a:lnTo>
                        <a:pt x="692944" y="64296"/>
                      </a:lnTo>
                      <a:lnTo>
                        <a:pt x="640556" y="116684"/>
                      </a:lnTo>
                      <a:lnTo>
                        <a:pt x="554830" y="235744"/>
                      </a:lnTo>
                      <a:lnTo>
                        <a:pt x="595314" y="326232"/>
                      </a:lnTo>
                      <a:lnTo>
                        <a:pt x="523874" y="409576"/>
                      </a:lnTo>
                      <a:cubicBezTo>
                        <a:pt x="524670" y="457996"/>
                        <a:pt x="525462" y="506414"/>
                        <a:pt x="526256" y="554832"/>
                      </a:cubicBezTo>
                      <a:lnTo>
                        <a:pt x="571500" y="600076"/>
                      </a:lnTo>
                      <a:lnTo>
                        <a:pt x="585788" y="619126"/>
                      </a:lnTo>
                      <a:lnTo>
                        <a:pt x="533400" y="723900"/>
                      </a:lnTo>
                      <a:lnTo>
                        <a:pt x="478630" y="857252"/>
                      </a:lnTo>
                      <a:lnTo>
                        <a:pt x="450056" y="895352"/>
                      </a:lnTo>
                      <a:lnTo>
                        <a:pt x="357414" y="893698"/>
                      </a:lnTo>
                      <a:lnTo>
                        <a:pt x="349250" y="867570"/>
                      </a:lnTo>
                      <a:lnTo>
                        <a:pt x="368300" y="797720"/>
                      </a:lnTo>
                      <a:lnTo>
                        <a:pt x="190500" y="772320"/>
                      </a:lnTo>
                      <a:lnTo>
                        <a:pt x="152400" y="721520"/>
                      </a:lnTo>
                      <a:lnTo>
                        <a:pt x="63500" y="746920"/>
                      </a:lnTo>
                      <a:lnTo>
                        <a:pt x="0" y="727870"/>
                      </a:lnTo>
                      <a:lnTo>
                        <a:pt x="63500" y="664370"/>
                      </a:lnTo>
                      <a:lnTo>
                        <a:pt x="29246" y="647242"/>
                      </a:lnTo>
                      <a:lnTo>
                        <a:pt x="33338" y="542926"/>
                      </a:lnTo>
                      <a:lnTo>
                        <a:pt x="61914" y="509588"/>
                      </a:lnTo>
                      <a:lnTo>
                        <a:pt x="57150" y="419100"/>
                      </a:lnTo>
                      <a:lnTo>
                        <a:pt x="147638" y="319088"/>
                      </a:lnTo>
                      <a:lnTo>
                        <a:pt x="100014" y="285752"/>
                      </a:lnTo>
                      <a:lnTo>
                        <a:pt x="83326" y="284428"/>
                      </a:lnTo>
                      <a:lnTo>
                        <a:pt x="171450" y="238126"/>
                      </a:lnTo>
                      <a:lnTo>
                        <a:pt x="264318" y="211932"/>
                      </a:lnTo>
                      <a:lnTo>
                        <a:pt x="369094" y="69058"/>
                      </a:lnTo>
                      <a:lnTo>
                        <a:pt x="426244" y="57152"/>
                      </a:lnTo>
                      <a:lnTo>
                        <a:pt x="464344" y="7144"/>
                      </a:lnTo>
                      <a:lnTo>
                        <a:pt x="566738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52" name="フリーフォーム: 図形 1651">
                  <a:extLst>
                    <a:ext uri="{FF2B5EF4-FFF2-40B4-BE49-F238E27FC236}">
                      <a16:creationId xmlns:a16="http://schemas.microsoft.com/office/drawing/2014/main" id="{34D0175A-FD17-48E3-991E-6CC184FB4AE4}"/>
                    </a:ext>
                  </a:extLst>
                </p:cNvPr>
                <p:cNvSpPr/>
                <p:nvPr/>
              </p:nvSpPr>
              <p:spPr>
                <a:xfrm>
                  <a:off x="29196754" y="31596806"/>
                  <a:ext cx="249784" cy="371002"/>
                </a:xfrm>
                <a:custGeom>
                  <a:avLst/>
                  <a:gdLst>
                    <a:gd name="connsiteX0" fmla="*/ 30710 w 249784"/>
                    <a:gd name="connsiteY0" fmla="*/ 0 h 371002"/>
                    <a:gd name="connsiteX1" fmla="*/ 94866 w 249784"/>
                    <a:gd name="connsiteY1" fmla="*/ 10348 h 371002"/>
                    <a:gd name="connsiteX2" fmla="*/ 140246 w 249784"/>
                    <a:gd name="connsiteY2" fmla="*/ 71438 h 371002"/>
                    <a:gd name="connsiteX3" fmla="*/ 204540 w 249784"/>
                    <a:gd name="connsiteY3" fmla="*/ 85726 h 371002"/>
                    <a:gd name="connsiteX4" fmla="*/ 223748 w 249784"/>
                    <a:gd name="connsiteY4" fmla="*/ 115410 h 371002"/>
                    <a:gd name="connsiteX5" fmla="*/ 216446 w 249784"/>
                    <a:gd name="connsiteY5" fmla="*/ 119062 h 371002"/>
                    <a:gd name="connsiteX6" fmla="*/ 249784 w 249784"/>
                    <a:gd name="connsiteY6" fmla="*/ 150018 h 371002"/>
                    <a:gd name="connsiteX7" fmla="*/ 235496 w 249784"/>
                    <a:gd name="connsiteY7" fmla="*/ 197644 h 371002"/>
                    <a:gd name="connsiteX8" fmla="*/ 245288 w 249784"/>
                    <a:gd name="connsiteY8" fmla="*/ 228524 h 371002"/>
                    <a:gd name="connsiteX9" fmla="*/ 245022 w 249784"/>
                    <a:gd name="connsiteY9" fmla="*/ 228600 h 371002"/>
                    <a:gd name="connsiteX10" fmla="*/ 246500 w 249784"/>
                    <a:gd name="connsiteY10" fmla="*/ 236548 h 371002"/>
                    <a:gd name="connsiteX11" fmla="*/ 206922 w 249784"/>
                    <a:gd name="connsiteY11" fmla="*/ 240506 h 371002"/>
                    <a:gd name="connsiteX12" fmla="*/ 190252 w 249784"/>
                    <a:gd name="connsiteY12" fmla="*/ 276226 h 371002"/>
                    <a:gd name="connsiteX13" fmla="*/ 128340 w 249784"/>
                    <a:gd name="connsiteY13" fmla="*/ 271462 h 371002"/>
                    <a:gd name="connsiteX14" fmla="*/ 118814 w 249784"/>
                    <a:gd name="connsiteY14" fmla="*/ 311944 h 371002"/>
                    <a:gd name="connsiteX15" fmla="*/ 142626 w 249784"/>
                    <a:gd name="connsiteY15" fmla="*/ 333374 h 371002"/>
                    <a:gd name="connsiteX16" fmla="*/ 47666 w 249784"/>
                    <a:gd name="connsiteY16" fmla="*/ 371002 h 371002"/>
                    <a:gd name="connsiteX17" fmla="*/ 44996 w 249784"/>
                    <a:gd name="connsiteY17" fmla="*/ 369094 h 371002"/>
                    <a:gd name="connsiteX18" fmla="*/ 12930 w 249784"/>
                    <a:gd name="connsiteY18" fmla="*/ 277480 h 371002"/>
                    <a:gd name="connsiteX19" fmla="*/ 97382 w 249784"/>
                    <a:gd name="connsiteY19" fmla="*/ 173832 h 371002"/>
                    <a:gd name="connsiteX20" fmla="*/ 0 w 249784"/>
                    <a:gd name="connsiteY20" fmla="*/ 63464 h 371002"/>
                    <a:gd name="connsiteX21" fmla="*/ 30710 w 249784"/>
                    <a:gd name="connsiteY21" fmla="*/ 0 h 37100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</a:cxnLst>
                  <a:rect l="l" t="t" r="r" b="b"/>
                  <a:pathLst>
                    <a:path w="249784" h="371002">
                      <a:moveTo>
                        <a:pt x="30710" y="0"/>
                      </a:moveTo>
                      <a:lnTo>
                        <a:pt x="94866" y="10348"/>
                      </a:lnTo>
                      <a:lnTo>
                        <a:pt x="140246" y="71438"/>
                      </a:lnTo>
                      <a:lnTo>
                        <a:pt x="204540" y="85726"/>
                      </a:lnTo>
                      <a:lnTo>
                        <a:pt x="223748" y="115410"/>
                      </a:lnTo>
                      <a:lnTo>
                        <a:pt x="216446" y="119062"/>
                      </a:lnTo>
                      <a:lnTo>
                        <a:pt x="249784" y="150018"/>
                      </a:lnTo>
                      <a:lnTo>
                        <a:pt x="235496" y="197644"/>
                      </a:lnTo>
                      <a:lnTo>
                        <a:pt x="245288" y="228524"/>
                      </a:lnTo>
                      <a:lnTo>
                        <a:pt x="245022" y="228600"/>
                      </a:lnTo>
                      <a:lnTo>
                        <a:pt x="246500" y="236548"/>
                      </a:lnTo>
                      <a:lnTo>
                        <a:pt x="206922" y="240506"/>
                      </a:lnTo>
                      <a:lnTo>
                        <a:pt x="190252" y="276226"/>
                      </a:lnTo>
                      <a:lnTo>
                        <a:pt x="128340" y="271462"/>
                      </a:lnTo>
                      <a:lnTo>
                        <a:pt x="118814" y="311944"/>
                      </a:lnTo>
                      <a:lnTo>
                        <a:pt x="142626" y="333374"/>
                      </a:lnTo>
                      <a:lnTo>
                        <a:pt x="47666" y="371002"/>
                      </a:lnTo>
                      <a:lnTo>
                        <a:pt x="44996" y="369094"/>
                      </a:lnTo>
                      <a:lnTo>
                        <a:pt x="12930" y="277480"/>
                      </a:lnTo>
                      <a:lnTo>
                        <a:pt x="97382" y="173832"/>
                      </a:lnTo>
                      <a:lnTo>
                        <a:pt x="0" y="63464"/>
                      </a:lnTo>
                      <a:lnTo>
                        <a:pt x="30710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53" name="フリーフォーム: 図形 1652">
                  <a:extLst>
                    <a:ext uri="{FF2B5EF4-FFF2-40B4-BE49-F238E27FC236}">
                      <a16:creationId xmlns:a16="http://schemas.microsoft.com/office/drawing/2014/main" id="{FB7839FC-E9DA-413B-BD73-037BCF2155D3}"/>
                    </a:ext>
                  </a:extLst>
                </p:cNvPr>
                <p:cNvSpPr/>
                <p:nvPr/>
              </p:nvSpPr>
              <p:spPr>
                <a:xfrm>
                  <a:off x="29625806" y="31580062"/>
                  <a:ext cx="488434" cy="348002"/>
                </a:xfrm>
                <a:custGeom>
                  <a:avLst/>
                  <a:gdLst>
                    <a:gd name="connsiteX0" fmla="*/ 283830 w 488434"/>
                    <a:gd name="connsiteY0" fmla="*/ 0 h 348002"/>
                    <a:gd name="connsiteX1" fmla="*/ 336034 w 488434"/>
                    <a:gd name="connsiteY1" fmla="*/ 20078 h 348002"/>
                    <a:gd name="connsiteX2" fmla="*/ 442714 w 488434"/>
                    <a:gd name="connsiteY2" fmla="*/ 58178 h 348002"/>
                    <a:gd name="connsiteX3" fmla="*/ 442714 w 488434"/>
                    <a:gd name="connsiteY3" fmla="*/ 103898 h 348002"/>
                    <a:gd name="connsiteX4" fmla="*/ 488434 w 488434"/>
                    <a:gd name="connsiteY4" fmla="*/ 134378 h 348002"/>
                    <a:gd name="connsiteX5" fmla="*/ 484974 w 488434"/>
                    <a:gd name="connsiteY5" fmla="*/ 139566 h 348002"/>
                    <a:gd name="connsiteX6" fmla="*/ 396994 w 488434"/>
                    <a:gd name="connsiteY6" fmla="*/ 116758 h 348002"/>
                    <a:gd name="connsiteX7" fmla="*/ 330318 w 488434"/>
                    <a:gd name="connsiteY7" fmla="*/ 171526 h 348002"/>
                    <a:gd name="connsiteX8" fmla="*/ 287458 w 488434"/>
                    <a:gd name="connsiteY8" fmla="*/ 173906 h 348002"/>
                    <a:gd name="connsiteX9" fmla="*/ 268406 w 488434"/>
                    <a:gd name="connsiteY9" fmla="*/ 223914 h 348002"/>
                    <a:gd name="connsiteX10" fmla="*/ 279970 w 488434"/>
                    <a:gd name="connsiteY10" fmla="*/ 224594 h 348002"/>
                    <a:gd name="connsiteX11" fmla="*/ 275550 w 488434"/>
                    <a:gd name="connsiteY11" fmla="*/ 226294 h 348002"/>
                    <a:gd name="connsiteX12" fmla="*/ 244594 w 488434"/>
                    <a:gd name="connsiteY12" fmla="*/ 288206 h 348002"/>
                    <a:gd name="connsiteX13" fmla="*/ 256500 w 488434"/>
                    <a:gd name="connsiteY13" fmla="*/ 319162 h 348002"/>
                    <a:gd name="connsiteX14" fmla="*/ 201732 w 488434"/>
                    <a:gd name="connsiteY14" fmla="*/ 307258 h 348002"/>
                    <a:gd name="connsiteX15" fmla="*/ 173158 w 488434"/>
                    <a:gd name="connsiteY15" fmla="*/ 312018 h 348002"/>
                    <a:gd name="connsiteX16" fmla="*/ 180300 w 488434"/>
                    <a:gd name="connsiteY16" fmla="*/ 342976 h 348002"/>
                    <a:gd name="connsiteX17" fmla="*/ 156488 w 488434"/>
                    <a:gd name="connsiteY17" fmla="*/ 340594 h 348002"/>
                    <a:gd name="connsiteX18" fmla="*/ 149902 w 488434"/>
                    <a:gd name="connsiteY18" fmla="*/ 348002 h 348002"/>
                    <a:gd name="connsiteX19" fmla="*/ 149344 w 488434"/>
                    <a:gd name="connsiteY19" fmla="*/ 342976 h 348002"/>
                    <a:gd name="connsiteX20" fmla="*/ 120770 w 488434"/>
                    <a:gd name="connsiteY20" fmla="*/ 340594 h 348002"/>
                    <a:gd name="connsiteX21" fmla="*/ 116006 w 488434"/>
                    <a:gd name="connsiteY21" fmla="*/ 288206 h 348002"/>
                    <a:gd name="connsiteX22" fmla="*/ 94574 w 488434"/>
                    <a:gd name="connsiteY22" fmla="*/ 312018 h 348002"/>
                    <a:gd name="connsiteX23" fmla="*/ 54094 w 488434"/>
                    <a:gd name="connsiteY23" fmla="*/ 292970 h 348002"/>
                    <a:gd name="connsiteX24" fmla="*/ 32662 w 488434"/>
                    <a:gd name="connsiteY24" fmla="*/ 228676 h 348002"/>
                    <a:gd name="connsiteX25" fmla="*/ 0 w 488434"/>
                    <a:gd name="connsiteY25" fmla="*/ 218138 h 348002"/>
                    <a:gd name="connsiteX26" fmla="*/ 18374 w 488434"/>
                    <a:gd name="connsiteY26" fmla="*/ 190576 h 348002"/>
                    <a:gd name="connsiteX27" fmla="*/ 17462 w 488434"/>
                    <a:gd name="connsiteY27" fmla="*/ 157748 h 348002"/>
                    <a:gd name="connsiteX28" fmla="*/ 137438 w 488434"/>
                    <a:gd name="connsiteY28" fmla="*/ 107232 h 348002"/>
                    <a:gd name="connsiteX29" fmla="*/ 144582 w 488434"/>
                    <a:gd name="connsiteY29" fmla="*/ 76276 h 348002"/>
                    <a:gd name="connsiteX30" fmla="*/ 180300 w 488434"/>
                    <a:gd name="connsiteY30" fmla="*/ 83418 h 348002"/>
                    <a:gd name="connsiteX31" fmla="*/ 216018 w 488434"/>
                    <a:gd name="connsiteY31" fmla="*/ 31032 h 348002"/>
                    <a:gd name="connsiteX32" fmla="*/ 283830 w 488434"/>
                    <a:gd name="connsiteY32" fmla="*/ 0 h 34800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</a:cxnLst>
                  <a:rect l="l" t="t" r="r" b="b"/>
                  <a:pathLst>
                    <a:path w="488434" h="348002">
                      <a:moveTo>
                        <a:pt x="283830" y="0"/>
                      </a:moveTo>
                      <a:lnTo>
                        <a:pt x="336034" y="20078"/>
                      </a:lnTo>
                      <a:lnTo>
                        <a:pt x="442714" y="58178"/>
                      </a:lnTo>
                      <a:lnTo>
                        <a:pt x="442714" y="103898"/>
                      </a:lnTo>
                      <a:lnTo>
                        <a:pt x="488434" y="134378"/>
                      </a:lnTo>
                      <a:lnTo>
                        <a:pt x="484974" y="139566"/>
                      </a:lnTo>
                      <a:lnTo>
                        <a:pt x="396994" y="116758"/>
                      </a:lnTo>
                      <a:lnTo>
                        <a:pt x="330318" y="171526"/>
                      </a:lnTo>
                      <a:lnTo>
                        <a:pt x="287458" y="173906"/>
                      </a:lnTo>
                      <a:lnTo>
                        <a:pt x="268406" y="223914"/>
                      </a:lnTo>
                      <a:lnTo>
                        <a:pt x="279970" y="224594"/>
                      </a:lnTo>
                      <a:lnTo>
                        <a:pt x="275550" y="226294"/>
                      </a:lnTo>
                      <a:lnTo>
                        <a:pt x="244594" y="288206"/>
                      </a:lnTo>
                      <a:lnTo>
                        <a:pt x="256500" y="319162"/>
                      </a:lnTo>
                      <a:lnTo>
                        <a:pt x="201732" y="307258"/>
                      </a:lnTo>
                      <a:lnTo>
                        <a:pt x="173158" y="312018"/>
                      </a:lnTo>
                      <a:lnTo>
                        <a:pt x="180300" y="342976"/>
                      </a:lnTo>
                      <a:lnTo>
                        <a:pt x="156488" y="340594"/>
                      </a:lnTo>
                      <a:lnTo>
                        <a:pt x="149902" y="348002"/>
                      </a:lnTo>
                      <a:lnTo>
                        <a:pt x="149344" y="342976"/>
                      </a:lnTo>
                      <a:lnTo>
                        <a:pt x="120770" y="340594"/>
                      </a:lnTo>
                      <a:lnTo>
                        <a:pt x="116006" y="288206"/>
                      </a:lnTo>
                      <a:lnTo>
                        <a:pt x="94574" y="312018"/>
                      </a:lnTo>
                      <a:lnTo>
                        <a:pt x="54094" y="292970"/>
                      </a:lnTo>
                      <a:lnTo>
                        <a:pt x="32662" y="228676"/>
                      </a:lnTo>
                      <a:lnTo>
                        <a:pt x="0" y="218138"/>
                      </a:lnTo>
                      <a:lnTo>
                        <a:pt x="18374" y="190576"/>
                      </a:lnTo>
                      <a:lnTo>
                        <a:pt x="17462" y="157748"/>
                      </a:lnTo>
                      <a:lnTo>
                        <a:pt x="137438" y="107232"/>
                      </a:lnTo>
                      <a:lnTo>
                        <a:pt x="144582" y="76276"/>
                      </a:lnTo>
                      <a:lnTo>
                        <a:pt x="180300" y="83418"/>
                      </a:lnTo>
                      <a:lnTo>
                        <a:pt x="216018" y="31032"/>
                      </a:lnTo>
                      <a:lnTo>
                        <a:pt x="283830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628" name="フリーフォーム: 図形 1627">
                <a:extLst>
                  <a:ext uri="{FF2B5EF4-FFF2-40B4-BE49-F238E27FC236}">
                    <a16:creationId xmlns:a16="http://schemas.microsoft.com/office/drawing/2014/main" id="{7E1CA22C-F7D4-43EC-9926-3E6AE1D39C39}"/>
                  </a:ext>
                </a:extLst>
              </p:cNvPr>
              <p:cNvSpPr/>
              <p:nvPr/>
            </p:nvSpPr>
            <p:spPr>
              <a:xfrm>
                <a:off x="26530300" y="28136850"/>
                <a:ext cx="3672300" cy="3990974"/>
              </a:xfrm>
              <a:custGeom>
                <a:avLst/>
                <a:gdLst>
                  <a:gd name="connsiteX0" fmla="*/ 1162050 w 3672300"/>
                  <a:gd name="connsiteY0" fmla="*/ 0 h 3990974"/>
                  <a:gd name="connsiteX1" fmla="*/ 1346200 w 3672300"/>
                  <a:gd name="connsiteY1" fmla="*/ 177800 h 3990974"/>
                  <a:gd name="connsiteX2" fmla="*/ 1339850 w 3672300"/>
                  <a:gd name="connsiteY2" fmla="*/ 215900 h 3990974"/>
                  <a:gd name="connsiteX3" fmla="*/ 1403350 w 3672300"/>
                  <a:gd name="connsiteY3" fmla="*/ 292100 h 3990974"/>
                  <a:gd name="connsiteX4" fmla="*/ 1371600 w 3672300"/>
                  <a:gd name="connsiteY4" fmla="*/ 374650 h 3990974"/>
                  <a:gd name="connsiteX5" fmla="*/ 1257300 w 3672300"/>
                  <a:gd name="connsiteY5" fmla="*/ 425450 h 3990974"/>
                  <a:gd name="connsiteX6" fmla="*/ 1231900 w 3672300"/>
                  <a:gd name="connsiteY6" fmla="*/ 457200 h 3990974"/>
                  <a:gd name="connsiteX7" fmla="*/ 1212850 w 3672300"/>
                  <a:gd name="connsiteY7" fmla="*/ 520700 h 3990974"/>
                  <a:gd name="connsiteX8" fmla="*/ 1219200 w 3672300"/>
                  <a:gd name="connsiteY8" fmla="*/ 546100 h 3990974"/>
                  <a:gd name="connsiteX9" fmla="*/ 1073150 w 3672300"/>
                  <a:gd name="connsiteY9" fmla="*/ 723900 h 3990974"/>
                  <a:gd name="connsiteX10" fmla="*/ 1028700 w 3672300"/>
                  <a:gd name="connsiteY10" fmla="*/ 762000 h 3990974"/>
                  <a:gd name="connsiteX11" fmla="*/ 1035050 w 3672300"/>
                  <a:gd name="connsiteY11" fmla="*/ 869950 h 3990974"/>
                  <a:gd name="connsiteX12" fmla="*/ 1073150 w 3672300"/>
                  <a:gd name="connsiteY12" fmla="*/ 869950 h 3990974"/>
                  <a:gd name="connsiteX13" fmla="*/ 1085850 w 3672300"/>
                  <a:gd name="connsiteY13" fmla="*/ 812800 h 3990974"/>
                  <a:gd name="connsiteX14" fmla="*/ 1143000 w 3672300"/>
                  <a:gd name="connsiteY14" fmla="*/ 787400 h 3990974"/>
                  <a:gd name="connsiteX15" fmla="*/ 1143000 w 3672300"/>
                  <a:gd name="connsiteY15" fmla="*/ 730250 h 3990974"/>
                  <a:gd name="connsiteX16" fmla="*/ 1231900 w 3672300"/>
                  <a:gd name="connsiteY16" fmla="*/ 679450 h 3990974"/>
                  <a:gd name="connsiteX17" fmla="*/ 1231900 w 3672300"/>
                  <a:gd name="connsiteY17" fmla="*/ 736600 h 3990974"/>
                  <a:gd name="connsiteX18" fmla="*/ 1276350 w 3672300"/>
                  <a:gd name="connsiteY18" fmla="*/ 793750 h 3990974"/>
                  <a:gd name="connsiteX19" fmla="*/ 1263650 w 3672300"/>
                  <a:gd name="connsiteY19" fmla="*/ 838200 h 3990974"/>
                  <a:gd name="connsiteX20" fmla="*/ 1193800 w 3672300"/>
                  <a:gd name="connsiteY20" fmla="*/ 819150 h 3990974"/>
                  <a:gd name="connsiteX21" fmla="*/ 1181100 w 3672300"/>
                  <a:gd name="connsiteY21" fmla="*/ 857250 h 3990974"/>
                  <a:gd name="connsiteX22" fmla="*/ 1219200 w 3672300"/>
                  <a:gd name="connsiteY22" fmla="*/ 895350 h 3990974"/>
                  <a:gd name="connsiteX23" fmla="*/ 1276350 w 3672300"/>
                  <a:gd name="connsiteY23" fmla="*/ 895350 h 3990974"/>
                  <a:gd name="connsiteX24" fmla="*/ 1333500 w 3672300"/>
                  <a:gd name="connsiteY24" fmla="*/ 971550 h 3990974"/>
                  <a:gd name="connsiteX25" fmla="*/ 1428750 w 3672300"/>
                  <a:gd name="connsiteY25" fmla="*/ 971550 h 3990974"/>
                  <a:gd name="connsiteX26" fmla="*/ 1460500 w 3672300"/>
                  <a:gd name="connsiteY26" fmla="*/ 958850 h 3990974"/>
                  <a:gd name="connsiteX27" fmla="*/ 1466850 w 3672300"/>
                  <a:gd name="connsiteY27" fmla="*/ 1009650 h 3990974"/>
                  <a:gd name="connsiteX28" fmla="*/ 1428750 w 3672300"/>
                  <a:gd name="connsiteY28" fmla="*/ 1174750 h 3990974"/>
                  <a:gd name="connsiteX29" fmla="*/ 1485900 w 3672300"/>
                  <a:gd name="connsiteY29" fmla="*/ 1143000 h 3990974"/>
                  <a:gd name="connsiteX30" fmla="*/ 1517650 w 3672300"/>
                  <a:gd name="connsiteY30" fmla="*/ 1060450 h 3990974"/>
                  <a:gd name="connsiteX31" fmla="*/ 1644650 w 3672300"/>
                  <a:gd name="connsiteY31" fmla="*/ 1092200 h 3990974"/>
                  <a:gd name="connsiteX32" fmla="*/ 1657350 w 3672300"/>
                  <a:gd name="connsiteY32" fmla="*/ 1041400 h 3990974"/>
                  <a:gd name="connsiteX33" fmla="*/ 1530350 w 3672300"/>
                  <a:gd name="connsiteY33" fmla="*/ 990600 h 3990974"/>
                  <a:gd name="connsiteX34" fmla="*/ 1511300 w 3672300"/>
                  <a:gd name="connsiteY34" fmla="*/ 895350 h 3990974"/>
                  <a:gd name="connsiteX35" fmla="*/ 1765300 w 3672300"/>
                  <a:gd name="connsiteY35" fmla="*/ 762000 h 3990974"/>
                  <a:gd name="connsiteX36" fmla="*/ 1809750 w 3672300"/>
                  <a:gd name="connsiteY36" fmla="*/ 717550 h 3990974"/>
                  <a:gd name="connsiteX37" fmla="*/ 1841500 w 3672300"/>
                  <a:gd name="connsiteY37" fmla="*/ 755650 h 3990974"/>
                  <a:gd name="connsiteX38" fmla="*/ 1930400 w 3672300"/>
                  <a:gd name="connsiteY38" fmla="*/ 806450 h 3990974"/>
                  <a:gd name="connsiteX39" fmla="*/ 1931006 w 3672300"/>
                  <a:gd name="connsiteY39" fmla="*/ 830068 h 3990974"/>
                  <a:gd name="connsiteX40" fmla="*/ 1831340 w 3672300"/>
                  <a:gd name="connsiteY40" fmla="*/ 956310 h 3990974"/>
                  <a:gd name="connsiteX41" fmla="*/ 1877060 w 3672300"/>
                  <a:gd name="connsiteY41" fmla="*/ 1055370 h 3990974"/>
                  <a:gd name="connsiteX42" fmla="*/ 1861820 w 3672300"/>
                  <a:gd name="connsiteY42" fmla="*/ 1177290 h 3990974"/>
                  <a:gd name="connsiteX43" fmla="*/ 2044700 w 3672300"/>
                  <a:gd name="connsiteY43" fmla="*/ 1337310 h 3990974"/>
                  <a:gd name="connsiteX44" fmla="*/ 2059940 w 3672300"/>
                  <a:gd name="connsiteY44" fmla="*/ 1489710 h 3990974"/>
                  <a:gd name="connsiteX45" fmla="*/ 2341880 w 3672300"/>
                  <a:gd name="connsiteY45" fmla="*/ 1527810 h 3990974"/>
                  <a:gd name="connsiteX46" fmla="*/ 2524760 w 3672300"/>
                  <a:gd name="connsiteY46" fmla="*/ 1581150 h 3990974"/>
                  <a:gd name="connsiteX47" fmla="*/ 2593340 w 3672300"/>
                  <a:gd name="connsiteY47" fmla="*/ 1619250 h 3990974"/>
                  <a:gd name="connsiteX48" fmla="*/ 2646680 w 3672300"/>
                  <a:gd name="connsiteY48" fmla="*/ 1588770 h 3990974"/>
                  <a:gd name="connsiteX49" fmla="*/ 2722880 w 3672300"/>
                  <a:gd name="connsiteY49" fmla="*/ 1565910 h 3990974"/>
                  <a:gd name="connsiteX50" fmla="*/ 2799080 w 3672300"/>
                  <a:gd name="connsiteY50" fmla="*/ 1604010 h 3990974"/>
                  <a:gd name="connsiteX51" fmla="*/ 2805574 w 3672300"/>
                  <a:gd name="connsiteY51" fmla="*/ 1598006 h 3990974"/>
                  <a:gd name="connsiteX52" fmla="*/ 2806700 w 3672300"/>
                  <a:gd name="connsiteY52" fmla="*/ 1604010 h 3990974"/>
                  <a:gd name="connsiteX53" fmla="*/ 2951480 w 3672300"/>
                  <a:gd name="connsiteY53" fmla="*/ 1764030 h 3990974"/>
                  <a:gd name="connsiteX54" fmla="*/ 2989580 w 3672300"/>
                  <a:gd name="connsiteY54" fmla="*/ 1870710 h 3990974"/>
                  <a:gd name="connsiteX55" fmla="*/ 3103880 w 3672300"/>
                  <a:gd name="connsiteY55" fmla="*/ 1863090 h 3990974"/>
                  <a:gd name="connsiteX56" fmla="*/ 2989580 w 3672300"/>
                  <a:gd name="connsiteY56" fmla="*/ 2099310 h 3990974"/>
                  <a:gd name="connsiteX57" fmla="*/ 3088640 w 3672300"/>
                  <a:gd name="connsiteY57" fmla="*/ 2343150 h 3990974"/>
                  <a:gd name="connsiteX58" fmla="*/ 3020060 w 3672300"/>
                  <a:gd name="connsiteY58" fmla="*/ 2686050 h 3990974"/>
                  <a:gd name="connsiteX59" fmla="*/ 2966720 w 3672300"/>
                  <a:gd name="connsiteY59" fmla="*/ 2731770 h 3990974"/>
                  <a:gd name="connsiteX60" fmla="*/ 3035300 w 3672300"/>
                  <a:gd name="connsiteY60" fmla="*/ 2868930 h 3990974"/>
                  <a:gd name="connsiteX61" fmla="*/ 3004820 w 3672300"/>
                  <a:gd name="connsiteY61" fmla="*/ 2937510 h 3990974"/>
                  <a:gd name="connsiteX62" fmla="*/ 3058160 w 3672300"/>
                  <a:gd name="connsiteY62" fmla="*/ 2960370 h 3990974"/>
                  <a:gd name="connsiteX63" fmla="*/ 3088640 w 3672300"/>
                  <a:gd name="connsiteY63" fmla="*/ 3028950 h 3990974"/>
                  <a:gd name="connsiteX64" fmla="*/ 3149600 w 3672300"/>
                  <a:gd name="connsiteY64" fmla="*/ 3097530 h 3990974"/>
                  <a:gd name="connsiteX65" fmla="*/ 3111500 w 3672300"/>
                  <a:gd name="connsiteY65" fmla="*/ 3303270 h 3990974"/>
                  <a:gd name="connsiteX66" fmla="*/ 3202940 w 3672300"/>
                  <a:gd name="connsiteY66" fmla="*/ 3371850 h 3990974"/>
                  <a:gd name="connsiteX67" fmla="*/ 3324860 w 3672300"/>
                  <a:gd name="connsiteY67" fmla="*/ 3326130 h 3990974"/>
                  <a:gd name="connsiteX68" fmla="*/ 3332480 w 3672300"/>
                  <a:gd name="connsiteY68" fmla="*/ 3425190 h 3990974"/>
                  <a:gd name="connsiteX69" fmla="*/ 3431540 w 3672300"/>
                  <a:gd name="connsiteY69" fmla="*/ 3463290 h 3990974"/>
                  <a:gd name="connsiteX70" fmla="*/ 3538220 w 3672300"/>
                  <a:gd name="connsiteY70" fmla="*/ 3501390 h 3990974"/>
                  <a:gd name="connsiteX71" fmla="*/ 3538220 w 3672300"/>
                  <a:gd name="connsiteY71" fmla="*/ 3547110 h 3990974"/>
                  <a:gd name="connsiteX72" fmla="*/ 3583940 w 3672300"/>
                  <a:gd name="connsiteY72" fmla="*/ 3577590 h 3990974"/>
                  <a:gd name="connsiteX73" fmla="*/ 3553460 w 3672300"/>
                  <a:gd name="connsiteY73" fmla="*/ 3623310 h 3990974"/>
                  <a:gd name="connsiteX74" fmla="*/ 3591560 w 3672300"/>
                  <a:gd name="connsiteY74" fmla="*/ 3707130 h 3990974"/>
                  <a:gd name="connsiteX75" fmla="*/ 3604624 w 3672300"/>
                  <a:gd name="connsiteY75" fmla="*/ 3701686 h 3990974"/>
                  <a:gd name="connsiteX76" fmla="*/ 3652520 w 3672300"/>
                  <a:gd name="connsiteY76" fmla="*/ 3737610 h 3990974"/>
                  <a:gd name="connsiteX77" fmla="*/ 3629660 w 3672300"/>
                  <a:gd name="connsiteY77" fmla="*/ 3790950 h 3990974"/>
                  <a:gd name="connsiteX78" fmla="*/ 3669164 w 3672300"/>
                  <a:gd name="connsiteY78" fmla="*/ 3875602 h 3990974"/>
                  <a:gd name="connsiteX79" fmla="*/ 3671272 w 3672300"/>
                  <a:gd name="connsiteY79" fmla="*/ 3871914 h 3990974"/>
                  <a:gd name="connsiteX80" fmla="*/ 3672300 w 3672300"/>
                  <a:gd name="connsiteY80" fmla="*/ 3873972 h 3990974"/>
                  <a:gd name="connsiteX81" fmla="*/ 3616324 w 3672300"/>
                  <a:gd name="connsiteY81" fmla="*/ 3971926 h 3990974"/>
                  <a:gd name="connsiteX82" fmla="*/ 3568700 w 3672300"/>
                  <a:gd name="connsiteY82" fmla="*/ 3976688 h 3990974"/>
                  <a:gd name="connsiteX83" fmla="*/ 3540124 w 3672300"/>
                  <a:gd name="connsiteY83" fmla="*/ 3962400 h 3990974"/>
                  <a:gd name="connsiteX84" fmla="*/ 3468688 w 3672300"/>
                  <a:gd name="connsiteY84" fmla="*/ 3957638 h 3990974"/>
                  <a:gd name="connsiteX85" fmla="*/ 3444876 w 3672300"/>
                  <a:gd name="connsiteY85" fmla="*/ 3876674 h 3990974"/>
                  <a:gd name="connsiteX86" fmla="*/ 3387724 w 3672300"/>
                  <a:gd name="connsiteY86" fmla="*/ 3862388 h 3990974"/>
                  <a:gd name="connsiteX87" fmla="*/ 3297238 w 3672300"/>
                  <a:gd name="connsiteY87" fmla="*/ 3871914 h 3990974"/>
                  <a:gd name="connsiteX88" fmla="*/ 3249612 w 3672300"/>
                  <a:gd name="connsiteY88" fmla="*/ 3838574 h 3990974"/>
                  <a:gd name="connsiteX89" fmla="*/ 3178176 w 3672300"/>
                  <a:gd name="connsiteY89" fmla="*/ 3976688 h 3990974"/>
                  <a:gd name="connsiteX90" fmla="*/ 3011488 w 3672300"/>
                  <a:gd name="connsiteY90" fmla="*/ 3990974 h 3990974"/>
                  <a:gd name="connsiteX91" fmla="*/ 2930524 w 3672300"/>
                  <a:gd name="connsiteY91" fmla="*/ 3948114 h 3990974"/>
                  <a:gd name="connsiteX92" fmla="*/ 2759076 w 3672300"/>
                  <a:gd name="connsiteY92" fmla="*/ 3905250 h 3990974"/>
                  <a:gd name="connsiteX93" fmla="*/ 2744788 w 3672300"/>
                  <a:gd name="connsiteY93" fmla="*/ 3852862 h 3990974"/>
                  <a:gd name="connsiteX94" fmla="*/ 2711450 w 3672300"/>
                  <a:gd name="connsiteY94" fmla="*/ 3829050 h 3990974"/>
                  <a:gd name="connsiteX95" fmla="*/ 2679384 w 3672300"/>
                  <a:gd name="connsiteY95" fmla="*/ 3737436 h 3990974"/>
                  <a:gd name="connsiteX96" fmla="*/ 2763836 w 3672300"/>
                  <a:gd name="connsiteY96" fmla="*/ 3633788 h 3990974"/>
                  <a:gd name="connsiteX97" fmla="*/ 2620964 w 3672300"/>
                  <a:gd name="connsiteY97" fmla="*/ 3471862 h 3990974"/>
                  <a:gd name="connsiteX98" fmla="*/ 2573336 w 3672300"/>
                  <a:gd name="connsiteY98" fmla="*/ 3457574 h 3990974"/>
                  <a:gd name="connsiteX99" fmla="*/ 2573336 w 3672300"/>
                  <a:gd name="connsiteY99" fmla="*/ 3414714 h 3990974"/>
                  <a:gd name="connsiteX100" fmla="*/ 2535236 w 3672300"/>
                  <a:gd name="connsiteY100" fmla="*/ 3390900 h 3990974"/>
                  <a:gd name="connsiteX101" fmla="*/ 2544764 w 3672300"/>
                  <a:gd name="connsiteY101" fmla="*/ 3309938 h 3990974"/>
                  <a:gd name="connsiteX102" fmla="*/ 2444748 w 3672300"/>
                  <a:gd name="connsiteY102" fmla="*/ 3224214 h 3990974"/>
                  <a:gd name="connsiteX103" fmla="*/ 2444748 w 3672300"/>
                  <a:gd name="connsiteY103" fmla="*/ 3190874 h 3990974"/>
                  <a:gd name="connsiteX104" fmla="*/ 2411412 w 3672300"/>
                  <a:gd name="connsiteY104" fmla="*/ 3152774 h 3990974"/>
                  <a:gd name="connsiteX105" fmla="*/ 2297112 w 3672300"/>
                  <a:gd name="connsiteY105" fmla="*/ 3167062 h 3990974"/>
                  <a:gd name="connsiteX106" fmla="*/ 2349500 w 3672300"/>
                  <a:gd name="connsiteY106" fmla="*/ 3033714 h 3990974"/>
                  <a:gd name="connsiteX107" fmla="*/ 2297112 w 3672300"/>
                  <a:gd name="connsiteY107" fmla="*/ 3009900 h 3990974"/>
                  <a:gd name="connsiteX108" fmla="*/ 2263776 w 3672300"/>
                  <a:gd name="connsiteY108" fmla="*/ 3033714 h 3990974"/>
                  <a:gd name="connsiteX109" fmla="*/ 2230436 w 3672300"/>
                  <a:gd name="connsiteY109" fmla="*/ 3000374 h 3990974"/>
                  <a:gd name="connsiteX110" fmla="*/ 2192336 w 3672300"/>
                  <a:gd name="connsiteY110" fmla="*/ 3038474 h 3990974"/>
                  <a:gd name="connsiteX111" fmla="*/ 2206624 w 3672300"/>
                  <a:gd name="connsiteY111" fmla="*/ 3086100 h 3990974"/>
                  <a:gd name="connsiteX112" fmla="*/ 2168524 w 3672300"/>
                  <a:gd name="connsiteY112" fmla="*/ 3095626 h 3990974"/>
                  <a:gd name="connsiteX113" fmla="*/ 2178048 w 3672300"/>
                  <a:gd name="connsiteY113" fmla="*/ 3138488 h 3990974"/>
                  <a:gd name="connsiteX114" fmla="*/ 2235200 w 3672300"/>
                  <a:gd name="connsiteY114" fmla="*/ 3148014 h 3990974"/>
                  <a:gd name="connsiteX115" fmla="*/ 2220912 w 3672300"/>
                  <a:gd name="connsiteY115" fmla="*/ 3214688 h 3990974"/>
                  <a:gd name="connsiteX116" fmla="*/ 2125664 w 3672300"/>
                  <a:gd name="connsiteY116" fmla="*/ 3200400 h 3990974"/>
                  <a:gd name="connsiteX117" fmla="*/ 2020888 w 3672300"/>
                  <a:gd name="connsiteY117" fmla="*/ 3128962 h 3990974"/>
                  <a:gd name="connsiteX118" fmla="*/ 1939924 w 3672300"/>
                  <a:gd name="connsiteY118" fmla="*/ 3105150 h 3990974"/>
                  <a:gd name="connsiteX119" fmla="*/ 1968500 w 3672300"/>
                  <a:gd name="connsiteY119" fmla="*/ 2952750 h 3990974"/>
                  <a:gd name="connsiteX120" fmla="*/ 1797048 w 3672300"/>
                  <a:gd name="connsiteY120" fmla="*/ 2867026 h 3990974"/>
                  <a:gd name="connsiteX121" fmla="*/ 1754188 w 3672300"/>
                  <a:gd name="connsiteY121" fmla="*/ 2881314 h 3990974"/>
                  <a:gd name="connsiteX122" fmla="*/ 1730376 w 3672300"/>
                  <a:gd name="connsiteY122" fmla="*/ 2862262 h 3990974"/>
                  <a:gd name="connsiteX123" fmla="*/ 1654176 w 3672300"/>
                  <a:gd name="connsiteY123" fmla="*/ 2867026 h 3990974"/>
                  <a:gd name="connsiteX124" fmla="*/ 1611312 w 3672300"/>
                  <a:gd name="connsiteY124" fmla="*/ 2833688 h 3990974"/>
                  <a:gd name="connsiteX125" fmla="*/ 1630364 w 3672300"/>
                  <a:gd name="connsiteY125" fmla="*/ 2800350 h 3990974"/>
                  <a:gd name="connsiteX126" fmla="*/ 1616076 w 3672300"/>
                  <a:gd name="connsiteY126" fmla="*/ 2724150 h 3990974"/>
                  <a:gd name="connsiteX127" fmla="*/ 1584848 w 3672300"/>
                  <a:gd name="connsiteY127" fmla="*/ 2711932 h 3990974"/>
                  <a:gd name="connsiteX128" fmla="*/ 1587500 w 3672300"/>
                  <a:gd name="connsiteY128" fmla="*/ 2711450 h 3990974"/>
                  <a:gd name="connsiteX129" fmla="*/ 1682750 w 3672300"/>
                  <a:gd name="connsiteY129" fmla="*/ 2590800 h 3990974"/>
                  <a:gd name="connsiteX130" fmla="*/ 1651000 w 3672300"/>
                  <a:gd name="connsiteY130" fmla="*/ 2489200 h 3990974"/>
                  <a:gd name="connsiteX131" fmla="*/ 1670050 w 3672300"/>
                  <a:gd name="connsiteY131" fmla="*/ 2419350 h 3990974"/>
                  <a:gd name="connsiteX132" fmla="*/ 1492250 w 3672300"/>
                  <a:gd name="connsiteY132" fmla="*/ 2393950 h 3990974"/>
                  <a:gd name="connsiteX133" fmla="*/ 1454150 w 3672300"/>
                  <a:gd name="connsiteY133" fmla="*/ 2343150 h 3990974"/>
                  <a:gd name="connsiteX134" fmla="*/ 1365250 w 3672300"/>
                  <a:gd name="connsiteY134" fmla="*/ 2368550 h 3990974"/>
                  <a:gd name="connsiteX135" fmla="*/ 1301750 w 3672300"/>
                  <a:gd name="connsiteY135" fmla="*/ 2349500 h 3990974"/>
                  <a:gd name="connsiteX136" fmla="*/ 1365250 w 3672300"/>
                  <a:gd name="connsiteY136" fmla="*/ 2286000 h 3990974"/>
                  <a:gd name="connsiteX137" fmla="*/ 1276350 w 3672300"/>
                  <a:gd name="connsiteY137" fmla="*/ 2241550 h 3990974"/>
                  <a:gd name="connsiteX138" fmla="*/ 1168400 w 3672300"/>
                  <a:gd name="connsiteY138" fmla="*/ 2247900 h 3990974"/>
                  <a:gd name="connsiteX139" fmla="*/ 1149350 w 3672300"/>
                  <a:gd name="connsiteY139" fmla="*/ 2286000 h 3990974"/>
                  <a:gd name="connsiteX140" fmla="*/ 1104900 w 3672300"/>
                  <a:gd name="connsiteY140" fmla="*/ 2298700 h 3990974"/>
                  <a:gd name="connsiteX141" fmla="*/ 1035050 w 3672300"/>
                  <a:gd name="connsiteY141" fmla="*/ 2228850 h 3990974"/>
                  <a:gd name="connsiteX142" fmla="*/ 1073150 w 3672300"/>
                  <a:gd name="connsiteY142" fmla="*/ 2139950 h 3990974"/>
                  <a:gd name="connsiteX143" fmla="*/ 1022350 w 3672300"/>
                  <a:gd name="connsiteY143" fmla="*/ 2095500 h 3990974"/>
                  <a:gd name="connsiteX144" fmla="*/ 914400 w 3672300"/>
                  <a:gd name="connsiteY144" fmla="*/ 2057400 h 3990974"/>
                  <a:gd name="connsiteX145" fmla="*/ 965200 w 3672300"/>
                  <a:gd name="connsiteY145" fmla="*/ 2006600 h 3990974"/>
                  <a:gd name="connsiteX146" fmla="*/ 946150 w 3672300"/>
                  <a:gd name="connsiteY146" fmla="*/ 1930400 h 3990974"/>
                  <a:gd name="connsiteX147" fmla="*/ 800100 w 3672300"/>
                  <a:gd name="connsiteY147" fmla="*/ 1930400 h 3990974"/>
                  <a:gd name="connsiteX148" fmla="*/ 692150 w 3672300"/>
                  <a:gd name="connsiteY148" fmla="*/ 1993900 h 3990974"/>
                  <a:gd name="connsiteX149" fmla="*/ 615950 w 3672300"/>
                  <a:gd name="connsiteY149" fmla="*/ 1911350 h 3990974"/>
                  <a:gd name="connsiteX150" fmla="*/ 514350 w 3672300"/>
                  <a:gd name="connsiteY150" fmla="*/ 1911350 h 3990974"/>
                  <a:gd name="connsiteX151" fmla="*/ 482600 w 3672300"/>
                  <a:gd name="connsiteY151" fmla="*/ 1847850 h 3990974"/>
                  <a:gd name="connsiteX152" fmla="*/ 222250 w 3672300"/>
                  <a:gd name="connsiteY152" fmla="*/ 1746250 h 3990974"/>
                  <a:gd name="connsiteX153" fmla="*/ 228600 w 3672300"/>
                  <a:gd name="connsiteY153" fmla="*/ 1644650 h 3990974"/>
                  <a:gd name="connsiteX154" fmla="*/ 190500 w 3672300"/>
                  <a:gd name="connsiteY154" fmla="*/ 1612900 h 3990974"/>
                  <a:gd name="connsiteX155" fmla="*/ 222250 w 3672300"/>
                  <a:gd name="connsiteY155" fmla="*/ 1574800 h 3990974"/>
                  <a:gd name="connsiteX156" fmla="*/ 234950 w 3672300"/>
                  <a:gd name="connsiteY156" fmla="*/ 1403350 h 3990974"/>
                  <a:gd name="connsiteX157" fmla="*/ 279400 w 3672300"/>
                  <a:gd name="connsiteY157" fmla="*/ 1352550 h 3990974"/>
                  <a:gd name="connsiteX158" fmla="*/ 419100 w 3672300"/>
                  <a:gd name="connsiteY158" fmla="*/ 1435100 h 3990974"/>
                  <a:gd name="connsiteX159" fmla="*/ 438150 w 3672300"/>
                  <a:gd name="connsiteY159" fmla="*/ 1466850 h 3990974"/>
                  <a:gd name="connsiteX160" fmla="*/ 539750 w 3672300"/>
                  <a:gd name="connsiteY160" fmla="*/ 1384300 h 3990974"/>
                  <a:gd name="connsiteX161" fmla="*/ 609600 w 3672300"/>
                  <a:gd name="connsiteY161" fmla="*/ 1384300 h 3990974"/>
                  <a:gd name="connsiteX162" fmla="*/ 628650 w 3672300"/>
                  <a:gd name="connsiteY162" fmla="*/ 1219200 h 3990974"/>
                  <a:gd name="connsiteX163" fmla="*/ 571500 w 3672300"/>
                  <a:gd name="connsiteY163" fmla="*/ 1136650 h 3990974"/>
                  <a:gd name="connsiteX164" fmla="*/ 546100 w 3672300"/>
                  <a:gd name="connsiteY164" fmla="*/ 1028700 h 3990974"/>
                  <a:gd name="connsiteX165" fmla="*/ 596900 w 3672300"/>
                  <a:gd name="connsiteY165" fmla="*/ 977900 h 3990974"/>
                  <a:gd name="connsiteX166" fmla="*/ 552450 w 3672300"/>
                  <a:gd name="connsiteY166" fmla="*/ 889000 h 3990974"/>
                  <a:gd name="connsiteX167" fmla="*/ 457200 w 3672300"/>
                  <a:gd name="connsiteY167" fmla="*/ 895350 h 3990974"/>
                  <a:gd name="connsiteX168" fmla="*/ 241300 w 3672300"/>
                  <a:gd name="connsiteY168" fmla="*/ 1009650 h 3990974"/>
                  <a:gd name="connsiteX169" fmla="*/ 196850 w 3672300"/>
                  <a:gd name="connsiteY169" fmla="*/ 965200 h 3990974"/>
                  <a:gd name="connsiteX170" fmla="*/ 203200 w 3672300"/>
                  <a:gd name="connsiteY170" fmla="*/ 889000 h 3990974"/>
                  <a:gd name="connsiteX171" fmla="*/ 0 w 3672300"/>
                  <a:gd name="connsiteY171" fmla="*/ 685800 h 3990974"/>
                  <a:gd name="connsiteX172" fmla="*/ 76200 w 3672300"/>
                  <a:gd name="connsiteY172" fmla="*/ 584200 h 3990974"/>
                  <a:gd name="connsiteX173" fmla="*/ 33630 w 3672300"/>
                  <a:gd name="connsiteY173" fmla="*/ 444330 h 3990974"/>
                  <a:gd name="connsiteX174" fmla="*/ 101600 w 3672300"/>
                  <a:gd name="connsiteY174" fmla="*/ 438150 h 3990974"/>
                  <a:gd name="connsiteX175" fmla="*/ 177800 w 3672300"/>
                  <a:gd name="connsiteY175" fmla="*/ 488950 h 3990974"/>
                  <a:gd name="connsiteX176" fmla="*/ 368300 w 3672300"/>
                  <a:gd name="connsiteY176" fmla="*/ 425450 h 3990974"/>
                  <a:gd name="connsiteX177" fmla="*/ 406400 w 3672300"/>
                  <a:gd name="connsiteY177" fmla="*/ 317500 h 3990974"/>
                  <a:gd name="connsiteX178" fmla="*/ 539750 w 3672300"/>
                  <a:gd name="connsiteY178" fmla="*/ 311150 h 3990974"/>
                  <a:gd name="connsiteX179" fmla="*/ 571500 w 3672300"/>
                  <a:gd name="connsiteY179" fmla="*/ 292100 h 3990974"/>
                  <a:gd name="connsiteX180" fmla="*/ 666750 w 3672300"/>
                  <a:gd name="connsiteY180" fmla="*/ 241300 h 3990974"/>
                  <a:gd name="connsiteX181" fmla="*/ 723900 w 3672300"/>
                  <a:gd name="connsiteY181" fmla="*/ 184150 h 3990974"/>
                  <a:gd name="connsiteX182" fmla="*/ 730250 w 3672300"/>
                  <a:gd name="connsiteY182" fmla="*/ 133350 h 3990974"/>
                  <a:gd name="connsiteX183" fmla="*/ 857250 w 3672300"/>
                  <a:gd name="connsiteY183" fmla="*/ 82550 h 3990974"/>
                  <a:gd name="connsiteX184" fmla="*/ 984250 w 3672300"/>
                  <a:gd name="connsiteY184" fmla="*/ 57150 h 3990974"/>
                  <a:gd name="connsiteX185" fmla="*/ 1073150 w 3672300"/>
                  <a:gd name="connsiteY185" fmla="*/ 19050 h 39909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  <a:cxn ang="0">
                    <a:pos x="connsiteX130" y="connsiteY130"/>
                  </a:cxn>
                  <a:cxn ang="0">
                    <a:pos x="connsiteX131" y="connsiteY131"/>
                  </a:cxn>
                  <a:cxn ang="0">
                    <a:pos x="connsiteX132" y="connsiteY132"/>
                  </a:cxn>
                  <a:cxn ang="0">
                    <a:pos x="connsiteX133" y="connsiteY133"/>
                  </a:cxn>
                  <a:cxn ang="0">
                    <a:pos x="connsiteX134" y="connsiteY134"/>
                  </a:cxn>
                  <a:cxn ang="0">
                    <a:pos x="connsiteX135" y="connsiteY135"/>
                  </a:cxn>
                  <a:cxn ang="0">
                    <a:pos x="connsiteX136" y="connsiteY136"/>
                  </a:cxn>
                  <a:cxn ang="0">
                    <a:pos x="connsiteX137" y="connsiteY137"/>
                  </a:cxn>
                  <a:cxn ang="0">
                    <a:pos x="connsiteX138" y="connsiteY138"/>
                  </a:cxn>
                  <a:cxn ang="0">
                    <a:pos x="connsiteX139" y="connsiteY139"/>
                  </a:cxn>
                  <a:cxn ang="0">
                    <a:pos x="connsiteX140" y="connsiteY140"/>
                  </a:cxn>
                  <a:cxn ang="0">
                    <a:pos x="connsiteX141" y="connsiteY141"/>
                  </a:cxn>
                  <a:cxn ang="0">
                    <a:pos x="connsiteX142" y="connsiteY142"/>
                  </a:cxn>
                  <a:cxn ang="0">
                    <a:pos x="connsiteX143" y="connsiteY143"/>
                  </a:cxn>
                  <a:cxn ang="0">
                    <a:pos x="connsiteX144" y="connsiteY144"/>
                  </a:cxn>
                  <a:cxn ang="0">
                    <a:pos x="connsiteX145" y="connsiteY145"/>
                  </a:cxn>
                  <a:cxn ang="0">
                    <a:pos x="connsiteX146" y="connsiteY146"/>
                  </a:cxn>
                  <a:cxn ang="0">
                    <a:pos x="connsiteX147" y="connsiteY147"/>
                  </a:cxn>
                  <a:cxn ang="0">
                    <a:pos x="connsiteX148" y="connsiteY148"/>
                  </a:cxn>
                  <a:cxn ang="0">
                    <a:pos x="connsiteX149" y="connsiteY149"/>
                  </a:cxn>
                  <a:cxn ang="0">
                    <a:pos x="connsiteX150" y="connsiteY150"/>
                  </a:cxn>
                  <a:cxn ang="0">
                    <a:pos x="connsiteX151" y="connsiteY151"/>
                  </a:cxn>
                  <a:cxn ang="0">
                    <a:pos x="connsiteX152" y="connsiteY152"/>
                  </a:cxn>
                  <a:cxn ang="0">
                    <a:pos x="connsiteX153" y="connsiteY153"/>
                  </a:cxn>
                  <a:cxn ang="0">
                    <a:pos x="connsiteX154" y="connsiteY154"/>
                  </a:cxn>
                  <a:cxn ang="0">
                    <a:pos x="connsiteX155" y="connsiteY155"/>
                  </a:cxn>
                  <a:cxn ang="0">
                    <a:pos x="connsiteX156" y="connsiteY156"/>
                  </a:cxn>
                  <a:cxn ang="0">
                    <a:pos x="connsiteX157" y="connsiteY157"/>
                  </a:cxn>
                  <a:cxn ang="0">
                    <a:pos x="connsiteX158" y="connsiteY158"/>
                  </a:cxn>
                  <a:cxn ang="0">
                    <a:pos x="connsiteX159" y="connsiteY159"/>
                  </a:cxn>
                  <a:cxn ang="0">
                    <a:pos x="connsiteX160" y="connsiteY160"/>
                  </a:cxn>
                  <a:cxn ang="0">
                    <a:pos x="connsiteX161" y="connsiteY161"/>
                  </a:cxn>
                  <a:cxn ang="0">
                    <a:pos x="connsiteX162" y="connsiteY162"/>
                  </a:cxn>
                  <a:cxn ang="0">
                    <a:pos x="connsiteX163" y="connsiteY163"/>
                  </a:cxn>
                  <a:cxn ang="0">
                    <a:pos x="connsiteX164" y="connsiteY164"/>
                  </a:cxn>
                  <a:cxn ang="0">
                    <a:pos x="connsiteX165" y="connsiteY165"/>
                  </a:cxn>
                  <a:cxn ang="0">
                    <a:pos x="connsiteX166" y="connsiteY166"/>
                  </a:cxn>
                  <a:cxn ang="0">
                    <a:pos x="connsiteX167" y="connsiteY167"/>
                  </a:cxn>
                  <a:cxn ang="0">
                    <a:pos x="connsiteX168" y="connsiteY168"/>
                  </a:cxn>
                  <a:cxn ang="0">
                    <a:pos x="connsiteX169" y="connsiteY169"/>
                  </a:cxn>
                  <a:cxn ang="0">
                    <a:pos x="connsiteX170" y="connsiteY170"/>
                  </a:cxn>
                  <a:cxn ang="0">
                    <a:pos x="connsiteX171" y="connsiteY171"/>
                  </a:cxn>
                  <a:cxn ang="0">
                    <a:pos x="connsiteX172" y="connsiteY172"/>
                  </a:cxn>
                  <a:cxn ang="0">
                    <a:pos x="connsiteX173" y="connsiteY173"/>
                  </a:cxn>
                  <a:cxn ang="0">
                    <a:pos x="connsiteX174" y="connsiteY174"/>
                  </a:cxn>
                  <a:cxn ang="0">
                    <a:pos x="connsiteX175" y="connsiteY175"/>
                  </a:cxn>
                  <a:cxn ang="0">
                    <a:pos x="connsiteX176" y="connsiteY176"/>
                  </a:cxn>
                  <a:cxn ang="0">
                    <a:pos x="connsiteX177" y="connsiteY177"/>
                  </a:cxn>
                  <a:cxn ang="0">
                    <a:pos x="connsiteX178" y="connsiteY178"/>
                  </a:cxn>
                  <a:cxn ang="0">
                    <a:pos x="connsiteX179" y="connsiteY179"/>
                  </a:cxn>
                  <a:cxn ang="0">
                    <a:pos x="connsiteX180" y="connsiteY180"/>
                  </a:cxn>
                  <a:cxn ang="0">
                    <a:pos x="connsiteX181" y="connsiteY181"/>
                  </a:cxn>
                  <a:cxn ang="0">
                    <a:pos x="connsiteX182" y="connsiteY182"/>
                  </a:cxn>
                  <a:cxn ang="0">
                    <a:pos x="connsiteX183" y="connsiteY183"/>
                  </a:cxn>
                  <a:cxn ang="0">
                    <a:pos x="connsiteX184" y="connsiteY184"/>
                  </a:cxn>
                  <a:cxn ang="0">
                    <a:pos x="connsiteX185" y="connsiteY185"/>
                  </a:cxn>
                </a:cxnLst>
                <a:rect l="l" t="t" r="r" b="b"/>
                <a:pathLst>
                  <a:path w="3672300" h="3990974">
                    <a:moveTo>
                      <a:pt x="1162050" y="0"/>
                    </a:moveTo>
                    <a:lnTo>
                      <a:pt x="1346200" y="177800"/>
                    </a:lnTo>
                    <a:lnTo>
                      <a:pt x="1339850" y="215900"/>
                    </a:lnTo>
                    <a:lnTo>
                      <a:pt x="1403350" y="292100"/>
                    </a:lnTo>
                    <a:lnTo>
                      <a:pt x="1371600" y="374650"/>
                    </a:lnTo>
                    <a:lnTo>
                      <a:pt x="1257300" y="425450"/>
                    </a:lnTo>
                    <a:lnTo>
                      <a:pt x="1231900" y="457200"/>
                    </a:lnTo>
                    <a:lnTo>
                      <a:pt x="1212850" y="520700"/>
                    </a:lnTo>
                    <a:lnTo>
                      <a:pt x="1219200" y="546100"/>
                    </a:lnTo>
                    <a:lnTo>
                      <a:pt x="1073150" y="723900"/>
                    </a:lnTo>
                    <a:lnTo>
                      <a:pt x="1028700" y="762000"/>
                    </a:lnTo>
                    <a:lnTo>
                      <a:pt x="1035050" y="869950"/>
                    </a:lnTo>
                    <a:lnTo>
                      <a:pt x="1073150" y="869950"/>
                    </a:lnTo>
                    <a:lnTo>
                      <a:pt x="1085850" y="812800"/>
                    </a:lnTo>
                    <a:lnTo>
                      <a:pt x="1143000" y="787400"/>
                    </a:lnTo>
                    <a:lnTo>
                      <a:pt x="1143000" y="730250"/>
                    </a:lnTo>
                    <a:lnTo>
                      <a:pt x="1231900" y="679450"/>
                    </a:lnTo>
                    <a:lnTo>
                      <a:pt x="1231900" y="736600"/>
                    </a:lnTo>
                    <a:lnTo>
                      <a:pt x="1276350" y="793750"/>
                    </a:lnTo>
                    <a:lnTo>
                      <a:pt x="1263650" y="838200"/>
                    </a:lnTo>
                    <a:lnTo>
                      <a:pt x="1193800" y="819150"/>
                    </a:lnTo>
                    <a:lnTo>
                      <a:pt x="1181100" y="857250"/>
                    </a:lnTo>
                    <a:lnTo>
                      <a:pt x="1219200" y="895350"/>
                    </a:lnTo>
                    <a:lnTo>
                      <a:pt x="1276350" y="895350"/>
                    </a:lnTo>
                    <a:lnTo>
                      <a:pt x="1333500" y="971550"/>
                    </a:lnTo>
                    <a:lnTo>
                      <a:pt x="1428750" y="971550"/>
                    </a:lnTo>
                    <a:lnTo>
                      <a:pt x="1460500" y="958850"/>
                    </a:lnTo>
                    <a:lnTo>
                      <a:pt x="1466850" y="1009650"/>
                    </a:lnTo>
                    <a:lnTo>
                      <a:pt x="1428750" y="1174750"/>
                    </a:lnTo>
                    <a:lnTo>
                      <a:pt x="1485900" y="1143000"/>
                    </a:lnTo>
                    <a:lnTo>
                      <a:pt x="1517650" y="1060450"/>
                    </a:lnTo>
                    <a:lnTo>
                      <a:pt x="1644650" y="1092200"/>
                    </a:lnTo>
                    <a:lnTo>
                      <a:pt x="1657350" y="1041400"/>
                    </a:lnTo>
                    <a:lnTo>
                      <a:pt x="1530350" y="990600"/>
                    </a:lnTo>
                    <a:lnTo>
                      <a:pt x="1511300" y="895350"/>
                    </a:lnTo>
                    <a:lnTo>
                      <a:pt x="1765300" y="762000"/>
                    </a:lnTo>
                    <a:lnTo>
                      <a:pt x="1809750" y="717550"/>
                    </a:lnTo>
                    <a:lnTo>
                      <a:pt x="1841500" y="755650"/>
                    </a:lnTo>
                    <a:lnTo>
                      <a:pt x="1930400" y="806450"/>
                    </a:lnTo>
                    <a:lnTo>
                      <a:pt x="1931006" y="830068"/>
                    </a:lnTo>
                    <a:lnTo>
                      <a:pt x="1831340" y="956310"/>
                    </a:lnTo>
                    <a:lnTo>
                      <a:pt x="1877060" y="1055370"/>
                    </a:lnTo>
                    <a:lnTo>
                      <a:pt x="1861820" y="1177290"/>
                    </a:lnTo>
                    <a:lnTo>
                      <a:pt x="2044700" y="1337310"/>
                    </a:lnTo>
                    <a:lnTo>
                      <a:pt x="2059940" y="1489710"/>
                    </a:lnTo>
                    <a:lnTo>
                      <a:pt x="2341880" y="1527810"/>
                    </a:lnTo>
                    <a:lnTo>
                      <a:pt x="2524760" y="1581150"/>
                    </a:lnTo>
                    <a:lnTo>
                      <a:pt x="2593340" y="1619250"/>
                    </a:lnTo>
                    <a:lnTo>
                      <a:pt x="2646680" y="1588770"/>
                    </a:lnTo>
                    <a:lnTo>
                      <a:pt x="2722880" y="1565910"/>
                    </a:lnTo>
                    <a:lnTo>
                      <a:pt x="2799080" y="1604010"/>
                    </a:lnTo>
                    <a:lnTo>
                      <a:pt x="2805574" y="1598006"/>
                    </a:lnTo>
                    <a:lnTo>
                      <a:pt x="2806700" y="1604010"/>
                    </a:lnTo>
                    <a:lnTo>
                      <a:pt x="2951480" y="1764030"/>
                    </a:lnTo>
                    <a:lnTo>
                      <a:pt x="2989580" y="1870710"/>
                    </a:lnTo>
                    <a:lnTo>
                      <a:pt x="3103880" y="1863090"/>
                    </a:lnTo>
                    <a:lnTo>
                      <a:pt x="2989580" y="2099310"/>
                    </a:lnTo>
                    <a:lnTo>
                      <a:pt x="3088640" y="2343150"/>
                    </a:lnTo>
                    <a:lnTo>
                      <a:pt x="3020060" y="2686050"/>
                    </a:lnTo>
                    <a:lnTo>
                      <a:pt x="2966720" y="2731770"/>
                    </a:lnTo>
                    <a:lnTo>
                      <a:pt x="3035300" y="2868930"/>
                    </a:lnTo>
                    <a:lnTo>
                      <a:pt x="3004820" y="2937510"/>
                    </a:lnTo>
                    <a:lnTo>
                      <a:pt x="3058160" y="2960370"/>
                    </a:lnTo>
                    <a:lnTo>
                      <a:pt x="3088640" y="3028950"/>
                    </a:lnTo>
                    <a:lnTo>
                      <a:pt x="3149600" y="3097530"/>
                    </a:lnTo>
                    <a:lnTo>
                      <a:pt x="3111500" y="3303270"/>
                    </a:lnTo>
                    <a:lnTo>
                      <a:pt x="3202940" y="3371850"/>
                    </a:lnTo>
                    <a:lnTo>
                      <a:pt x="3324860" y="3326130"/>
                    </a:lnTo>
                    <a:lnTo>
                      <a:pt x="3332480" y="3425190"/>
                    </a:lnTo>
                    <a:lnTo>
                      <a:pt x="3431540" y="3463290"/>
                    </a:lnTo>
                    <a:lnTo>
                      <a:pt x="3538220" y="3501390"/>
                    </a:lnTo>
                    <a:lnTo>
                      <a:pt x="3538220" y="3547110"/>
                    </a:lnTo>
                    <a:lnTo>
                      <a:pt x="3583940" y="3577590"/>
                    </a:lnTo>
                    <a:lnTo>
                      <a:pt x="3553460" y="3623310"/>
                    </a:lnTo>
                    <a:lnTo>
                      <a:pt x="3591560" y="3707130"/>
                    </a:lnTo>
                    <a:lnTo>
                      <a:pt x="3604624" y="3701686"/>
                    </a:lnTo>
                    <a:lnTo>
                      <a:pt x="3652520" y="3737610"/>
                    </a:lnTo>
                    <a:lnTo>
                      <a:pt x="3629660" y="3790950"/>
                    </a:lnTo>
                    <a:lnTo>
                      <a:pt x="3669164" y="3875602"/>
                    </a:lnTo>
                    <a:lnTo>
                      <a:pt x="3671272" y="3871914"/>
                    </a:lnTo>
                    <a:lnTo>
                      <a:pt x="3672300" y="3873972"/>
                    </a:lnTo>
                    <a:lnTo>
                      <a:pt x="3616324" y="3971926"/>
                    </a:lnTo>
                    <a:lnTo>
                      <a:pt x="3568700" y="3976688"/>
                    </a:lnTo>
                    <a:lnTo>
                      <a:pt x="3540124" y="3962400"/>
                    </a:lnTo>
                    <a:lnTo>
                      <a:pt x="3468688" y="3957638"/>
                    </a:lnTo>
                    <a:lnTo>
                      <a:pt x="3444876" y="3876674"/>
                    </a:lnTo>
                    <a:lnTo>
                      <a:pt x="3387724" y="3862388"/>
                    </a:lnTo>
                    <a:lnTo>
                      <a:pt x="3297238" y="3871914"/>
                    </a:lnTo>
                    <a:lnTo>
                      <a:pt x="3249612" y="3838574"/>
                    </a:lnTo>
                    <a:lnTo>
                      <a:pt x="3178176" y="3976688"/>
                    </a:lnTo>
                    <a:lnTo>
                      <a:pt x="3011488" y="3990974"/>
                    </a:lnTo>
                    <a:lnTo>
                      <a:pt x="2930524" y="3948114"/>
                    </a:lnTo>
                    <a:lnTo>
                      <a:pt x="2759076" y="3905250"/>
                    </a:lnTo>
                    <a:lnTo>
                      <a:pt x="2744788" y="3852862"/>
                    </a:lnTo>
                    <a:lnTo>
                      <a:pt x="2711450" y="3829050"/>
                    </a:lnTo>
                    <a:lnTo>
                      <a:pt x="2679384" y="3737436"/>
                    </a:lnTo>
                    <a:lnTo>
                      <a:pt x="2763836" y="3633788"/>
                    </a:lnTo>
                    <a:lnTo>
                      <a:pt x="2620964" y="3471862"/>
                    </a:lnTo>
                    <a:lnTo>
                      <a:pt x="2573336" y="3457574"/>
                    </a:lnTo>
                    <a:lnTo>
                      <a:pt x="2573336" y="3414714"/>
                    </a:lnTo>
                    <a:lnTo>
                      <a:pt x="2535236" y="3390900"/>
                    </a:lnTo>
                    <a:lnTo>
                      <a:pt x="2544764" y="3309938"/>
                    </a:lnTo>
                    <a:lnTo>
                      <a:pt x="2444748" y="3224214"/>
                    </a:lnTo>
                    <a:lnTo>
                      <a:pt x="2444748" y="3190874"/>
                    </a:lnTo>
                    <a:lnTo>
                      <a:pt x="2411412" y="3152774"/>
                    </a:lnTo>
                    <a:lnTo>
                      <a:pt x="2297112" y="3167062"/>
                    </a:lnTo>
                    <a:lnTo>
                      <a:pt x="2349500" y="3033714"/>
                    </a:lnTo>
                    <a:lnTo>
                      <a:pt x="2297112" y="3009900"/>
                    </a:lnTo>
                    <a:lnTo>
                      <a:pt x="2263776" y="3033714"/>
                    </a:lnTo>
                    <a:lnTo>
                      <a:pt x="2230436" y="3000374"/>
                    </a:lnTo>
                    <a:lnTo>
                      <a:pt x="2192336" y="3038474"/>
                    </a:lnTo>
                    <a:lnTo>
                      <a:pt x="2206624" y="3086100"/>
                    </a:lnTo>
                    <a:lnTo>
                      <a:pt x="2168524" y="3095626"/>
                    </a:lnTo>
                    <a:lnTo>
                      <a:pt x="2178048" y="3138488"/>
                    </a:lnTo>
                    <a:lnTo>
                      <a:pt x="2235200" y="3148014"/>
                    </a:lnTo>
                    <a:lnTo>
                      <a:pt x="2220912" y="3214688"/>
                    </a:lnTo>
                    <a:lnTo>
                      <a:pt x="2125664" y="3200400"/>
                    </a:lnTo>
                    <a:lnTo>
                      <a:pt x="2020888" y="3128962"/>
                    </a:lnTo>
                    <a:lnTo>
                      <a:pt x="1939924" y="3105150"/>
                    </a:lnTo>
                    <a:lnTo>
                      <a:pt x="1968500" y="2952750"/>
                    </a:lnTo>
                    <a:lnTo>
                      <a:pt x="1797048" y="2867026"/>
                    </a:lnTo>
                    <a:lnTo>
                      <a:pt x="1754188" y="2881314"/>
                    </a:lnTo>
                    <a:lnTo>
                      <a:pt x="1730376" y="2862262"/>
                    </a:lnTo>
                    <a:lnTo>
                      <a:pt x="1654176" y="2867026"/>
                    </a:lnTo>
                    <a:lnTo>
                      <a:pt x="1611312" y="2833688"/>
                    </a:lnTo>
                    <a:lnTo>
                      <a:pt x="1630364" y="2800350"/>
                    </a:lnTo>
                    <a:lnTo>
                      <a:pt x="1616076" y="2724150"/>
                    </a:lnTo>
                    <a:lnTo>
                      <a:pt x="1584848" y="2711932"/>
                    </a:lnTo>
                    <a:lnTo>
                      <a:pt x="1587500" y="2711450"/>
                    </a:lnTo>
                    <a:lnTo>
                      <a:pt x="1682750" y="2590800"/>
                    </a:lnTo>
                    <a:lnTo>
                      <a:pt x="1651000" y="2489200"/>
                    </a:lnTo>
                    <a:lnTo>
                      <a:pt x="1670050" y="2419350"/>
                    </a:lnTo>
                    <a:lnTo>
                      <a:pt x="1492250" y="2393950"/>
                    </a:lnTo>
                    <a:lnTo>
                      <a:pt x="1454150" y="2343150"/>
                    </a:lnTo>
                    <a:lnTo>
                      <a:pt x="1365250" y="2368550"/>
                    </a:lnTo>
                    <a:lnTo>
                      <a:pt x="1301750" y="2349500"/>
                    </a:lnTo>
                    <a:lnTo>
                      <a:pt x="1365250" y="2286000"/>
                    </a:lnTo>
                    <a:lnTo>
                      <a:pt x="1276350" y="2241550"/>
                    </a:lnTo>
                    <a:lnTo>
                      <a:pt x="1168400" y="2247900"/>
                    </a:lnTo>
                    <a:lnTo>
                      <a:pt x="1149350" y="2286000"/>
                    </a:lnTo>
                    <a:lnTo>
                      <a:pt x="1104900" y="2298700"/>
                    </a:lnTo>
                    <a:lnTo>
                      <a:pt x="1035050" y="2228850"/>
                    </a:lnTo>
                    <a:lnTo>
                      <a:pt x="1073150" y="2139950"/>
                    </a:lnTo>
                    <a:lnTo>
                      <a:pt x="1022350" y="2095500"/>
                    </a:lnTo>
                    <a:lnTo>
                      <a:pt x="914400" y="2057400"/>
                    </a:lnTo>
                    <a:lnTo>
                      <a:pt x="965200" y="2006600"/>
                    </a:lnTo>
                    <a:lnTo>
                      <a:pt x="946150" y="1930400"/>
                    </a:lnTo>
                    <a:lnTo>
                      <a:pt x="800100" y="1930400"/>
                    </a:lnTo>
                    <a:lnTo>
                      <a:pt x="692150" y="1993900"/>
                    </a:lnTo>
                    <a:lnTo>
                      <a:pt x="615950" y="1911350"/>
                    </a:lnTo>
                    <a:lnTo>
                      <a:pt x="514350" y="1911350"/>
                    </a:lnTo>
                    <a:lnTo>
                      <a:pt x="482600" y="1847850"/>
                    </a:lnTo>
                    <a:lnTo>
                      <a:pt x="222250" y="1746250"/>
                    </a:lnTo>
                    <a:lnTo>
                      <a:pt x="228600" y="1644650"/>
                    </a:lnTo>
                    <a:lnTo>
                      <a:pt x="190500" y="1612900"/>
                    </a:lnTo>
                    <a:lnTo>
                      <a:pt x="222250" y="1574800"/>
                    </a:lnTo>
                    <a:lnTo>
                      <a:pt x="234950" y="1403350"/>
                    </a:lnTo>
                    <a:lnTo>
                      <a:pt x="279400" y="1352550"/>
                    </a:lnTo>
                    <a:lnTo>
                      <a:pt x="419100" y="1435100"/>
                    </a:lnTo>
                    <a:lnTo>
                      <a:pt x="438150" y="1466850"/>
                    </a:lnTo>
                    <a:lnTo>
                      <a:pt x="539750" y="1384300"/>
                    </a:lnTo>
                    <a:lnTo>
                      <a:pt x="609600" y="1384300"/>
                    </a:lnTo>
                    <a:lnTo>
                      <a:pt x="628650" y="1219200"/>
                    </a:lnTo>
                    <a:lnTo>
                      <a:pt x="571500" y="1136650"/>
                    </a:lnTo>
                    <a:lnTo>
                      <a:pt x="546100" y="1028700"/>
                    </a:lnTo>
                    <a:lnTo>
                      <a:pt x="596900" y="977900"/>
                    </a:lnTo>
                    <a:lnTo>
                      <a:pt x="552450" y="889000"/>
                    </a:lnTo>
                    <a:lnTo>
                      <a:pt x="457200" y="895350"/>
                    </a:lnTo>
                    <a:lnTo>
                      <a:pt x="241300" y="1009650"/>
                    </a:lnTo>
                    <a:lnTo>
                      <a:pt x="196850" y="965200"/>
                    </a:lnTo>
                    <a:lnTo>
                      <a:pt x="203200" y="889000"/>
                    </a:lnTo>
                    <a:lnTo>
                      <a:pt x="0" y="685800"/>
                    </a:lnTo>
                    <a:lnTo>
                      <a:pt x="76200" y="584200"/>
                    </a:lnTo>
                    <a:lnTo>
                      <a:pt x="33630" y="444330"/>
                    </a:lnTo>
                    <a:lnTo>
                      <a:pt x="101600" y="438150"/>
                    </a:lnTo>
                    <a:lnTo>
                      <a:pt x="177800" y="488950"/>
                    </a:lnTo>
                    <a:lnTo>
                      <a:pt x="368300" y="425450"/>
                    </a:lnTo>
                    <a:lnTo>
                      <a:pt x="406400" y="317500"/>
                    </a:lnTo>
                    <a:lnTo>
                      <a:pt x="539750" y="311150"/>
                    </a:lnTo>
                    <a:lnTo>
                      <a:pt x="571500" y="292100"/>
                    </a:lnTo>
                    <a:lnTo>
                      <a:pt x="666750" y="241300"/>
                    </a:lnTo>
                    <a:lnTo>
                      <a:pt x="723900" y="184150"/>
                    </a:lnTo>
                    <a:lnTo>
                      <a:pt x="730250" y="133350"/>
                    </a:lnTo>
                    <a:lnTo>
                      <a:pt x="857250" y="82550"/>
                    </a:lnTo>
                    <a:lnTo>
                      <a:pt x="984250" y="57150"/>
                    </a:lnTo>
                    <a:lnTo>
                      <a:pt x="1073150" y="19050"/>
                    </a:lnTo>
                    <a:close/>
                  </a:path>
                </a:pathLst>
              </a:custGeom>
              <a:noFill/>
              <a:ln w="38100">
                <a:solidFill>
                  <a:schemeClr val="accent6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804" name="正方形/長方形 803">
              <a:extLst>
                <a:ext uri="{FF2B5EF4-FFF2-40B4-BE49-F238E27FC236}">
                  <a16:creationId xmlns:a16="http://schemas.microsoft.com/office/drawing/2014/main" id="{D9A0F18C-5801-4B37-81BD-6861F09A4C42}"/>
                </a:ext>
              </a:extLst>
            </p:cNvPr>
            <p:cNvSpPr/>
            <p:nvPr/>
          </p:nvSpPr>
          <p:spPr>
            <a:xfrm>
              <a:off x="28090671" y="29781778"/>
              <a:ext cx="896399" cy="36933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prstMaterial="matte">
                <a:contourClr>
                  <a:schemeClr val="accent2">
                    <a:tint val="20000"/>
                  </a:schemeClr>
                </a:contourClr>
              </a:sp3d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algn="ctr"/>
              <a:r>
                <a:rPr lang="ja-JP" altLang="en-US" sz="1800" b="1" spc="50" dirty="0">
                  <a:ln w="11430">
                    <a:noFill/>
                  </a:ln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京　都</a:t>
              </a:r>
            </a:p>
          </p:txBody>
        </p:sp>
        <p:grpSp>
          <p:nvGrpSpPr>
            <p:cNvPr id="805" name="グループ化 804">
              <a:extLst>
                <a:ext uri="{FF2B5EF4-FFF2-40B4-BE49-F238E27FC236}">
                  <a16:creationId xmlns:a16="http://schemas.microsoft.com/office/drawing/2014/main" id="{CCD34EC2-E6C0-45D1-B816-FDE850DF6026}"/>
                </a:ext>
              </a:extLst>
            </p:cNvPr>
            <p:cNvGrpSpPr/>
            <p:nvPr/>
          </p:nvGrpSpPr>
          <p:grpSpPr>
            <a:xfrm>
              <a:off x="26797298" y="28237640"/>
              <a:ext cx="3647042" cy="3886159"/>
              <a:chOff x="26797298" y="28237640"/>
              <a:chExt cx="3647042" cy="3886159"/>
            </a:xfrm>
          </p:grpSpPr>
          <p:grpSp>
            <p:nvGrpSpPr>
              <p:cNvPr id="806" name="グループ化 805">
                <a:extLst>
                  <a:ext uri="{FF2B5EF4-FFF2-40B4-BE49-F238E27FC236}">
                    <a16:creationId xmlns:a16="http://schemas.microsoft.com/office/drawing/2014/main" id="{2D3239DD-EA61-4001-A815-AF60B5BF5C14}"/>
                  </a:ext>
                </a:extLst>
              </p:cNvPr>
              <p:cNvGrpSpPr/>
              <p:nvPr/>
            </p:nvGrpSpPr>
            <p:grpSpPr>
              <a:xfrm>
                <a:off x="28866569" y="30225383"/>
                <a:ext cx="823185" cy="1128263"/>
                <a:chOff x="28866569" y="30225383"/>
                <a:chExt cx="823185" cy="1128263"/>
              </a:xfrm>
            </p:grpSpPr>
            <p:sp>
              <p:nvSpPr>
                <p:cNvPr id="833" name="正方形/長方形 832">
                  <a:extLst>
                    <a:ext uri="{FF2B5EF4-FFF2-40B4-BE49-F238E27FC236}">
                      <a16:creationId xmlns:a16="http://schemas.microsoft.com/office/drawing/2014/main" id="{7D2F4D53-3C6B-48FD-A14F-685812859B5B}"/>
                    </a:ext>
                  </a:extLst>
                </p:cNvPr>
                <p:cNvSpPr/>
                <p:nvPr/>
              </p:nvSpPr>
              <p:spPr>
                <a:xfrm>
                  <a:off x="29024357" y="30575338"/>
                  <a:ext cx="263379" cy="143661"/>
                </a:xfrm>
                <a:prstGeom prst="rect">
                  <a:avLst/>
                </a:prstGeom>
                <a:noFill/>
              </p:spPr>
              <p:txBody>
                <a:bodyPr wrap="none">
                  <a:spAutoFit/>
                </a:bodyPr>
                <a:lstStyle>
                  <a:defPPr>
                    <a:defRPr lang="ja-JP"/>
                  </a:defPPr>
                  <a:lvl1pPr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1pPr>
                  <a:lvl2pPr marL="609600" indent="-152400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2pPr>
                  <a:lvl3pPr marL="1220788" indent="-306388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3pPr>
                  <a:lvl4pPr marL="1831975" indent="-460375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4pPr>
                  <a:lvl5pPr marL="2443163" indent="-614363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9pPr>
                </a:lstStyle>
                <a:p>
                  <a:pPr algn="ctr"/>
                  <a:r>
                    <a:rPr lang="ja-JP" altLang="en-US" sz="600" kern="10" dirty="0">
                      <a:solidFill>
                        <a:schemeClr val="accent1">
                          <a:lumMod val="75000"/>
                        </a:schemeClr>
                      </a:solidFill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/>
                    </a:rPr>
                    <a:t>北区</a:t>
                  </a:r>
                </a:p>
              </p:txBody>
            </p:sp>
            <p:sp>
              <p:nvSpPr>
                <p:cNvPr id="834" name="正方形/長方形 833">
                  <a:extLst>
                    <a:ext uri="{FF2B5EF4-FFF2-40B4-BE49-F238E27FC236}">
                      <a16:creationId xmlns:a16="http://schemas.microsoft.com/office/drawing/2014/main" id="{8E11796A-05FB-4C87-BB21-4C758CABFA50}"/>
                    </a:ext>
                  </a:extLst>
                </p:cNvPr>
                <p:cNvSpPr/>
                <p:nvPr/>
              </p:nvSpPr>
              <p:spPr>
                <a:xfrm>
                  <a:off x="29112800" y="30870697"/>
                  <a:ext cx="323238" cy="143661"/>
                </a:xfrm>
                <a:prstGeom prst="rect">
                  <a:avLst/>
                </a:prstGeom>
                <a:noFill/>
              </p:spPr>
              <p:txBody>
                <a:bodyPr wrap="none">
                  <a:spAutoFit/>
                </a:bodyPr>
                <a:lstStyle>
                  <a:defPPr>
                    <a:defRPr lang="ja-JP"/>
                  </a:defPPr>
                  <a:lvl1pPr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1pPr>
                  <a:lvl2pPr marL="609600" indent="-152400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2pPr>
                  <a:lvl3pPr marL="1220788" indent="-306388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3pPr>
                  <a:lvl4pPr marL="1831975" indent="-460375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4pPr>
                  <a:lvl5pPr marL="2443163" indent="-614363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9pPr>
                </a:lstStyle>
                <a:p>
                  <a:pPr algn="ctr"/>
                  <a:r>
                    <a:rPr lang="ja-JP" altLang="en-US" sz="600" kern="10" dirty="0">
                      <a:solidFill>
                        <a:schemeClr val="accent1">
                          <a:lumMod val="75000"/>
                        </a:schemeClr>
                      </a:solidFill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/>
                    </a:rPr>
                    <a:t>上京区</a:t>
                  </a:r>
                </a:p>
              </p:txBody>
            </p:sp>
            <p:sp>
              <p:nvSpPr>
                <p:cNvPr id="835" name="正方形/長方形 834">
                  <a:extLst>
                    <a:ext uri="{FF2B5EF4-FFF2-40B4-BE49-F238E27FC236}">
                      <a16:creationId xmlns:a16="http://schemas.microsoft.com/office/drawing/2014/main" id="{09B9BDAE-A631-4342-81B5-D2348628D9BE}"/>
                    </a:ext>
                  </a:extLst>
                </p:cNvPr>
                <p:cNvSpPr/>
                <p:nvPr/>
              </p:nvSpPr>
              <p:spPr>
                <a:xfrm>
                  <a:off x="29295883" y="30445965"/>
                  <a:ext cx="323238" cy="143661"/>
                </a:xfrm>
                <a:prstGeom prst="rect">
                  <a:avLst/>
                </a:prstGeom>
                <a:noFill/>
              </p:spPr>
              <p:txBody>
                <a:bodyPr wrap="none">
                  <a:spAutoFit/>
                </a:bodyPr>
                <a:lstStyle>
                  <a:defPPr>
                    <a:defRPr lang="ja-JP"/>
                  </a:defPPr>
                  <a:lvl1pPr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1pPr>
                  <a:lvl2pPr marL="609600" indent="-152400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2pPr>
                  <a:lvl3pPr marL="1220788" indent="-306388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3pPr>
                  <a:lvl4pPr marL="1831975" indent="-460375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4pPr>
                  <a:lvl5pPr marL="2443163" indent="-614363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9pPr>
                </a:lstStyle>
                <a:p>
                  <a:pPr algn="ctr"/>
                  <a:r>
                    <a:rPr lang="ja-JP" altLang="en-US" sz="600" kern="10" dirty="0">
                      <a:solidFill>
                        <a:schemeClr val="accent1">
                          <a:lumMod val="75000"/>
                        </a:schemeClr>
                      </a:solidFill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/>
                    </a:rPr>
                    <a:t>左京区</a:t>
                  </a:r>
                </a:p>
              </p:txBody>
            </p:sp>
            <p:sp>
              <p:nvSpPr>
                <p:cNvPr id="836" name="正方形/長方形 835">
                  <a:extLst>
                    <a:ext uri="{FF2B5EF4-FFF2-40B4-BE49-F238E27FC236}">
                      <a16:creationId xmlns:a16="http://schemas.microsoft.com/office/drawing/2014/main" id="{DC8FDD4C-AD6D-4EF0-A07C-D6B68388C0A2}"/>
                    </a:ext>
                  </a:extLst>
                </p:cNvPr>
                <p:cNvSpPr/>
                <p:nvPr/>
              </p:nvSpPr>
              <p:spPr>
                <a:xfrm>
                  <a:off x="29127427" y="30948543"/>
                  <a:ext cx="323238" cy="143661"/>
                </a:xfrm>
                <a:prstGeom prst="rect">
                  <a:avLst/>
                </a:prstGeom>
                <a:noFill/>
              </p:spPr>
              <p:txBody>
                <a:bodyPr wrap="none">
                  <a:spAutoFit/>
                </a:bodyPr>
                <a:lstStyle>
                  <a:defPPr>
                    <a:defRPr lang="ja-JP"/>
                  </a:defPPr>
                  <a:lvl1pPr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1pPr>
                  <a:lvl2pPr marL="609600" indent="-152400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2pPr>
                  <a:lvl3pPr marL="1220788" indent="-306388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3pPr>
                  <a:lvl4pPr marL="1831975" indent="-460375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4pPr>
                  <a:lvl5pPr marL="2443163" indent="-614363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9pPr>
                </a:lstStyle>
                <a:p>
                  <a:pPr algn="ctr"/>
                  <a:r>
                    <a:rPr lang="ja-JP" altLang="en-US" sz="600" kern="10" dirty="0">
                      <a:solidFill>
                        <a:schemeClr val="accent1">
                          <a:lumMod val="75000"/>
                        </a:schemeClr>
                      </a:solidFill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/>
                    </a:rPr>
                    <a:t>中京区</a:t>
                  </a:r>
                </a:p>
              </p:txBody>
            </p:sp>
            <p:sp>
              <p:nvSpPr>
                <p:cNvPr id="837" name="正方形/長方形 836">
                  <a:extLst>
                    <a:ext uri="{FF2B5EF4-FFF2-40B4-BE49-F238E27FC236}">
                      <a16:creationId xmlns:a16="http://schemas.microsoft.com/office/drawing/2014/main" id="{F26C025A-5FE7-4A31-96D4-974582384AF4}"/>
                    </a:ext>
                  </a:extLst>
                </p:cNvPr>
                <p:cNvSpPr/>
                <p:nvPr/>
              </p:nvSpPr>
              <p:spPr>
                <a:xfrm>
                  <a:off x="29295883" y="31001010"/>
                  <a:ext cx="323238" cy="143661"/>
                </a:xfrm>
                <a:prstGeom prst="rect">
                  <a:avLst/>
                </a:prstGeom>
                <a:noFill/>
              </p:spPr>
              <p:txBody>
                <a:bodyPr wrap="none">
                  <a:spAutoFit/>
                </a:bodyPr>
                <a:lstStyle>
                  <a:defPPr>
                    <a:defRPr lang="ja-JP"/>
                  </a:defPPr>
                  <a:lvl1pPr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1pPr>
                  <a:lvl2pPr marL="609600" indent="-152400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2pPr>
                  <a:lvl3pPr marL="1220788" indent="-306388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3pPr>
                  <a:lvl4pPr marL="1831975" indent="-460375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4pPr>
                  <a:lvl5pPr marL="2443163" indent="-614363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9pPr>
                </a:lstStyle>
                <a:p>
                  <a:pPr algn="ctr"/>
                  <a:r>
                    <a:rPr lang="ja-JP" altLang="en-US" sz="600" kern="10" dirty="0">
                      <a:solidFill>
                        <a:schemeClr val="accent1">
                          <a:lumMod val="75000"/>
                        </a:schemeClr>
                      </a:solidFill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/>
                    </a:rPr>
                    <a:t>東山区</a:t>
                  </a:r>
                </a:p>
              </p:txBody>
            </p:sp>
            <p:sp>
              <p:nvSpPr>
                <p:cNvPr id="838" name="正方形/長方形 837">
                  <a:extLst>
                    <a:ext uri="{FF2B5EF4-FFF2-40B4-BE49-F238E27FC236}">
                      <a16:creationId xmlns:a16="http://schemas.microsoft.com/office/drawing/2014/main" id="{CCC19885-9C74-4B46-95D5-78346D0992FB}"/>
                    </a:ext>
                  </a:extLst>
                </p:cNvPr>
                <p:cNvSpPr/>
                <p:nvPr/>
              </p:nvSpPr>
              <p:spPr>
                <a:xfrm>
                  <a:off x="29099148" y="31026777"/>
                  <a:ext cx="323238" cy="143661"/>
                </a:xfrm>
                <a:prstGeom prst="rect">
                  <a:avLst/>
                </a:prstGeom>
                <a:noFill/>
              </p:spPr>
              <p:txBody>
                <a:bodyPr wrap="none">
                  <a:spAutoFit/>
                </a:bodyPr>
                <a:lstStyle>
                  <a:defPPr>
                    <a:defRPr lang="ja-JP"/>
                  </a:defPPr>
                  <a:lvl1pPr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1pPr>
                  <a:lvl2pPr marL="609600" indent="-152400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2pPr>
                  <a:lvl3pPr marL="1220788" indent="-306388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3pPr>
                  <a:lvl4pPr marL="1831975" indent="-460375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4pPr>
                  <a:lvl5pPr marL="2443163" indent="-614363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9pPr>
                </a:lstStyle>
                <a:p>
                  <a:pPr algn="ctr"/>
                  <a:r>
                    <a:rPr lang="ja-JP" altLang="en-US" sz="600" kern="10" dirty="0">
                      <a:solidFill>
                        <a:schemeClr val="accent1">
                          <a:lumMod val="75000"/>
                        </a:schemeClr>
                      </a:solidFill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/>
                    </a:rPr>
                    <a:t>下京区</a:t>
                  </a:r>
                </a:p>
              </p:txBody>
            </p:sp>
            <p:sp>
              <p:nvSpPr>
                <p:cNvPr id="839" name="正方形/長方形 838">
                  <a:extLst>
                    <a:ext uri="{FF2B5EF4-FFF2-40B4-BE49-F238E27FC236}">
                      <a16:creationId xmlns:a16="http://schemas.microsoft.com/office/drawing/2014/main" id="{F1C79032-5EBD-4B1C-963D-F7A91631AE5B}"/>
                    </a:ext>
                  </a:extLst>
                </p:cNvPr>
                <p:cNvSpPr/>
                <p:nvPr/>
              </p:nvSpPr>
              <p:spPr>
                <a:xfrm>
                  <a:off x="29105145" y="31114927"/>
                  <a:ext cx="263379" cy="143661"/>
                </a:xfrm>
                <a:prstGeom prst="rect">
                  <a:avLst/>
                </a:prstGeom>
                <a:noFill/>
              </p:spPr>
              <p:txBody>
                <a:bodyPr wrap="none">
                  <a:spAutoFit/>
                </a:bodyPr>
                <a:lstStyle>
                  <a:defPPr>
                    <a:defRPr lang="ja-JP"/>
                  </a:defPPr>
                  <a:lvl1pPr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1pPr>
                  <a:lvl2pPr marL="609600" indent="-152400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2pPr>
                  <a:lvl3pPr marL="1220788" indent="-306388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3pPr>
                  <a:lvl4pPr marL="1831975" indent="-460375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4pPr>
                  <a:lvl5pPr marL="2443163" indent="-614363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9pPr>
                </a:lstStyle>
                <a:p>
                  <a:pPr algn="ctr"/>
                  <a:r>
                    <a:rPr lang="ja-JP" altLang="en-US" sz="600" kern="10" dirty="0">
                      <a:solidFill>
                        <a:schemeClr val="accent1">
                          <a:lumMod val="75000"/>
                        </a:schemeClr>
                      </a:solidFill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/>
                    </a:rPr>
                    <a:t>南区</a:t>
                  </a:r>
                </a:p>
              </p:txBody>
            </p:sp>
            <p:sp>
              <p:nvSpPr>
                <p:cNvPr id="840" name="正方形/長方形 839">
                  <a:extLst>
                    <a:ext uri="{FF2B5EF4-FFF2-40B4-BE49-F238E27FC236}">
                      <a16:creationId xmlns:a16="http://schemas.microsoft.com/office/drawing/2014/main" id="{9026F127-826A-4F81-90F1-153F2F6E88EB}"/>
                    </a:ext>
                  </a:extLst>
                </p:cNvPr>
                <p:cNvSpPr/>
                <p:nvPr/>
              </p:nvSpPr>
              <p:spPr>
                <a:xfrm>
                  <a:off x="28877706" y="30225383"/>
                  <a:ext cx="323238" cy="143661"/>
                </a:xfrm>
                <a:prstGeom prst="rect">
                  <a:avLst/>
                </a:prstGeom>
                <a:noFill/>
              </p:spPr>
              <p:txBody>
                <a:bodyPr wrap="none">
                  <a:spAutoFit/>
                </a:bodyPr>
                <a:lstStyle>
                  <a:defPPr>
                    <a:defRPr lang="ja-JP"/>
                  </a:defPPr>
                  <a:lvl1pPr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1pPr>
                  <a:lvl2pPr marL="609600" indent="-152400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2pPr>
                  <a:lvl3pPr marL="1220788" indent="-306388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3pPr>
                  <a:lvl4pPr marL="1831975" indent="-460375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4pPr>
                  <a:lvl5pPr marL="2443163" indent="-614363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9pPr>
                </a:lstStyle>
                <a:p>
                  <a:pPr algn="ctr"/>
                  <a:r>
                    <a:rPr lang="ja-JP" altLang="en-US" sz="600" kern="10" dirty="0">
                      <a:solidFill>
                        <a:schemeClr val="accent1">
                          <a:lumMod val="75000"/>
                        </a:schemeClr>
                      </a:solidFill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/>
                    </a:rPr>
                    <a:t>右京区</a:t>
                  </a:r>
                </a:p>
              </p:txBody>
            </p:sp>
            <p:sp>
              <p:nvSpPr>
                <p:cNvPr id="841" name="正方形/長方形 840">
                  <a:extLst>
                    <a:ext uri="{FF2B5EF4-FFF2-40B4-BE49-F238E27FC236}">
                      <a16:creationId xmlns:a16="http://schemas.microsoft.com/office/drawing/2014/main" id="{80725F8D-AF86-4F10-B0FD-C9880A6E0EA8}"/>
                    </a:ext>
                  </a:extLst>
                </p:cNvPr>
                <p:cNvSpPr/>
                <p:nvPr/>
              </p:nvSpPr>
              <p:spPr>
                <a:xfrm>
                  <a:off x="29216848" y="31209985"/>
                  <a:ext cx="323238" cy="143661"/>
                </a:xfrm>
                <a:prstGeom prst="rect">
                  <a:avLst/>
                </a:prstGeom>
                <a:noFill/>
              </p:spPr>
              <p:txBody>
                <a:bodyPr wrap="none">
                  <a:spAutoFit/>
                </a:bodyPr>
                <a:lstStyle>
                  <a:defPPr>
                    <a:defRPr lang="ja-JP"/>
                  </a:defPPr>
                  <a:lvl1pPr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1pPr>
                  <a:lvl2pPr marL="609600" indent="-152400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2pPr>
                  <a:lvl3pPr marL="1220788" indent="-306388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3pPr>
                  <a:lvl4pPr marL="1831975" indent="-460375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4pPr>
                  <a:lvl5pPr marL="2443163" indent="-614363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9pPr>
                </a:lstStyle>
                <a:p>
                  <a:pPr algn="ctr"/>
                  <a:r>
                    <a:rPr lang="ja-JP" altLang="en-US" sz="600" kern="10" dirty="0">
                      <a:solidFill>
                        <a:schemeClr val="accent1">
                          <a:lumMod val="75000"/>
                        </a:schemeClr>
                      </a:solidFill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/>
                    </a:rPr>
                    <a:t>伏見区</a:t>
                  </a:r>
                </a:p>
              </p:txBody>
            </p:sp>
            <p:sp>
              <p:nvSpPr>
                <p:cNvPr id="1624" name="正方形/長方形 1623">
                  <a:extLst>
                    <a:ext uri="{FF2B5EF4-FFF2-40B4-BE49-F238E27FC236}">
                      <a16:creationId xmlns:a16="http://schemas.microsoft.com/office/drawing/2014/main" id="{CF8A59BB-6E1F-4936-89A5-166761F14742}"/>
                    </a:ext>
                  </a:extLst>
                </p:cNvPr>
                <p:cNvSpPr/>
                <p:nvPr/>
              </p:nvSpPr>
              <p:spPr>
                <a:xfrm>
                  <a:off x="29366516" y="31062696"/>
                  <a:ext cx="323238" cy="143662"/>
                </a:xfrm>
                <a:prstGeom prst="rect">
                  <a:avLst/>
                </a:prstGeom>
                <a:noFill/>
              </p:spPr>
              <p:txBody>
                <a:bodyPr wrap="none">
                  <a:spAutoFit/>
                </a:bodyPr>
                <a:lstStyle>
                  <a:defPPr>
                    <a:defRPr lang="ja-JP"/>
                  </a:defPPr>
                  <a:lvl1pPr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1pPr>
                  <a:lvl2pPr marL="609600" indent="-152400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2pPr>
                  <a:lvl3pPr marL="1220788" indent="-306388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3pPr>
                  <a:lvl4pPr marL="1831975" indent="-460375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4pPr>
                  <a:lvl5pPr marL="2443163" indent="-614363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9pPr>
                </a:lstStyle>
                <a:p>
                  <a:pPr algn="ctr"/>
                  <a:r>
                    <a:rPr lang="ja-JP" altLang="en-US" sz="600" kern="10" dirty="0">
                      <a:solidFill>
                        <a:schemeClr val="accent1">
                          <a:lumMod val="75000"/>
                        </a:schemeClr>
                      </a:solidFill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/>
                    </a:rPr>
                    <a:t>山科区</a:t>
                  </a:r>
                </a:p>
              </p:txBody>
            </p:sp>
            <p:sp>
              <p:nvSpPr>
                <p:cNvPr id="1625" name="正方形/長方形 1624">
                  <a:extLst>
                    <a:ext uri="{FF2B5EF4-FFF2-40B4-BE49-F238E27FC236}">
                      <a16:creationId xmlns:a16="http://schemas.microsoft.com/office/drawing/2014/main" id="{7260A44B-754A-4408-A85A-474341E123DB}"/>
                    </a:ext>
                  </a:extLst>
                </p:cNvPr>
                <p:cNvSpPr/>
                <p:nvPr/>
              </p:nvSpPr>
              <p:spPr>
                <a:xfrm>
                  <a:off x="28866569" y="31057379"/>
                  <a:ext cx="323238" cy="143662"/>
                </a:xfrm>
                <a:prstGeom prst="rect">
                  <a:avLst/>
                </a:prstGeom>
                <a:noFill/>
              </p:spPr>
              <p:txBody>
                <a:bodyPr wrap="none">
                  <a:spAutoFit/>
                </a:bodyPr>
                <a:lstStyle>
                  <a:defPPr>
                    <a:defRPr lang="ja-JP"/>
                  </a:defPPr>
                  <a:lvl1pPr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1pPr>
                  <a:lvl2pPr marL="609600" indent="-152400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2pPr>
                  <a:lvl3pPr marL="1220788" indent="-306388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3pPr>
                  <a:lvl4pPr marL="1831975" indent="-460375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4pPr>
                  <a:lvl5pPr marL="2443163" indent="-614363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  <a:cs typeface="+mn-cs"/>
                    </a:defRPr>
                  </a:lvl9pPr>
                </a:lstStyle>
                <a:p>
                  <a:pPr algn="ctr"/>
                  <a:r>
                    <a:rPr lang="ja-JP" altLang="en-US" sz="600" kern="10" dirty="0">
                      <a:solidFill>
                        <a:schemeClr val="accent1">
                          <a:lumMod val="75000"/>
                        </a:schemeClr>
                      </a:solidFill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/>
                    </a:rPr>
                    <a:t>西京区</a:t>
                  </a:r>
                </a:p>
              </p:txBody>
            </p:sp>
          </p:grpSp>
          <p:sp>
            <p:nvSpPr>
              <p:cNvPr id="807" name="正方形/長方形 806">
                <a:extLst>
                  <a:ext uri="{FF2B5EF4-FFF2-40B4-BE49-F238E27FC236}">
                    <a16:creationId xmlns:a16="http://schemas.microsoft.com/office/drawing/2014/main" id="{94293153-A43F-4E06-8C24-F3D4525EE1F8}"/>
                  </a:ext>
                </a:extLst>
              </p:cNvPr>
              <p:cNvSpPr/>
              <p:nvPr/>
            </p:nvSpPr>
            <p:spPr>
              <a:xfrm>
                <a:off x="28987070" y="30727182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京都市</a:t>
                </a:r>
              </a:p>
            </p:txBody>
          </p:sp>
          <p:sp>
            <p:nvSpPr>
              <p:cNvPr id="808" name="正方形/長方形 807">
                <a:extLst>
                  <a:ext uri="{FF2B5EF4-FFF2-40B4-BE49-F238E27FC236}">
                    <a16:creationId xmlns:a16="http://schemas.microsoft.com/office/drawing/2014/main" id="{A9385AAB-1FA6-4944-BAAE-7CCF06FA8CEF}"/>
                  </a:ext>
                </a:extLst>
              </p:cNvPr>
              <p:cNvSpPr/>
              <p:nvPr/>
            </p:nvSpPr>
            <p:spPr>
              <a:xfrm>
                <a:off x="26899047" y="29680802"/>
                <a:ext cx="620684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福知山市</a:t>
                </a:r>
              </a:p>
            </p:txBody>
          </p:sp>
          <p:sp>
            <p:nvSpPr>
              <p:cNvPr id="809" name="正方形/長方形 808">
                <a:extLst>
                  <a:ext uri="{FF2B5EF4-FFF2-40B4-BE49-F238E27FC236}">
                    <a16:creationId xmlns:a16="http://schemas.microsoft.com/office/drawing/2014/main" id="{007D83C2-AD7B-4FE1-AC11-BE4E0433931B}"/>
                  </a:ext>
                </a:extLst>
              </p:cNvPr>
              <p:cNvSpPr/>
              <p:nvPr/>
            </p:nvSpPr>
            <p:spPr>
              <a:xfrm>
                <a:off x="27762668" y="29262400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舞鶴市</a:t>
                </a:r>
              </a:p>
            </p:txBody>
          </p:sp>
          <p:sp>
            <p:nvSpPr>
              <p:cNvPr id="810" name="正方形/長方形 809">
                <a:extLst>
                  <a:ext uri="{FF2B5EF4-FFF2-40B4-BE49-F238E27FC236}">
                    <a16:creationId xmlns:a16="http://schemas.microsoft.com/office/drawing/2014/main" id="{1617A028-BA84-449B-8456-C630D2B018CF}"/>
                  </a:ext>
                </a:extLst>
              </p:cNvPr>
              <p:cNvSpPr/>
              <p:nvPr/>
            </p:nvSpPr>
            <p:spPr>
              <a:xfrm>
                <a:off x="27666843" y="29682930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綾部市</a:t>
                </a:r>
              </a:p>
            </p:txBody>
          </p:sp>
          <p:sp>
            <p:nvSpPr>
              <p:cNvPr id="811" name="正方形/長方形 810">
                <a:extLst>
                  <a:ext uri="{FF2B5EF4-FFF2-40B4-BE49-F238E27FC236}">
                    <a16:creationId xmlns:a16="http://schemas.microsoft.com/office/drawing/2014/main" id="{F102D5B3-75E5-49D9-9192-9E9D779CFCE9}"/>
                  </a:ext>
                </a:extLst>
              </p:cNvPr>
              <p:cNvSpPr/>
              <p:nvPr/>
            </p:nvSpPr>
            <p:spPr>
              <a:xfrm>
                <a:off x="29353010" y="31248774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宇治市</a:t>
                </a:r>
              </a:p>
            </p:txBody>
          </p:sp>
          <p:sp>
            <p:nvSpPr>
              <p:cNvPr id="812" name="正方形/長方形 811">
                <a:extLst>
                  <a:ext uri="{FF2B5EF4-FFF2-40B4-BE49-F238E27FC236}">
                    <a16:creationId xmlns:a16="http://schemas.microsoft.com/office/drawing/2014/main" id="{4EEC8651-B3B0-4510-B47C-5D0D25F99EA9}"/>
                  </a:ext>
                </a:extLst>
              </p:cNvPr>
              <p:cNvSpPr/>
              <p:nvPr/>
            </p:nvSpPr>
            <p:spPr>
              <a:xfrm>
                <a:off x="27446968" y="28808230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宮津市</a:t>
                </a:r>
              </a:p>
            </p:txBody>
          </p:sp>
          <p:sp>
            <p:nvSpPr>
              <p:cNvPr id="813" name="正方形/長方形 812">
                <a:extLst>
                  <a:ext uri="{FF2B5EF4-FFF2-40B4-BE49-F238E27FC236}">
                    <a16:creationId xmlns:a16="http://schemas.microsoft.com/office/drawing/2014/main" id="{A177461C-4420-4899-9FA8-195BB9EDC29D}"/>
                  </a:ext>
                </a:extLst>
              </p:cNvPr>
              <p:cNvSpPr/>
              <p:nvPr/>
            </p:nvSpPr>
            <p:spPr>
              <a:xfrm>
                <a:off x="28372808" y="30905197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亀岡市</a:t>
                </a:r>
              </a:p>
            </p:txBody>
          </p:sp>
          <p:sp>
            <p:nvSpPr>
              <p:cNvPr id="814" name="正方形/長方形 813">
                <a:extLst>
                  <a:ext uri="{FF2B5EF4-FFF2-40B4-BE49-F238E27FC236}">
                    <a16:creationId xmlns:a16="http://schemas.microsoft.com/office/drawing/2014/main" id="{2B07501D-84CF-43A3-8F1D-DD8B4ADDD9BF}"/>
                  </a:ext>
                </a:extLst>
              </p:cNvPr>
              <p:cNvSpPr/>
              <p:nvPr/>
            </p:nvSpPr>
            <p:spPr>
              <a:xfrm>
                <a:off x="29238542" y="31533404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城陽市</a:t>
                </a:r>
              </a:p>
            </p:txBody>
          </p:sp>
          <p:sp>
            <p:nvSpPr>
              <p:cNvPr id="815" name="正方形/長方形 814">
                <a:extLst>
                  <a:ext uri="{FF2B5EF4-FFF2-40B4-BE49-F238E27FC236}">
                    <a16:creationId xmlns:a16="http://schemas.microsoft.com/office/drawing/2014/main" id="{2B171704-F811-4938-A4A5-AD612D0DFC7E}"/>
                  </a:ext>
                </a:extLst>
              </p:cNvPr>
              <p:cNvSpPr/>
              <p:nvPr/>
            </p:nvSpPr>
            <p:spPr>
              <a:xfrm>
                <a:off x="28946076" y="31142576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向日市</a:t>
                </a:r>
              </a:p>
            </p:txBody>
          </p:sp>
          <p:sp>
            <p:nvSpPr>
              <p:cNvPr id="816" name="正方形/長方形 815">
                <a:extLst>
                  <a:ext uri="{FF2B5EF4-FFF2-40B4-BE49-F238E27FC236}">
                    <a16:creationId xmlns:a16="http://schemas.microsoft.com/office/drawing/2014/main" id="{04EFDED9-9132-4C31-9CA6-91508B18C119}"/>
                  </a:ext>
                </a:extLst>
              </p:cNvPr>
              <p:cNvSpPr/>
              <p:nvPr/>
            </p:nvSpPr>
            <p:spPr>
              <a:xfrm>
                <a:off x="28763766" y="31247541"/>
                <a:ext cx="620684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長岡京市</a:t>
                </a:r>
              </a:p>
            </p:txBody>
          </p:sp>
          <p:sp>
            <p:nvSpPr>
              <p:cNvPr id="817" name="正方形/長方形 816">
                <a:extLst>
                  <a:ext uri="{FF2B5EF4-FFF2-40B4-BE49-F238E27FC236}">
                    <a16:creationId xmlns:a16="http://schemas.microsoft.com/office/drawing/2014/main" id="{85D97E4D-3C5B-4E82-BAC6-96FDF72C777A}"/>
                  </a:ext>
                </a:extLst>
              </p:cNvPr>
              <p:cNvSpPr/>
              <p:nvPr/>
            </p:nvSpPr>
            <p:spPr>
              <a:xfrm>
                <a:off x="29019674" y="31480513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八幡市</a:t>
                </a:r>
              </a:p>
            </p:txBody>
          </p:sp>
          <p:sp>
            <p:nvSpPr>
              <p:cNvPr id="818" name="正方形/長方形 817">
                <a:extLst>
                  <a:ext uri="{FF2B5EF4-FFF2-40B4-BE49-F238E27FC236}">
                    <a16:creationId xmlns:a16="http://schemas.microsoft.com/office/drawing/2014/main" id="{3A19019D-8473-4663-A41A-20DF85C0221A}"/>
                  </a:ext>
                </a:extLst>
              </p:cNvPr>
              <p:cNvSpPr/>
              <p:nvPr/>
            </p:nvSpPr>
            <p:spPr>
              <a:xfrm>
                <a:off x="29086274" y="31615759"/>
                <a:ext cx="620684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京田辺市</a:t>
                </a:r>
              </a:p>
            </p:txBody>
          </p:sp>
          <p:sp>
            <p:nvSpPr>
              <p:cNvPr id="819" name="正方形/長方形 818">
                <a:extLst>
                  <a:ext uri="{FF2B5EF4-FFF2-40B4-BE49-F238E27FC236}">
                    <a16:creationId xmlns:a16="http://schemas.microsoft.com/office/drawing/2014/main" id="{140FAA5E-16FF-4D47-8831-192BFFAEBF18}"/>
                  </a:ext>
                </a:extLst>
              </p:cNvPr>
              <p:cNvSpPr/>
              <p:nvPr/>
            </p:nvSpPr>
            <p:spPr>
              <a:xfrm>
                <a:off x="26797298" y="28593578"/>
                <a:ext cx="620684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京丹後市</a:t>
                </a:r>
              </a:p>
            </p:txBody>
          </p:sp>
          <p:sp>
            <p:nvSpPr>
              <p:cNvPr id="820" name="正方形/長方形 819">
                <a:extLst>
                  <a:ext uri="{FF2B5EF4-FFF2-40B4-BE49-F238E27FC236}">
                    <a16:creationId xmlns:a16="http://schemas.microsoft.com/office/drawing/2014/main" id="{11DA8AC8-8FD3-41F5-8D8A-C6E905D29C97}"/>
                  </a:ext>
                </a:extLst>
              </p:cNvPr>
              <p:cNvSpPr/>
              <p:nvPr/>
            </p:nvSpPr>
            <p:spPr>
              <a:xfrm>
                <a:off x="28372808" y="30089090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南丹市</a:t>
                </a:r>
              </a:p>
            </p:txBody>
          </p:sp>
          <p:sp>
            <p:nvSpPr>
              <p:cNvPr id="821" name="正方形/長方形 820">
                <a:extLst>
                  <a:ext uri="{FF2B5EF4-FFF2-40B4-BE49-F238E27FC236}">
                    <a16:creationId xmlns:a16="http://schemas.microsoft.com/office/drawing/2014/main" id="{E9AD6EFF-BA8F-422C-AD4B-0791B3EC5B41}"/>
                  </a:ext>
                </a:extLst>
              </p:cNvPr>
              <p:cNvSpPr/>
              <p:nvPr/>
            </p:nvSpPr>
            <p:spPr>
              <a:xfrm>
                <a:off x="29262599" y="31886634"/>
                <a:ext cx="620684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木津川市</a:t>
                </a:r>
              </a:p>
            </p:txBody>
          </p:sp>
          <p:sp>
            <p:nvSpPr>
              <p:cNvPr id="822" name="正方形/長方形 821">
                <a:extLst>
                  <a:ext uri="{FF2B5EF4-FFF2-40B4-BE49-F238E27FC236}">
                    <a16:creationId xmlns:a16="http://schemas.microsoft.com/office/drawing/2014/main" id="{8F385D6C-26AD-4F3A-B303-2FCC5C23F17B}"/>
                  </a:ext>
                </a:extLst>
              </p:cNvPr>
              <p:cNvSpPr/>
              <p:nvPr/>
            </p:nvSpPr>
            <p:spPr>
              <a:xfrm>
                <a:off x="28791516" y="31338887"/>
                <a:ext cx="620684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大山崎町</a:t>
                </a:r>
              </a:p>
            </p:txBody>
          </p:sp>
          <p:sp>
            <p:nvSpPr>
              <p:cNvPr id="823" name="正方形/長方形 822">
                <a:extLst>
                  <a:ext uri="{FF2B5EF4-FFF2-40B4-BE49-F238E27FC236}">
                    <a16:creationId xmlns:a16="http://schemas.microsoft.com/office/drawing/2014/main" id="{99A65488-4CE7-4BEA-850B-6C8E844F3523}"/>
                  </a:ext>
                </a:extLst>
              </p:cNvPr>
              <p:cNvSpPr/>
              <p:nvPr/>
            </p:nvSpPr>
            <p:spPr>
              <a:xfrm>
                <a:off x="29060046" y="31365419"/>
                <a:ext cx="620684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久御山町</a:t>
                </a:r>
              </a:p>
            </p:txBody>
          </p:sp>
          <p:sp>
            <p:nvSpPr>
              <p:cNvPr id="824" name="正方形/長方形 823">
                <a:extLst>
                  <a:ext uri="{FF2B5EF4-FFF2-40B4-BE49-F238E27FC236}">
                    <a16:creationId xmlns:a16="http://schemas.microsoft.com/office/drawing/2014/main" id="{EFA4240C-41DE-4EC3-BA65-89295C1D929C}"/>
                  </a:ext>
                </a:extLst>
              </p:cNvPr>
              <p:cNvSpPr/>
              <p:nvPr/>
            </p:nvSpPr>
            <p:spPr>
              <a:xfrm>
                <a:off x="29316295" y="31679915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井手町</a:t>
                </a:r>
              </a:p>
            </p:txBody>
          </p:sp>
          <p:sp>
            <p:nvSpPr>
              <p:cNvPr id="825" name="正方形/長方形 824">
                <a:extLst>
                  <a:ext uri="{FF2B5EF4-FFF2-40B4-BE49-F238E27FC236}">
                    <a16:creationId xmlns:a16="http://schemas.microsoft.com/office/drawing/2014/main" id="{74D28354-2615-413C-B719-D50F8DD24A76}"/>
                  </a:ext>
                </a:extLst>
              </p:cNvPr>
              <p:cNvSpPr/>
              <p:nvPr/>
            </p:nvSpPr>
            <p:spPr>
              <a:xfrm>
                <a:off x="29489047" y="31457066"/>
                <a:ext cx="729687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宇治田原町</a:t>
                </a:r>
              </a:p>
            </p:txBody>
          </p:sp>
          <p:sp>
            <p:nvSpPr>
              <p:cNvPr id="826" name="正方形/長方形 825">
                <a:extLst>
                  <a:ext uri="{FF2B5EF4-FFF2-40B4-BE49-F238E27FC236}">
                    <a16:creationId xmlns:a16="http://schemas.microsoft.com/office/drawing/2014/main" id="{2AA7A37E-394F-486A-980F-3EA7096527D9}"/>
                  </a:ext>
                </a:extLst>
              </p:cNvPr>
              <p:cNvSpPr/>
              <p:nvPr/>
            </p:nvSpPr>
            <p:spPr>
              <a:xfrm>
                <a:off x="29689776" y="31908355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笠置町</a:t>
                </a:r>
              </a:p>
            </p:txBody>
          </p:sp>
          <p:sp>
            <p:nvSpPr>
              <p:cNvPr id="827" name="正方形/長方形 826">
                <a:extLst>
                  <a:ext uri="{FF2B5EF4-FFF2-40B4-BE49-F238E27FC236}">
                    <a16:creationId xmlns:a16="http://schemas.microsoft.com/office/drawing/2014/main" id="{327B9FC3-3CD7-443F-AE5D-E187A2A7922A}"/>
                  </a:ext>
                </a:extLst>
              </p:cNvPr>
              <p:cNvSpPr/>
              <p:nvPr/>
            </p:nvSpPr>
            <p:spPr>
              <a:xfrm>
                <a:off x="29686776" y="31613478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和束町</a:t>
                </a:r>
              </a:p>
            </p:txBody>
          </p:sp>
          <p:sp>
            <p:nvSpPr>
              <p:cNvPr id="828" name="正方形/長方形 827">
                <a:extLst>
                  <a:ext uri="{FF2B5EF4-FFF2-40B4-BE49-F238E27FC236}">
                    <a16:creationId xmlns:a16="http://schemas.microsoft.com/office/drawing/2014/main" id="{DBB4A1C9-7161-4925-BD8E-4AEEAD4A5655}"/>
                  </a:ext>
                </a:extLst>
              </p:cNvPr>
              <p:cNvSpPr/>
              <p:nvPr/>
            </p:nvSpPr>
            <p:spPr>
              <a:xfrm>
                <a:off x="29105106" y="31802285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精華町</a:t>
                </a:r>
              </a:p>
            </p:txBody>
          </p:sp>
          <p:sp>
            <p:nvSpPr>
              <p:cNvPr id="829" name="正方形/長方形 828">
                <a:extLst>
                  <a:ext uri="{FF2B5EF4-FFF2-40B4-BE49-F238E27FC236}">
                    <a16:creationId xmlns:a16="http://schemas.microsoft.com/office/drawing/2014/main" id="{AD06374E-A50E-49DF-82E5-8BFD4FF36572}"/>
                  </a:ext>
                </a:extLst>
              </p:cNvPr>
              <p:cNvSpPr/>
              <p:nvPr/>
            </p:nvSpPr>
            <p:spPr>
              <a:xfrm>
                <a:off x="29823656" y="31809789"/>
                <a:ext cx="620684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南山城村</a:t>
                </a:r>
              </a:p>
            </p:txBody>
          </p:sp>
          <p:sp>
            <p:nvSpPr>
              <p:cNvPr id="830" name="正方形/長方形 829">
                <a:extLst>
                  <a:ext uri="{FF2B5EF4-FFF2-40B4-BE49-F238E27FC236}">
                    <a16:creationId xmlns:a16="http://schemas.microsoft.com/office/drawing/2014/main" id="{962E828C-8A30-4DFA-87B4-D8031F14CF66}"/>
                  </a:ext>
                </a:extLst>
              </p:cNvPr>
              <p:cNvSpPr/>
              <p:nvPr/>
            </p:nvSpPr>
            <p:spPr>
              <a:xfrm>
                <a:off x="27831270" y="30171102"/>
                <a:ext cx="620684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京丹波町</a:t>
                </a:r>
              </a:p>
            </p:txBody>
          </p:sp>
          <p:sp>
            <p:nvSpPr>
              <p:cNvPr id="831" name="正方形/長方形 830">
                <a:extLst>
                  <a:ext uri="{FF2B5EF4-FFF2-40B4-BE49-F238E27FC236}">
                    <a16:creationId xmlns:a16="http://schemas.microsoft.com/office/drawing/2014/main" id="{4F0CFC7B-B2F7-40FA-838A-013CC94884FE}"/>
                  </a:ext>
                </a:extLst>
              </p:cNvPr>
              <p:cNvSpPr/>
              <p:nvPr/>
            </p:nvSpPr>
            <p:spPr>
              <a:xfrm>
                <a:off x="27468009" y="28237640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伊根町</a:t>
                </a:r>
              </a:p>
            </p:txBody>
          </p:sp>
          <p:sp>
            <p:nvSpPr>
              <p:cNvPr id="832" name="正方形/長方形 831">
                <a:extLst>
                  <a:ext uri="{FF2B5EF4-FFF2-40B4-BE49-F238E27FC236}">
                    <a16:creationId xmlns:a16="http://schemas.microsoft.com/office/drawing/2014/main" id="{28D7C256-CD0E-46EC-9D8F-F2E3B31EA87F}"/>
                  </a:ext>
                </a:extLst>
              </p:cNvPr>
              <p:cNvSpPr/>
              <p:nvPr/>
            </p:nvSpPr>
            <p:spPr>
              <a:xfrm>
                <a:off x="26983373" y="29054041"/>
                <a:ext cx="620684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与謝野町</a:t>
                </a:r>
              </a:p>
            </p:txBody>
          </p:sp>
        </p:grpSp>
      </p:grpSp>
      <p:grpSp>
        <p:nvGrpSpPr>
          <p:cNvPr id="1665" name="グループ化 1664">
            <a:extLst>
              <a:ext uri="{FF2B5EF4-FFF2-40B4-BE49-F238E27FC236}">
                <a16:creationId xmlns:a16="http://schemas.microsoft.com/office/drawing/2014/main" id="{9429ED60-B9ED-46BF-A9A4-8C56DA2B3AF9}"/>
              </a:ext>
            </a:extLst>
          </p:cNvPr>
          <p:cNvGrpSpPr/>
          <p:nvPr/>
        </p:nvGrpSpPr>
        <p:grpSpPr>
          <a:xfrm>
            <a:off x="6102942" y="2296601"/>
            <a:ext cx="2104246" cy="3429000"/>
            <a:chOff x="29335874" y="28414980"/>
            <a:chExt cx="2104246" cy="3429000"/>
          </a:xfrm>
        </p:grpSpPr>
        <p:grpSp>
          <p:nvGrpSpPr>
            <p:cNvPr id="1666" name="グループ化 1665">
              <a:extLst>
                <a:ext uri="{FF2B5EF4-FFF2-40B4-BE49-F238E27FC236}">
                  <a16:creationId xmlns:a16="http://schemas.microsoft.com/office/drawing/2014/main" id="{CB3A3322-CFFF-46B0-A51D-7CB61E0CB09C}"/>
                </a:ext>
              </a:extLst>
            </p:cNvPr>
            <p:cNvGrpSpPr/>
            <p:nvPr/>
          </p:nvGrpSpPr>
          <p:grpSpPr>
            <a:xfrm>
              <a:off x="29335874" y="28414980"/>
              <a:ext cx="2104246" cy="3429000"/>
              <a:chOff x="29335874" y="28414980"/>
              <a:chExt cx="2104246" cy="3429000"/>
            </a:xfrm>
          </p:grpSpPr>
          <p:grpSp>
            <p:nvGrpSpPr>
              <p:cNvPr id="1689" name="グループ化 1688">
                <a:extLst>
                  <a:ext uri="{FF2B5EF4-FFF2-40B4-BE49-F238E27FC236}">
                    <a16:creationId xmlns:a16="http://schemas.microsoft.com/office/drawing/2014/main" id="{606C7A58-D606-41F3-893C-20C73F72F427}"/>
                  </a:ext>
                </a:extLst>
              </p:cNvPr>
              <p:cNvGrpSpPr/>
              <p:nvPr/>
            </p:nvGrpSpPr>
            <p:grpSpPr>
              <a:xfrm>
                <a:off x="29335874" y="28414980"/>
                <a:ext cx="2104246" cy="3429000"/>
                <a:chOff x="29335874" y="28414980"/>
                <a:chExt cx="2104246" cy="3429000"/>
              </a:xfrm>
            </p:grpSpPr>
            <p:grpSp>
              <p:nvGrpSpPr>
                <p:cNvPr id="1692" name="グループ化 1691">
                  <a:extLst>
                    <a:ext uri="{FF2B5EF4-FFF2-40B4-BE49-F238E27FC236}">
                      <a16:creationId xmlns:a16="http://schemas.microsoft.com/office/drawing/2014/main" id="{15232B2F-5C49-47CC-9EB3-D5AB79AAE293}"/>
                    </a:ext>
                  </a:extLst>
                </p:cNvPr>
                <p:cNvGrpSpPr/>
                <p:nvPr/>
              </p:nvGrpSpPr>
              <p:grpSpPr>
                <a:xfrm>
                  <a:off x="29335874" y="28414980"/>
                  <a:ext cx="2104246" cy="3429000"/>
                  <a:chOff x="29335874" y="28414980"/>
                  <a:chExt cx="2104246" cy="3429000"/>
                </a:xfrm>
              </p:grpSpPr>
              <p:sp>
                <p:nvSpPr>
                  <p:cNvPr id="1694" name="フリーフォーム: 図形 1693">
                    <a:extLst>
                      <a:ext uri="{FF2B5EF4-FFF2-40B4-BE49-F238E27FC236}">
                        <a16:creationId xmlns:a16="http://schemas.microsoft.com/office/drawing/2014/main" id="{0CCEBCF6-6B8D-4372-A94B-CBC5B7A8316D}"/>
                      </a:ext>
                    </a:extLst>
                  </p:cNvPr>
                  <p:cNvSpPr/>
                  <p:nvPr/>
                </p:nvSpPr>
                <p:spPr>
                  <a:xfrm>
                    <a:off x="29659636" y="29139584"/>
                    <a:ext cx="1222900" cy="1931806"/>
                  </a:xfrm>
                  <a:custGeom>
                    <a:avLst/>
                    <a:gdLst>
                      <a:gd name="connsiteX0" fmla="*/ 880834 w 1222900"/>
                      <a:gd name="connsiteY0" fmla="*/ 0 h 1931806"/>
                      <a:gd name="connsiteX1" fmla="*/ 904990 w 1222900"/>
                      <a:gd name="connsiteY1" fmla="*/ 0 h 1931806"/>
                      <a:gd name="connsiteX2" fmla="*/ 917500 w 1222900"/>
                      <a:gd name="connsiteY2" fmla="*/ 48738 h 1931806"/>
                      <a:gd name="connsiteX3" fmla="*/ 941656 w 1222900"/>
                      <a:gd name="connsiteY3" fmla="*/ 24152 h 1931806"/>
                      <a:gd name="connsiteX4" fmla="*/ 966242 w 1222900"/>
                      <a:gd name="connsiteY4" fmla="*/ 48738 h 1931806"/>
                      <a:gd name="connsiteX5" fmla="*/ 954164 w 1222900"/>
                      <a:gd name="connsiteY5" fmla="*/ 122058 h 1931806"/>
                      <a:gd name="connsiteX6" fmla="*/ 990830 w 1222900"/>
                      <a:gd name="connsiteY6" fmla="*/ 183304 h 1931806"/>
                      <a:gd name="connsiteX7" fmla="*/ 954164 w 1222900"/>
                      <a:gd name="connsiteY7" fmla="*/ 244548 h 1931806"/>
                      <a:gd name="connsiteX8" fmla="*/ 1002908 w 1222900"/>
                      <a:gd name="connsiteY8" fmla="*/ 354532 h 1931806"/>
                      <a:gd name="connsiteX9" fmla="*/ 1027496 w 1222900"/>
                      <a:gd name="connsiteY9" fmla="*/ 403268 h 1931806"/>
                      <a:gd name="connsiteX10" fmla="*/ 1027496 w 1222900"/>
                      <a:gd name="connsiteY10" fmla="*/ 464514 h 1931806"/>
                      <a:gd name="connsiteX11" fmla="*/ 1125414 w 1222900"/>
                      <a:gd name="connsiteY11" fmla="*/ 464514 h 1931806"/>
                      <a:gd name="connsiteX12" fmla="*/ 1222900 w 1222900"/>
                      <a:gd name="connsiteY12" fmla="*/ 537834 h 1931806"/>
                      <a:gd name="connsiteX13" fmla="*/ 1222900 w 1222900"/>
                      <a:gd name="connsiteY13" fmla="*/ 562420 h 1931806"/>
                      <a:gd name="connsiteX14" fmla="*/ 1222900 w 1222900"/>
                      <a:gd name="connsiteY14" fmla="*/ 599080 h 1931806"/>
                      <a:gd name="connsiteX15" fmla="*/ 1149570 w 1222900"/>
                      <a:gd name="connsiteY15" fmla="*/ 745722 h 1931806"/>
                      <a:gd name="connsiteX16" fmla="*/ 1149570 w 1222900"/>
                      <a:gd name="connsiteY16" fmla="*/ 770308 h 1931806"/>
                      <a:gd name="connsiteX17" fmla="*/ 1064160 w 1222900"/>
                      <a:gd name="connsiteY17" fmla="*/ 892366 h 1931806"/>
                      <a:gd name="connsiteX18" fmla="*/ 831658 w 1222900"/>
                      <a:gd name="connsiteY18" fmla="*/ 1039008 h 1931806"/>
                      <a:gd name="connsiteX19" fmla="*/ 746250 w 1222900"/>
                      <a:gd name="connsiteY19" fmla="*/ 1063594 h 1931806"/>
                      <a:gd name="connsiteX20" fmla="*/ 733740 w 1222900"/>
                      <a:gd name="connsiteY20" fmla="*/ 1100254 h 1931806"/>
                      <a:gd name="connsiteX21" fmla="*/ 697074 w 1222900"/>
                      <a:gd name="connsiteY21" fmla="*/ 1124838 h 1931806"/>
                      <a:gd name="connsiteX22" fmla="*/ 672918 w 1222900"/>
                      <a:gd name="connsiteY22" fmla="*/ 1124838 h 1931806"/>
                      <a:gd name="connsiteX23" fmla="*/ 660410 w 1222900"/>
                      <a:gd name="connsiteY23" fmla="*/ 1100254 h 1931806"/>
                      <a:gd name="connsiteX24" fmla="*/ 648332 w 1222900"/>
                      <a:gd name="connsiteY24" fmla="*/ 1124838 h 1931806"/>
                      <a:gd name="connsiteX25" fmla="*/ 660410 w 1222900"/>
                      <a:gd name="connsiteY25" fmla="*/ 1161498 h 1931806"/>
                      <a:gd name="connsiteX26" fmla="*/ 611666 w 1222900"/>
                      <a:gd name="connsiteY26" fmla="*/ 1173576 h 1931806"/>
                      <a:gd name="connsiteX27" fmla="*/ 575000 w 1222900"/>
                      <a:gd name="connsiteY27" fmla="*/ 1271482 h 1931806"/>
                      <a:gd name="connsiteX28" fmla="*/ 587078 w 1222900"/>
                      <a:gd name="connsiteY28" fmla="*/ 1308142 h 1931806"/>
                      <a:gd name="connsiteX29" fmla="*/ 550412 w 1222900"/>
                      <a:gd name="connsiteY29" fmla="*/ 1332726 h 1931806"/>
                      <a:gd name="connsiteX30" fmla="*/ 513748 w 1222900"/>
                      <a:gd name="connsiteY30" fmla="*/ 1320218 h 1931806"/>
                      <a:gd name="connsiteX31" fmla="*/ 465004 w 1222900"/>
                      <a:gd name="connsiteY31" fmla="*/ 1320218 h 1931806"/>
                      <a:gd name="connsiteX32" fmla="*/ 440416 w 1222900"/>
                      <a:gd name="connsiteY32" fmla="*/ 1357310 h 1931806"/>
                      <a:gd name="connsiteX33" fmla="*/ 415828 w 1222900"/>
                      <a:gd name="connsiteY33" fmla="*/ 1369386 h 1931806"/>
                      <a:gd name="connsiteX34" fmla="*/ 379164 w 1222900"/>
                      <a:gd name="connsiteY34" fmla="*/ 1332726 h 1931806"/>
                      <a:gd name="connsiteX35" fmla="*/ 342498 w 1222900"/>
                      <a:gd name="connsiteY35" fmla="*/ 1357310 h 1931806"/>
                      <a:gd name="connsiteX36" fmla="*/ 342498 w 1222900"/>
                      <a:gd name="connsiteY36" fmla="*/ 1381464 h 1931806"/>
                      <a:gd name="connsiteX37" fmla="*/ 330420 w 1222900"/>
                      <a:gd name="connsiteY37" fmla="*/ 1406048 h 1931806"/>
                      <a:gd name="connsiteX38" fmla="*/ 305832 w 1222900"/>
                      <a:gd name="connsiteY38" fmla="*/ 1418124 h 1931806"/>
                      <a:gd name="connsiteX39" fmla="*/ 257088 w 1222900"/>
                      <a:gd name="connsiteY39" fmla="*/ 1393972 h 1931806"/>
                      <a:gd name="connsiteX40" fmla="*/ 220424 w 1222900"/>
                      <a:gd name="connsiteY40" fmla="*/ 1406048 h 1931806"/>
                      <a:gd name="connsiteX41" fmla="*/ 207914 w 1222900"/>
                      <a:gd name="connsiteY41" fmla="*/ 1528106 h 1931806"/>
                      <a:gd name="connsiteX42" fmla="*/ 257088 w 1222900"/>
                      <a:gd name="connsiteY42" fmla="*/ 1589352 h 1931806"/>
                      <a:gd name="connsiteX43" fmla="*/ 232502 w 1222900"/>
                      <a:gd name="connsiteY43" fmla="*/ 1601860 h 1931806"/>
                      <a:gd name="connsiteX44" fmla="*/ 195836 w 1222900"/>
                      <a:gd name="connsiteY44" fmla="*/ 1552690 h 1931806"/>
                      <a:gd name="connsiteX45" fmla="*/ 195836 w 1222900"/>
                      <a:gd name="connsiteY45" fmla="*/ 1613936 h 1931806"/>
                      <a:gd name="connsiteX46" fmla="*/ 183758 w 1222900"/>
                      <a:gd name="connsiteY46" fmla="*/ 1650596 h 1931806"/>
                      <a:gd name="connsiteX47" fmla="*/ 147092 w 1222900"/>
                      <a:gd name="connsiteY47" fmla="*/ 1662672 h 1931806"/>
                      <a:gd name="connsiteX48" fmla="*/ 147092 w 1222900"/>
                      <a:gd name="connsiteY48" fmla="*/ 1687258 h 1931806"/>
                      <a:gd name="connsiteX49" fmla="*/ 122504 w 1222900"/>
                      <a:gd name="connsiteY49" fmla="*/ 1711842 h 1931806"/>
                      <a:gd name="connsiteX50" fmla="*/ 147092 w 1222900"/>
                      <a:gd name="connsiteY50" fmla="*/ 1772656 h 1931806"/>
                      <a:gd name="connsiteX51" fmla="*/ 147092 w 1222900"/>
                      <a:gd name="connsiteY51" fmla="*/ 1797240 h 1931806"/>
                      <a:gd name="connsiteX52" fmla="*/ 122504 w 1222900"/>
                      <a:gd name="connsiteY52" fmla="*/ 1821824 h 1931806"/>
                      <a:gd name="connsiteX53" fmla="*/ 122504 w 1222900"/>
                      <a:gd name="connsiteY53" fmla="*/ 1870560 h 1931806"/>
                      <a:gd name="connsiteX54" fmla="*/ 122504 w 1222900"/>
                      <a:gd name="connsiteY54" fmla="*/ 1931806 h 1931806"/>
                      <a:gd name="connsiteX55" fmla="*/ 85840 w 1222900"/>
                      <a:gd name="connsiteY55" fmla="*/ 1883068 h 1931806"/>
                      <a:gd name="connsiteX56" fmla="*/ 73762 w 1222900"/>
                      <a:gd name="connsiteY56" fmla="*/ 1833900 h 1931806"/>
                      <a:gd name="connsiteX57" fmla="*/ 49174 w 1222900"/>
                      <a:gd name="connsiteY57" fmla="*/ 1833900 h 1931806"/>
                      <a:gd name="connsiteX58" fmla="*/ 0 w 1222900"/>
                      <a:gd name="connsiteY58" fmla="*/ 1797240 h 1931806"/>
                      <a:gd name="connsiteX59" fmla="*/ 0 w 1222900"/>
                      <a:gd name="connsiteY59" fmla="*/ 1772656 h 1931806"/>
                      <a:gd name="connsiteX60" fmla="*/ 24586 w 1222900"/>
                      <a:gd name="connsiteY60" fmla="*/ 1748502 h 1931806"/>
                      <a:gd name="connsiteX61" fmla="*/ 12508 w 1222900"/>
                      <a:gd name="connsiteY61" fmla="*/ 1699334 h 1931806"/>
                      <a:gd name="connsiteX62" fmla="*/ 85840 w 1222900"/>
                      <a:gd name="connsiteY62" fmla="*/ 1552690 h 1931806"/>
                      <a:gd name="connsiteX63" fmla="*/ 134582 w 1222900"/>
                      <a:gd name="connsiteY63" fmla="*/ 1528106 h 1931806"/>
                      <a:gd name="connsiteX64" fmla="*/ 147092 w 1222900"/>
                      <a:gd name="connsiteY64" fmla="*/ 1503954 h 1931806"/>
                      <a:gd name="connsiteX65" fmla="*/ 122504 w 1222900"/>
                      <a:gd name="connsiteY65" fmla="*/ 1491446 h 1931806"/>
                      <a:gd name="connsiteX66" fmla="*/ 159170 w 1222900"/>
                      <a:gd name="connsiteY66" fmla="*/ 1467292 h 1931806"/>
                      <a:gd name="connsiteX67" fmla="*/ 183758 w 1222900"/>
                      <a:gd name="connsiteY67" fmla="*/ 1430632 h 1931806"/>
                      <a:gd name="connsiteX68" fmla="*/ 183758 w 1222900"/>
                      <a:gd name="connsiteY68" fmla="*/ 1393972 h 1931806"/>
                      <a:gd name="connsiteX69" fmla="*/ 171248 w 1222900"/>
                      <a:gd name="connsiteY69" fmla="*/ 1369386 h 1931806"/>
                      <a:gd name="connsiteX70" fmla="*/ 183758 w 1222900"/>
                      <a:gd name="connsiteY70" fmla="*/ 1320218 h 1931806"/>
                      <a:gd name="connsiteX71" fmla="*/ 207914 w 1222900"/>
                      <a:gd name="connsiteY71" fmla="*/ 1296066 h 1931806"/>
                      <a:gd name="connsiteX72" fmla="*/ 183758 w 1222900"/>
                      <a:gd name="connsiteY72" fmla="*/ 1246896 h 1931806"/>
                      <a:gd name="connsiteX73" fmla="*/ 147092 w 1222900"/>
                      <a:gd name="connsiteY73" fmla="*/ 1198160 h 1931806"/>
                      <a:gd name="connsiteX74" fmla="*/ 171248 w 1222900"/>
                      <a:gd name="connsiteY74" fmla="*/ 1136914 h 1931806"/>
                      <a:gd name="connsiteX75" fmla="*/ 207914 w 1222900"/>
                      <a:gd name="connsiteY75" fmla="*/ 1124838 h 1931806"/>
                      <a:gd name="connsiteX76" fmla="*/ 220424 w 1222900"/>
                      <a:gd name="connsiteY76" fmla="*/ 1088178 h 1931806"/>
                      <a:gd name="connsiteX77" fmla="*/ 293754 w 1222900"/>
                      <a:gd name="connsiteY77" fmla="*/ 1026932 h 1931806"/>
                      <a:gd name="connsiteX78" fmla="*/ 293754 w 1222900"/>
                      <a:gd name="connsiteY78" fmla="*/ 978196 h 1931806"/>
                      <a:gd name="connsiteX79" fmla="*/ 318342 w 1222900"/>
                      <a:gd name="connsiteY79" fmla="*/ 965688 h 1931806"/>
                      <a:gd name="connsiteX80" fmla="*/ 342498 w 1222900"/>
                      <a:gd name="connsiteY80" fmla="*/ 916950 h 1931806"/>
                      <a:gd name="connsiteX81" fmla="*/ 379164 w 1222900"/>
                      <a:gd name="connsiteY81" fmla="*/ 892366 h 1931806"/>
                      <a:gd name="connsiteX82" fmla="*/ 452494 w 1222900"/>
                      <a:gd name="connsiteY82" fmla="*/ 868212 h 1931806"/>
                      <a:gd name="connsiteX83" fmla="*/ 452494 w 1222900"/>
                      <a:gd name="connsiteY83" fmla="*/ 819044 h 1931806"/>
                      <a:gd name="connsiteX84" fmla="*/ 452494 w 1222900"/>
                      <a:gd name="connsiteY84" fmla="*/ 782384 h 1931806"/>
                      <a:gd name="connsiteX85" fmla="*/ 501670 w 1222900"/>
                      <a:gd name="connsiteY85" fmla="*/ 757800 h 1931806"/>
                      <a:gd name="connsiteX86" fmla="*/ 538334 w 1222900"/>
                      <a:gd name="connsiteY86" fmla="*/ 770308 h 1931806"/>
                      <a:gd name="connsiteX87" fmla="*/ 538334 w 1222900"/>
                      <a:gd name="connsiteY87" fmla="*/ 745722 h 1931806"/>
                      <a:gd name="connsiteX88" fmla="*/ 599588 w 1222900"/>
                      <a:gd name="connsiteY88" fmla="*/ 709062 h 1931806"/>
                      <a:gd name="connsiteX89" fmla="*/ 636254 w 1222900"/>
                      <a:gd name="connsiteY89" fmla="*/ 709062 h 1931806"/>
                      <a:gd name="connsiteX90" fmla="*/ 648332 w 1222900"/>
                      <a:gd name="connsiteY90" fmla="*/ 672402 h 1931806"/>
                      <a:gd name="connsiteX91" fmla="*/ 611666 w 1222900"/>
                      <a:gd name="connsiteY91" fmla="*/ 647818 h 1931806"/>
                      <a:gd name="connsiteX92" fmla="*/ 611666 w 1222900"/>
                      <a:gd name="connsiteY92" fmla="*/ 574496 h 1931806"/>
                      <a:gd name="connsiteX93" fmla="*/ 501670 w 1222900"/>
                      <a:gd name="connsiteY93" fmla="*/ 501174 h 1931806"/>
                      <a:gd name="connsiteX94" fmla="*/ 501670 w 1222900"/>
                      <a:gd name="connsiteY94" fmla="*/ 427852 h 1931806"/>
                      <a:gd name="connsiteX95" fmla="*/ 538334 w 1222900"/>
                      <a:gd name="connsiteY95" fmla="*/ 329946 h 1931806"/>
                      <a:gd name="connsiteX96" fmla="*/ 525826 w 1222900"/>
                      <a:gd name="connsiteY96" fmla="*/ 293286 h 1931806"/>
                      <a:gd name="connsiteX97" fmla="*/ 525826 w 1222900"/>
                      <a:gd name="connsiteY97" fmla="*/ 268702 h 1931806"/>
                      <a:gd name="connsiteX98" fmla="*/ 587078 w 1222900"/>
                      <a:gd name="connsiteY98" fmla="*/ 207888 h 1931806"/>
                      <a:gd name="connsiteX99" fmla="*/ 636254 w 1222900"/>
                      <a:gd name="connsiteY99" fmla="*/ 171228 h 1931806"/>
                      <a:gd name="connsiteX100" fmla="*/ 660410 w 1222900"/>
                      <a:gd name="connsiteY100" fmla="*/ 232040 h 1931806"/>
                      <a:gd name="connsiteX101" fmla="*/ 697074 w 1222900"/>
                      <a:gd name="connsiteY101" fmla="*/ 219964 h 1931806"/>
                      <a:gd name="connsiteX102" fmla="*/ 709584 w 1222900"/>
                      <a:gd name="connsiteY102" fmla="*/ 195380 h 1931806"/>
                      <a:gd name="connsiteX103" fmla="*/ 746250 w 1222900"/>
                      <a:gd name="connsiteY103" fmla="*/ 97906 h 1931806"/>
                      <a:gd name="connsiteX104" fmla="*/ 794994 w 1222900"/>
                      <a:gd name="connsiteY104" fmla="*/ 97906 h 1931806"/>
                      <a:gd name="connsiteX105" fmla="*/ 770406 w 1222900"/>
                      <a:gd name="connsiteY105" fmla="*/ 134566 h 1931806"/>
                      <a:gd name="connsiteX106" fmla="*/ 782916 w 1222900"/>
                      <a:gd name="connsiteY106" fmla="*/ 207888 h 1931806"/>
                      <a:gd name="connsiteX107" fmla="*/ 819580 w 1222900"/>
                      <a:gd name="connsiteY107" fmla="*/ 195380 h 1931806"/>
                      <a:gd name="connsiteX108" fmla="*/ 831658 w 1222900"/>
                      <a:gd name="connsiteY108" fmla="*/ 219964 h 1931806"/>
                      <a:gd name="connsiteX109" fmla="*/ 807072 w 1222900"/>
                      <a:gd name="connsiteY109" fmla="*/ 244548 h 1931806"/>
                      <a:gd name="connsiteX110" fmla="*/ 856246 w 1222900"/>
                      <a:gd name="connsiteY110" fmla="*/ 256626 h 1931806"/>
                      <a:gd name="connsiteX111" fmla="*/ 880834 w 1222900"/>
                      <a:gd name="connsiteY111" fmla="*/ 171228 h 1931806"/>
                      <a:gd name="connsiteX112" fmla="*/ 856246 w 1222900"/>
                      <a:gd name="connsiteY112" fmla="*/ 171228 h 1931806"/>
                      <a:gd name="connsiteX113" fmla="*/ 831658 w 1222900"/>
                      <a:gd name="connsiteY113" fmla="*/ 134566 h 1931806"/>
                      <a:gd name="connsiteX114" fmla="*/ 880834 w 1222900"/>
                      <a:gd name="connsiteY114" fmla="*/ 97906 h 1931806"/>
                      <a:gd name="connsiteX115" fmla="*/ 880834 w 1222900"/>
                      <a:gd name="connsiteY115" fmla="*/ 60814 h 1931806"/>
                      <a:gd name="connsiteX116" fmla="*/ 880834 w 1222900"/>
                      <a:gd name="connsiteY116" fmla="*/ 0 h 193180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  <a:cxn ang="0">
                        <a:pos x="connsiteX29" y="connsiteY29"/>
                      </a:cxn>
                      <a:cxn ang="0">
                        <a:pos x="connsiteX30" y="connsiteY30"/>
                      </a:cxn>
                      <a:cxn ang="0">
                        <a:pos x="connsiteX31" y="connsiteY31"/>
                      </a:cxn>
                      <a:cxn ang="0">
                        <a:pos x="connsiteX32" y="connsiteY32"/>
                      </a:cxn>
                      <a:cxn ang="0">
                        <a:pos x="connsiteX33" y="connsiteY33"/>
                      </a:cxn>
                      <a:cxn ang="0">
                        <a:pos x="connsiteX34" y="connsiteY34"/>
                      </a:cxn>
                      <a:cxn ang="0">
                        <a:pos x="connsiteX35" y="connsiteY35"/>
                      </a:cxn>
                      <a:cxn ang="0">
                        <a:pos x="connsiteX36" y="connsiteY36"/>
                      </a:cxn>
                      <a:cxn ang="0">
                        <a:pos x="connsiteX37" y="connsiteY37"/>
                      </a:cxn>
                      <a:cxn ang="0">
                        <a:pos x="connsiteX38" y="connsiteY38"/>
                      </a:cxn>
                      <a:cxn ang="0">
                        <a:pos x="connsiteX39" y="connsiteY39"/>
                      </a:cxn>
                      <a:cxn ang="0">
                        <a:pos x="connsiteX40" y="connsiteY40"/>
                      </a:cxn>
                      <a:cxn ang="0">
                        <a:pos x="connsiteX41" y="connsiteY41"/>
                      </a:cxn>
                      <a:cxn ang="0">
                        <a:pos x="connsiteX42" y="connsiteY42"/>
                      </a:cxn>
                      <a:cxn ang="0">
                        <a:pos x="connsiteX43" y="connsiteY43"/>
                      </a:cxn>
                      <a:cxn ang="0">
                        <a:pos x="connsiteX44" y="connsiteY44"/>
                      </a:cxn>
                      <a:cxn ang="0">
                        <a:pos x="connsiteX45" y="connsiteY45"/>
                      </a:cxn>
                      <a:cxn ang="0">
                        <a:pos x="connsiteX46" y="connsiteY46"/>
                      </a:cxn>
                      <a:cxn ang="0">
                        <a:pos x="connsiteX47" y="connsiteY47"/>
                      </a:cxn>
                      <a:cxn ang="0">
                        <a:pos x="connsiteX48" y="connsiteY48"/>
                      </a:cxn>
                      <a:cxn ang="0">
                        <a:pos x="connsiteX49" y="connsiteY49"/>
                      </a:cxn>
                      <a:cxn ang="0">
                        <a:pos x="connsiteX50" y="connsiteY50"/>
                      </a:cxn>
                      <a:cxn ang="0">
                        <a:pos x="connsiteX51" y="connsiteY51"/>
                      </a:cxn>
                      <a:cxn ang="0">
                        <a:pos x="connsiteX52" y="connsiteY52"/>
                      </a:cxn>
                      <a:cxn ang="0">
                        <a:pos x="connsiteX53" y="connsiteY53"/>
                      </a:cxn>
                      <a:cxn ang="0">
                        <a:pos x="connsiteX54" y="connsiteY54"/>
                      </a:cxn>
                      <a:cxn ang="0">
                        <a:pos x="connsiteX55" y="connsiteY55"/>
                      </a:cxn>
                      <a:cxn ang="0">
                        <a:pos x="connsiteX56" y="connsiteY56"/>
                      </a:cxn>
                      <a:cxn ang="0">
                        <a:pos x="connsiteX57" y="connsiteY57"/>
                      </a:cxn>
                      <a:cxn ang="0">
                        <a:pos x="connsiteX58" y="connsiteY58"/>
                      </a:cxn>
                      <a:cxn ang="0">
                        <a:pos x="connsiteX59" y="connsiteY59"/>
                      </a:cxn>
                      <a:cxn ang="0">
                        <a:pos x="connsiteX60" y="connsiteY60"/>
                      </a:cxn>
                      <a:cxn ang="0">
                        <a:pos x="connsiteX61" y="connsiteY61"/>
                      </a:cxn>
                      <a:cxn ang="0">
                        <a:pos x="connsiteX62" y="connsiteY62"/>
                      </a:cxn>
                      <a:cxn ang="0">
                        <a:pos x="connsiteX63" y="connsiteY63"/>
                      </a:cxn>
                      <a:cxn ang="0">
                        <a:pos x="connsiteX64" y="connsiteY64"/>
                      </a:cxn>
                      <a:cxn ang="0">
                        <a:pos x="connsiteX65" y="connsiteY65"/>
                      </a:cxn>
                      <a:cxn ang="0">
                        <a:pos x="connsiteX66" y="connsiteY66"/>
                      </a:cxn>
                      <a:cxn ang="0">
                        <a:pos x="connsiteX67" y="connsiteY67"/>
                      </a:cxn>
                      <a:cxn ang="0">
                        <a:pos x="connsiteX68" y="connsiteY68"/>
                      </a:cxn>
                      <a:cxn ang="0">
                        <a:pos x="connsiteX69" y="connsiteY69"/>
                      </a:cxn>
                      <a:cxn ang="0">
                        <a:pos x="connsiteX70" y="connsiteY70"/>
                      </a:cxn>
                      <a:cxn ang="0">
                        <a:pos x="connsiteX71" y="connsiteY71"/>
                      </a:cxn>
                      <a:cxn ang="0">
                        <a:pos x="connsiteX72" y="connsiteY72"/>
                      </a:cxn>
                      <a:cxn ang="0">
                        <a:pos x="connsiteX73" y="connsiteY73"/>
                      </a:cxn>
                      <a:cxn ang="0">
                        <a:pos x="connsiteX74" y="connsiteY74"/>
                      </a:cxn>
                      <a:cxn ang="0">
                        <a:pos x="connsiteX75" y="connsiteY75"/>
                      </a:cxn>
                      <a:cxn ang="0">
                        <a:pos x="connsiteX76" y="connsiteY76"/>
                      </a:cxn>
                      <a:cxn ang="0">
                        <a:pos x="connsiteX77" y="connsiteY77"/>
                      </a:cxn>
                      <a:cxn ang="0">
                        <a:pos x="connsiteX78" y="connsiteY78"/>
                      </a:cxn>
                      <a:cxn ang="0">
                        <a:pos x="connsiteX79" y="connsiteY79"/>
                      </a:cxn>
                      <a:cxn ang="0">
                        <a:pos x="connsiteX80" y="connsiteY80"/>
                      </a:cxn>
                      <a:cxn ang="0">
                        <a:pos x="connsiteX81" y="connsiteY81"/>
                      </a:cxn>
                      <a:cxn ang="0">
                        <a:pos x="connsiteX82" y="connsiteY82"/>
                      </a:cxn>
                      <a:cxn ang="0">
                        <a:pos x="connsiteX83" y="connsiteY83"/>
                      </a:cxn>
                      <a:cxn ang="0">
                        <a:pos x="connsiteX84" y="connsiteY84"/>
                      </a:cxn>
                      <a:cxn ang="0">
                        <a:pos x="connsiteX85" y="connsiteY85"/>
                      </a:cxn>
                      <a:cxn ang="0">
                        <a:pos x="connsiteX86" y="connsiteY86"/>
                      </a:cxn>
                      <a:cxn ang="0">
                        <a:pos x="connsiteX87" y="connsiteY87"/>
                      </a:cxn>
                      <a:cxn ang="0">
                        <a:pos x="connsiteX88" y="connsiteY88"/>
                      </a:cxn>
                      <a:cxn ang="0">
                        <a:pos x="connsiteX89" y="connsiteY89"/>
                      </a:cxn>
                      <a:cxn ang="0">
                        <a:pos x="connsiteX90" y="connsiteY90"/>
                      </a:cxn>
                      <a:cxn ang="0">
                        <a:pos x="connsiteX91" y="connsiteY91"/>
                      </a:cxn>
                      <a:cxn ang="0">
                        <a:pos x="connsiteX92" y="connsiteY92"/>
                      </a:cxn>
                      <a:cxn ang="0">
                        <a:pos x="connsiteX93" y="connsiteY93"/>
                      </a:cxn>
                      <a:cxn ang="0">
                        <a:pos x="connsiteX94" y="connsiteY94"/>
                      </a:cxn>
                      <a:cxn ang="0">
                        <a:pos x="connsiteX95" y="connsiteY95"/>
                      </a:cxn>
                      <a:cxn ang="0">
                        <a:pos x="connsiteX96" y="connsiteY96"/>
                      </a:cxn>
                      <a:cxn ang="0">
                        <a:pos x="connsiteX97" y="connsiteY97"/>
                      </a:cxn>
                      <a:cxn ang="0">
                        <a:pos x="connsiteX98" y="connsiteY98"/>
                      </a:cxn>
                      <a:cxn ang="0">
                        <a:pos x="connsiteX99" y="connsiteY99"/>
                      </a:cxn>
                      <a:cxn ang="0">
                        <a:pos x="connsiteX100" y="connsiteY100"/>
                      </a:cxn>
                      <a:cxn ang="0">
                        <a:pos x="connsiteX101" y="connsiteY101"/>
                      </a:cxn>
                      <a:cxn ang="0">
                        <a:pos x="connsiteX102" y="connsiteY102"/>
                      </a:cxn>
                      <a:cxn ang="0">
                        <a:pos x="connsiteX103" y="connsiteY103"/>
                      </a:cxn>
                      <a:cxn ang="0">
                        <a:pos x="connsiteX104" y="connsiteY104"/>
                      </a:cxn>
                      <a:cxn ang="0">
                        <a:pos x="connsiteX105" y="connsiteY105"/>
                      </a:cxn>
                      <a:cxn ang="0">
                        <a:pos x="connsiteX106" y="connsiteY106"/>
                      </a:cxn>
                      <a:cxn ang="0">
                        <a:pos x="connsiteX107" y="connsiteY107"/>
                      </a:cxn>
                      <a:cxn ang="0">
                        <a:pos x="connsiteX108" y="connsiteY108"/>
                      </a:cxn>
                      <a:cxn ang="0">
                        <a:pos x="connsiteX109" y="connsiteY109"/>
                      </a:cxn>
                      <a:cxn ang="0">
                        <a:pos x="connsiteX110" y="connsiteY110"/>
                      </a:cxn>
                      <a:cxn ang="0">
                        <a:pos x="connsiteX111" y="connsiteY111"/>
                      </a:cxn>
                      <a:cxn ang="0">
                        <a:pos x="connsiteX112" y="connsiteY112"/>
                      </a:cxn>
                      <a:cxn ang="0">
                        <a:pos x="connsiteX113" y="connsiteY113"/>
                      </a:cxn>
                      <a:cxn ang="0">
                        <a:pos x="connsiteX114" y="connsiteY114"/>
                      </a:cxn>
                      <a:cxn ang="0">
                        <a:pos x="connsiteX115" y="connsiteY115"/>
                      </a:cxn>
                      <a:cxn ang="0">
                        <a:pos x="connsiteX116" y="connsiteY116"/>
                      </a:cxn>
                    </a:cxnLst>
                    <a:rect l="l" t="t" r="r" b="b"/>
                    <a:pathLst>
                      <a:path w="1222900" h="1931806">
                        <a:moveTo>
                          <a:pt x="880834" y="0"/>
                        </a:moveTo>
                        <a:lnTo>
                          <a:pt x="904990" y="0"/>
                        </a:lnTo>
                        <a:lnTo>
                          <a:pt x="917500" y="48738"/>
                        </a:lnTo>
                        <a:lnTo>
                          <a:pt x="941656" y="24152"/>
                        </a:lnTo>
                        <a:lnTo>
                          <a:pt x="966242" y="48738"/>
                        </a:lnTo>
                        <a:lnTo>
                          <a:pt x="954164" y="122058"/>
                        </a:lnTo>
                        <a:lnTo>
                          <a:pt x="990830" y="183304"/>
                        </a:lnTo>
                        <a:lnTo>
                          <a:pt x="954164" y="244548"/>
                        </a:lnTo>
                        <a:lnTo>
                          <a:pt x="1002908" y="354532"/>
                        </a:lnTo>
                        <a:lnTo>
                          <a:pt x="1027496" y="403268"/>
                        </a:lnTo>
                        <a:lnTo>
                          <a:pt x="1027496" y="464514"/>
                        </a:lnTo>
                        <a:lnTo>
                          <a:pt x="1125414" y="464514"/>
                        </a:lnTo>
                        <a:lnTo>
                          <a:pt x="1222900" y="537834"/>
                        </a:lnTo>
                        <a:lnTo>
                          <a:pt x="1222900" y="562420"/>
                        </a:lnTo>
                        <a:lnTo>
                          <a:pt x="1222900" y="599080"/>
                        </a:lnTo>
                        <a:lnTo>
                          <a:pt x="1149570" y="745722"/>
                        </a:lnTo>
                        <a:lnTo>
                          <a:pt x="1149570" y="770308"/>
                        </a:lnTo>
                        <a:lnTo>
                          <a:pt x="1064160" y="892366"/>
                        </a:lnTo>
                        <a:lnTo>
                          <a:pt x="831658" y="1039008"/>
                        </a:lnTo>
                        <a:lnTo>
                          <a:pt x="746250" y="1063594"/>
                        </a:lnTo>
                        <a:lnTo>
                          <a:pt x="733740" y="1100254"/>
                        </a:lnTo>
                        <a:lnTo>
                          <a:pt x="697074" y="1124838"/>
                        </a:lnTo>
                        <a:lnTo>
                          <a:pt x="672918" y="1124838"/>
                        </a:lnTo>
                        <a:lnTo>
                          <a:pt x="660410" y="1100254"/>
                        </a:lnTo>
                        <a:lnTo>
                          <a:pt x="648332" y="1124838"/>
                        </a:lnTo>
                        <a:lnTo>
                          <a:pt x="660410" y="1161498"/>
                        </a:lnTo>
                        <a:lnTo>
                          <a:pt x="611666" y="1173576"/>
                        </a:lnTo>
                        <a:lnTo>
                          <a:pt x="575000" y="1271482"/>
                        </a:lnTo>
                        <a:lnTo>
                          <a:pt x="587078" y="1308142"/>
                        </a:lnTo>
                        <a:lnTo>
                          <a:pt x="550412" y="1332726"/>
                        </a:lnTo>
                        <a:lnTo>
                          <a:pt x="513748" y="1320218"/>
                        </a:lnTo>
                        <a:lnTo>
                          <a:pt x="465004" y="1320218"/>
                        </a:lnTo>
                        <a:lnTo>
                          <a:pt x="440416" y="1357310"/>
                        </a:lnTo>
                        <a:lnTo>
                          <a:pt x="415828" y="1369386"/>
                        </a:lnTo>
                        <a:lnTo>
                          <a:pt x="379164" y="1332726"/>
                        </a:lnTo>
                        <a:lnTo>
                          <a:pt x="342498" y="1357310"/>
                        </a:lnTo>
                        <a:lnTo>
                          <a:pt x="342498" y="1381464"/>
                        </a:lnTo>
                        <a:lnTo>
                          <a:pt x="330420" y="1406048"/>
                        </a:lnTo>
                        <a:lnTo>
                          <a:pt x="305832" y="1418124"/>
                        </a:lnTo>
                        <a:lnTo>
                          <a:pt x="257088" y="1393972"/>
                        </a:lnTo>
                        <a:lnTo>
                          <a:pt x="220424" y="1406048"/>
                        </a:lnTo>
                        <a:lnTo>
                          <a:pt x="207914" y="1528106"/>
                        </a:lnTo>
                        <a:lnTo>
                          <a:pt x="257088" y="1589352"/>
                        </a:lnTo>
                        <a:lnTo>
                          <a:pt x="232502" y="1601860"/>
                        </a:lnTo>
                        <a:lnTo>
                          <a:pt x="195836" y="1552690"/>
                        </a:lnTo>
                        <a:lnTo>
                          <a:pt x="195836" y="1613936"/>
                        </a:lnTo>
                        <a:lnTo>
                          <a:pt x="183758" y="1650596"/>
                        </a:lnTo>
                        <a:lnTo>
                          <a:pt x="147092" y="1662672"/>
                        </a:lnTo>
                        <a:lnTo>
                          <a:pt x="147092" y="1687258"/>
                        </a:lnTo>
                        <a:lnTo>
                          <a:pt x="122504" y="1711842"/>
                        </a:lnTo>
                        <a:lnTo>
                          <a:pt x="147092" y="1772656"/>
                        </a:lnTo>
                        <a:lnTo>
                          <a:pt x="147092" y="1797240"/>
                        </a:lnTo>
                        <a:lnTo>
                          <a:pt x="122504" y="1821824"/>
                        </a:lnTo>
                        <a:lnTo>
                          <a:pt x="122504" y="1870560"/>
                        </a:lnTo>
                        <a:lnTo>
                          <a:pt x="122504" y="1931806"/>
                        </a:lnTo>
                        <a:lnTo>
                          <a:pt x="85840" y="1883068"/>
                        </a:lnTo>
                        <a:lnTo>
                          <a:pt x="73762" y="1833900"/>
                        </a:lnTo>
                        <a:lnTo>
                          <a:pt x="49174" y="1833900"/>
                        </a:lnTo>
                        <a:lnTo>
                          <a:pt x="0" y="1797240"/>
                        </a:lnTo>
                        <a:lnTo>
                          <a:pt x="0" y="1772656"/>
                        </a:lnTo>
                        <a:lnTo>
                          <a:pt x="24586" y="1748502"/>
                        </a:lnTo>
                        <a:lnTo>
                          <a:pt x="12508" y="1699334"/>
                        </a:lnTo>
                        <a:lnTo>
                          <a:pt x="85840" y="1552690"/>
                        </a:lnTo>
                        <a:lnTo>
                          <a:pt x="134582" y="1528106"/>
                        </a:lnTo>
                        <a:lnTo>
                          <a:pt x="147092" y="1503954"/>
                        </a:lnTo>
                        <a:lnTo>
                          <a:pt x="122504" y="1491446"/>
                        </a:lnTo>
                        <a:lnTo>
                          <a:pt x="159170" y="1467292"/>
                        </a:lnTo>
                        <a:lnTo>
                          <a:pt x="183758" y="1430632"/>
                        </a:lnTo>
                        <a:lnTo>
                          <a:pt x="183758" y="1393972"/>
                        </a:lnTo>
                        <a:lnTo>
                          <a:pt x="171248" y="1369386"/>
                        </a:lnTo>
                        <a:lnTo>
                          <a:pt x="183758" y="1320218"/>
                        </a:lnTo>
                        <a:lnTo>
                          <a:pt x="207914" y="1296066"/>
                        </a:lnTo>
                        <a:lnTo>
                          <a:pt x="183758" y="1246896"/>
                        </a:lnTo>
                        <a:lnTo>
                          <a:pt x="147092" y="1198160"/>
                        </a:lnTo>
                        <a:lnTo>
                          <a:pt x="171248" y="1136914"/>
                        </a:lnTo>
                        <a:lnTo>
                          <a:pt x="207914" y="1124838"/>
                        </a:lnTo>
                        <a:lnTo>
                          <a:pt x="220424" y="1088178"/>
                        </a:lnTo>
                        <a:lnTo>
                          <a:pt x="293754" y="1026932"/>
                        </a:lnTo>
                        <a:lnTo>
                          <a:pt x="293754" y="978196"/>
                        </a:lnTo>
                        <a:lnTo>
                          <a:pt x="318342" y="965688"/>
                        </a:lnTo>
                        <a:lnTo>
                          <a:pt x="342498" y="916950"/>
                        </a:lnTo>
                        <a:lnTo>
                          <a:pt x="379164" y="892366"/>
                        </a:lnTo>
                        <a:lnTo>
                          <a:pt x="452494" y="868212"/>
                        </a:lnTo>
                        <a:lnTo>
                          <a:pt x="452494" y="819044"/>
                        </a:lnTo>
                        <a:lnTo>
                          <a:pt x="452494" y="782384"/>
                        </a:lnTo>
                        <a:lnTo>
                          <a:pt x="501670" y="757800"/>
                        </a:lnTo>
                        <a:lnTo>
                          <a:pt x="538334" y="770308"/>
                        </a:lnTo>
                        <a:lnTo>
                          <a:pt x="538334" y="745722"/>
                        </a:lnTo>
                        <a:lnTo>
                          <a:pt x="599588" y="709062"/>
                        </a:lnTo>
                        <a:lnTo>
                          <a:pt x="636254" y="709062"/>
                        </a:lnTo>
                        <a:lnTo>
                          <a:pt x="648332" y="672402"/>
                        </a:lnTo>
                        <a:lnTo>
                          <a:pt x="611666" y="647818"/>
                        </a:lnTo>
                        <a:lnTo>
                          <a:pt x="611666" y="574496"/>
                        </a:lnTo>
                        <a:lnTo>
                          <a:pt x="501670" y="501174"/>
                        </a:lnTo>
                        <a:lnTo>
                          <a:pt x="501670" y="427852"/>
                        </a:lnTo>
                        <a:lnTo>
                          <a:pt x="538334" y="329946"/>
                        </a:lnTo>
                        <a:lnTo>
                          <a:pt x="525826" y="293286"/>
                        </a:lnTo>
                        <a:lnTo>
                          <a:pt x="525826" y="268702"/>
                        </a:lnTo>
                        <a:lnTo>
                          <a:pt x="587078" y="207888"/>
                        </a:lnTo>
                        <a:lnTo>
                          <a:pt x="636254" y="171228"/>
                        </a:lnTo>
                        <a:lnTo>
                          <a:pt x="660410" y="232040"/>
                        </a:lnTo>
                        <a:lnTo>
                          <a:pt x="697074" y="219964"/>
                        </a:lnTo>
                        <a:lnTo>
                          <a:pt x="709584" y="195380"/>
                        </a:lnTo>
                        <a:lnTo>
                          <a:pt x="746250" y="97906"/>
                        </a:lnTo>
                        <a:lnTo>
                          <a:pt x="794994" y="97906"/>
                        </a:lnTo>
                        <a:lnTo>
                          <a:pt x="770406" y="134566"/>
                        </a:lnTo>
                        <a:lnTo>
                          <a:pt x="782916" y="207888"/>
                        </a:lnTo>
                        <a:lnTo>
                          <a:pt x="819580" y="195380"/>
                        </a:lnTo>
                        <a:lnTo>
                          <a:pt x="831658" y="219964"/>
                        </a:lnTo>
                        <a:lnTo>
                          <a:pt x="807072" y="244548"/>
                        </a:lnTo>
                        <a:lnTo>
                          <a:pt x="856246" y="256626"/>
                        </a:lnTo>
                        <a:lnTo>
                          <a:pt x="880834" y="171228"/>
                        </a:lnTo>
                        <a:lnTo>
                          <a:pt x="856246" y="171228"/>
                        </a:lnTo>
                        <a:lnTo>
                          <a:pt x="831658" y="134566"/>
                        </a:lnTo>
                        <a:lnTo>
                          <a:pt x="880834" y="97906"/>
                        </a:lnTo>
                        <a:lnTo>
                          <a:pt x="880834" y="60814"/>
                        </a:lnTo>
                        <a:lnTo>
                          <a:pt x="880834" y="0"/>
                        </a:lnTo>
                        <a:close/>
                      </a:path>
                    </a:pathLst>
                  </a:custGeom>
                  <a:solidFill>
                    <a:schemeClr val="accent5">
                      <a:lumMod val="40000"/>
                      <a:lumOff val="60000"/>
                    </a:schemeClr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grpSp>
                <p:nvGrpSpPr>
                  <p:cNvPr id="1695" name="グループ化 1694">
                    <a:extLst>
                      <a:ext uri="{FF2B5EF4-FFF2-40B4-BE49-F238E27FC236}">
                        <a16:creationId xmlns:a16="http://schemas.microsoft.com/office/drawing/2014/main" id="{34E6375E-A6DA-4421-B2F6-6ECC616A53ED}"/>
                      </a:ext>
                    </a:extLst>
                  </p:cNvPr>
                  <p:cNvGrpSpPr/>
                  <p:nvPr/>
                </p:nvGrpSpPr>
                <p:grpSpPr>
                  <a:xfrm>
                    <a:off x="29335874" y="28414980"/>
                    <a:ext cx="2104246" cy="3429000"/>
                    <a:chOff x="29335874" y="28414980"/>
                    <a:chExt cx="2104246" cy="3429000"/>
                  </a:xfrm>
                </p:grpSpPr>
                <p:sp>
                  <p:nvSpPr>
                    <p:cNvPr id="1696" name="フリーフォーム: 図形 1695">
                      <a:extLst>
                        <a:ext uri="{FF2B5EF4-FFF2-40B4-BE49-F238E27FC236}">
                          <a16:creationId xmlns:a16="http://schemas.microsoft.com/office/drawing/2014/main" id="{32D49DB2-A675-46E0-BF70-1A1004C589CE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30332364" y="28414980"/>
                      <a:ext cx="809624" cy="1345884"/>
                    </a:xfrm>
                    <a:custGeom>
                      <a:avLst/>
                      <a:gdLst>
                        <a:gd name="connsiteX0" fmla="*/ 303904 w 809624"/>
                        <a:gd name="connsiteY0" fmla="*/ 0 h 1345884"/>
                        <a:gd name="connsiteX1" fmla="*/ 342004 w 809624"/>
                        <a:gd name="connsiteY1" fmla="*/ 76200 h 1345884"/>
                        <a:gd name="connsiteX2" fmla="*/ 524884 w 809624"/>
                        <a:gd name="connsiteY2" fmla="*/ 106680 h 1345884"/>
                        <a:gd name="connsiteX3" fmla="*/ 595104 w 809624"/>
                        <a:gd name="connsiteY3" fmla="*/ 143638 h 1345884"/>
                        <a:gd name="connsiteX4" fmla="*/ 589652 w 809624"/>
                        <a:gd name="connsiteY4" fmla="*/ 179070 h 1345884"/>
                        <a:gd name="connsiteX5" fmla="*/ 589652 w 809624"/>
                        <a:gd name="connsiteY5" fmla="*/ 283844 h 1345884"/>
                        <a:gd name="connsiteX6" fmla="*/ 675380 w 809624"/>
                        <a:gd name="connsiteY6" fmla="*/ 302896 h 1345884"/>
                        <a:gd name="connsiteX7" fmla="*/ 684904 w 809624"/>
                        <a:gd name="connsiteY7" fmla="*/ 388620 h 1345884"/>
                        <a:gd name="connsiteX8" fmla="*/ 675380 w 809624"/>
                        <a:gd name="connsiteY8" fmla="*/ 550544 h 1345884"/>
                        <a:gd name="connsiteX9" fmla="*/ 773084 w 809624"/>
                        <a:gd name="connsiteY9" fmla="*/ 566830 h 1345884"/>
                        <a:gd name="connsiteX10" fmla="*/ 752474 w 809624"/>
                        <a:gd name="connsiteY10" fmla="*/ 736284 h 1345884"/>
                        <a:gd name="connsiteX11" fmla="*/ 719136 w 809624"/>
                        <a:gd name="connsiteY11" fmla="*/ 883920 h 1345884"/>
                        <a:gd name="connsiteX12" fmla="*/ 800100 w 809624"/>
                        <a:gd name="connsiteY12" fmla="*/ 964884 h 1345884"/>
                        <a:gd name="connsiteX13" fmla="*/ 809624 w 809624"/>
                        <a:gd name="connsiteY13" fmla="*/ 1131570 h 1345884"/>
                        <a:gd name="connsiteX14" fmla="*/ 714374 w 809624"/>
                        <a:gd name="connsiteY14" fmla="*/ 1145858 h 1345884"/>
                        <a:gd name="connsiteX15" fmla="*/ 714374 w 809624"/>
                        <a:gd name="connsiteY15" fmla="*/ 1326832 h 1345884"/>
                        <a:gd name="connsiteX16" fmla="*/ 681036 w 809624"/>
                        <a:gd name="connsiteY16" fmla="*/ 1345884 h 1345884"/>
                        <a:gd name="connsiteX17" fmla="*/ 609600 w 809624"/>
                        <a:gd name="connsiteY17" fmla="*/ 1312544 h 1345884"/>
                        <a:gd name="connsiteX18" fmla="*/ 576260 w 809624"/>
                        <a:gd name="connsiteY18" fmla="*/ 1288732 h 1345884"/>
                        <a:gd name="connsiteX19" fmla="*/ 550172 w 809624"/>
                        <a:gd name="connsiteY19" fmla="*/ 1296342 h 1345884"/>
                        <a:gd name="connsiteX20" fmla="*/ 550172 w 809624"/>
                        <a:gd name="connsiteY20" fmla="*/ 1287024 h 1345884"/>
                        <a:gd name="connsiteX21" fmla="*/ 550172 w 809624"/>
                        <a:gd name="connsiteY21" fmla="*/ 1262438 h 1345884"/>
                        <a:gd name="connsiteX22" fmla="*/ 452686 w 809624"/>
                        <a:gd name="connsiteY22" fmla="*/ 1189118 h 1345884"/>
                        <a:gd name="connsiteX23" fmla="*/ 354768 w 809624"/>
                        <a:gd name="connsiteY23" fmla="*/ 1189118 h 1345884"/>
                        <a:gd name="connsiteX24" fmla="*/ 354768 w 809624"/>
                        <a:gd name="connsiteY24" fmla="*/ 1127872 h 1345884"/>
                        <a:gd name="connsiteX25" fmla="*/ 330180 w 809624"/>
                        <a:gd name="connsiteY25" fmla="*/ 1079136 h 1345884"/>
                        <a:gd name="connsiteX26" fmla="*/ 281436 w 809624"/>
                        <a:gd name="connsiteY26" fmla="*/ 969152 h 1345884"/>
                        <a:gd name="connsiteX27" fmla="*/ 318102 w 809624"/>
                        <a:gd name="connsiteY27" fmla="*/ 907908 h 1345884"/>
                        <a:gd name="connsiteX28" fmla="*/ 281436 w 809624"/>
                        <a:gd name="connsiteY28" fmla="*/ 846662 h 1345884"/>
                        <a:gd name="connsiteX29" fmla="*/ 293514 w 809624"/>
                        <a:gd name="connsiteY29" fmla="*/ 773342 h 1345884"/>
                        <a:gd name="connsiteX30" fmla="*/ 268928 w 809624"/>
                        <a:gd name="connsiteY30" fmla="*/ 748756 h 1345884"/>
                        <a:gd name="connsiteX31" fmla="*/ 244772 w 809624"/>
                        <a:gd name="connsiteY31" fmla="*/ 773342 h 1345884"/>
                        <a:gd name="connsiteX32" fmla="*/ 232262 w 809624"/>
                        <a:gd name="connsiteY32" fmla="*/ 724604 h 1345884"/>
                        <a:gd name="connsiteX33" fmla="*/ 208106 w 809624"/>
                        <a:gd name="connsiteY33" fmla="*/ 724604 h 1345884"/>
                        <a:gd name="connsiteX34" fmla="*/ 208106 w 809624"/>
                        <a:gd name="connsiteY34" fmla="*/ 785418 h 1345884"/>
                        <a:gd name="connsiteX35" fmla="*/ 208106 w 809624"/>
                        <a:gd name="connsiteY35" fmla="*/ 822510 h 1345884"/>
                        <a:gd name="connsiteX36" fmla="*/ 158930 w 809624"/>
                        <a:gd name="connsiteY36" fmla="*/ 859170 h 1345884"/>
                        <a:gd name="connsiteX37" fmla="*/ 183518 w 809624"/>
                        <a:gd name="connsiteY37" fmla="*/ 895832 h 1345884"/>
                        <a:gd name="connsiteX38" fmla="*/ 208106 w 809624"/>
                        <a:gd name="connsiteY38" fmla="*/ 895832 h 1345884"/>
                        <a:gd name="connsiteX39" fmla="*/ 183518 w 809624"/>
                        <a:gd name="connsiteY39" fmla="*/ 981230 h 1345884"/>
                        <a:gd name="connsiteX40" fmla="*/ 134344 w 809624"/>
                        <a:gd name="connsiteY40" fmla="*/ 969152 h 1345884"/>
                        <a:gd name="connsiteX41" fmla="*/ 158930 w 809624"/>
                        <a:gd name="connsiteY41" fmla="*/ 944568 h 1345884"/>
                        <a:gd name="connsiteX42" fmla="*/ 146852 w 809624"/>
                        <a:gd name="connsiteY42" fmla="*/ 919984 h 1345884"/>
                        <a:gd name="connsiteX43" fmla="*/ 110188 w 809624"/>
                        <a:gd name="connsiteY43" fmla="*/ 932492 h 1345884"/>
                        <a:gd name="connsiteX44" fmla="*/ 97678 w 809624"/>
                        <a:gd name="connsiteY44" fmla="*/ 859170 h 1345884"/>
                        <a:gd name="connsiteX45" fmla="*/ 122266 w 809624"/>
                        <a:gd name="connsiteY45" fmla="*/ 822510 h 1345884"/>
                        <a:gd name="connsiteX46" fmla="*/ 73522 w 809624"/>
                        <a:gd name="connsiteY46" fmla="*/ 822510 h 1345884"/>
                        <a:gd name="connsiteX47" fmla="*/ 36856 w 809624"/>
                        <a:gd name="connsiteY47" fmla="*/ 919984 h 1345884"/>
                        <a:gd name="connsiteX48" fmla="*/ 24346 w 809624"/>
                        <a:gd name="connsiteY48" fmla="*/ 944568 h 1345884"/>
                        <a:gd name="connsiteX49" fmla="*/ 8860 w 809624"/>
                        <a:gd name="connsiteY49" fmla="*/ 949668 h 1345884"/>
                        <a:gd name="connsiteX50" fmla="*/ 0 w 809624"/>
                        <a:gd name="connsiteY50" fmla="*/ 829152 h 1345884"/>
                        <a:gd name="connsiteX51" fmla="*/ 26192 w 809624"/>
                        <a:gd name="connsiteY51" fmla="*/ 800576 h 1345884"/>
                        <a:gd name="connsiteX52" fmla="*/ 3620 w 809624"/>
                        <a:gd name="connsiteY52" fmla="*/ 615150 h 1345884"/>
                        <a:gd name="connsiteX53" fmla="*/ 52444 w 809624"/>
                        <a:gd name="connsiteY53" fmla="*/ 647700 h 1345884"/>
                        <a:gd name="connsiteX54" fmla="*/ 60064 w 809624"/>
                        <a:gd name="connsiteY54" fmla="*/ 449580 h 1345884"/>
                        <a:gd name="connsiteX55" fmla="*/ 235324 w 809624"/>
                        <a:gd name="connsiteY55" fmla="*/ 533400 h 1345884"/>
                        <a:gd name="connsiteX56" fmla="*/ 250564 w 809624"/>
                        <a:gd name="connsiteY56" fmla="*/ 411480 h 1345884"/>
                        <a:gd name="connsiteX57" fmla="*/ 212464 w 809624"/>
                        <a:gd name="connsiteY57" fmla="*/ 182880 h 1345884"/>
                        <a:gd name="connsiteX58" fmla="*/ 151504 w 809624"/>
                        <a:gd name="connsiteY58" fmla="*/ 114300 h 1345884"/>
                        <a:gd name="connsiteX59" fmla="*/ 189604 w 809624"/>
                        <a:gd name="connsiteY59" fmla="*/ 15240 h 1345884"/>
                        <a:gd name="connsiteX60" fmla="*/ 303904 w 809624"/>
                        <a:gd name="connsiteY60" fmla="*/ 0 h 134588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  <a:cxn ang="0">
                          <a:pos x="connsiteX17" y="connsiteY17"/>
                        </a:cxn>
                        <a:cxn ang="0">
                          <a:pos x="connsiteX18" y="connsiteY18"/>
                        </a:cxn>
                        <a:cxn ang="0">
                          <a:pos x="connsiteX19" y="connsiteY19"/>
                        </a:cxn>
                        <a:cxn ang="0">
                          <a:pos x="connsiteX20" y="connsiteY20"/>
                        </a:cxn>
                        <a:cxn ang="0">
                          <a:pos x="connsiteX21" y="connsiteY21"/>
                        </a:cxn>
                        <a:cxn ang="0">
                          <a:pos x="connsiteX22" y="connsiteY22"/>
                        </a:cxn>
                        <a:cxn ang="0">
                          <a:pos x="connsiteX23" y="connsiteY23"/>
                        </a:cxn>
                        <a:cxn ang="0">
                          <a:pos x="connsiteX24" y="connsiteY24"/>
                        </a:cxn>
                        <a:cxn ang="0">
                          <a:pos x="connsiteX25" y="connsiteY25"/>
                        </a:cxn>
                        <a:cxn ang="0">
                          <a:pos x="connsiteX26" y="connsiteY26"/>
                        </a:cxn>
                        <a:cxn ang="0">
                          <a:pos x="connsiteX27" y="connsiteY27"/>
                        </a:cxn>
                        <a:cxn ang="0">
                          <a:pos x="connsiteX28" y="connsiteY28"/>
                        </a:cxn>
                        <a:cxn ang="0">
                          <a:pos x="connsiteX29" y="connsiteY29"/>
                        </a:cxn>
                        <a:cxn ang="0">
                          <a:pos x="connsiteX30" y="connsiteY30"/>
                        </a:cxn>
                        <a:cxn ang="0">
                          <a:pos x="connsiteX31" y="connsiteY31"/>
                        </a:cxn>
                        <a:cxn ang="0">
                          <a:pos x="connsiteX32" y="connsiteY32"/>
                        </a:cxn>
                        <a:cxn ang="0">
                          <a:pos x="connsiteX33" y="connsiteY33"/>
                        </a:cxn>
                        <a:cxn ang="0">
                          <a:pos x="connsiteX34" y="connsiteY34"/>
                        </a:cxn>
                        <a:cxn ang="0">
                          <a:pos x="connsiteX35" y="connsiteY35"/>
                        </a:cxn>
                        <a:cxn ang="0">
                          <a:pos x="connsiteX36" y="connsiteY36"/>
                        </a:cxn>
                        <a:cxn ang="0">
                          <a:pos x="connsiteX37" y="connsiteY37"/>
                        </a:cxn>
                        <a:cxn ang="0">
                          <a:pos x="connsiteX38" y="connsiteY38"/>
                        </a:cxn>
                        <a:cxn ang="0">
                          <a:pos x="connsiteX39" y="connsiteY39"/>
                        </a:cxn>
                        <a:cxn ang="0">
                          <a:pos x="connsiteX40" y="connsiteY40"/>
                        </a:cxn>
                        <a:cxn ang="0">
                          <a:pos x="connsiteX41" y="connsiteY41"/>
                        </a:cxn>
                        <a:cxn ang="0">
                          <a:pos x="connsiteX42" y="connsiteY42"/>
                        </a:cxn>
                        <a:cxn ang="0">
                          <a:pos x="connsiteX43" y="connsiteY43"/>
                        </a:cxn>
                        <a:cxn ang="0">
                          <a:pos x="connsiteX44" y="connsiteY44"/>
                        </a:cxn>
                        <a:cxn ang="0">
                          <a:pos x="connsiteX45" y="connsiteY45"/>
                        </a:cxn>
                        <a:cxn ang="0">
                          <a:pos x="connsiteX46" y="connsiteY46"/>
                        </a:cxn>
                        <a:cxn ang="0">
                          <a:pos x="connsiteX47" y="connsiteY47"/>
                        </a:cxn>
                        <a:cxn ang="0">
                          <a:pos x="connsiteX48" y="connsiteY48"/>
                        </a:cxn>
                        <a:cxn ang="0">
                          <a:pos x="connsiteX49" y="connsiteY49"/>
                        </a:cxn>
                        <a:cxn ang="0">
                          <a:pos x="connsiteX50" y="connsiteY50"/>
                        </a:cxn>
                        <a:cxn ang="0">
                          <a:pos x="connsiteX51" y="connsiteY51"/>
                        </a:cxn>
                        <a:cxn ang="0">
                          <a:pos x="connsiteX52" y="connsiteY52"/>
                        </a:cxn>
                        <a:cxn ang="0">
                          <a:pos x="connsiteX53" y="connsiteY53"/>
                        </a:cxn>
                        <a:cxn ang="0">
                          <a:pos x="connsiteX54" y="connsiteY54"/>
                        </a:cxn>
                        <a:cxn ang="0">
                          <a:pos x="connsiteX55" y="connsiteY55"/>
                        </a:cxn>
                        <a:cxn ang="0">
                          <a:pos x="connsiteX56" y="connsiteY56"/>
                        </a:cxn>
                        <a:cxn ang="0">
                          <a:pos x="connsiteX57" y="connsiteY57"/>
                        </a:cxn>
                        <a:cxn ang="0">
                          <a:pos x="connsiteX58" y="connsiteY58"/>
                        </a:cxn>
                        <a:cxn ang="0">
                          <a:pos x="connsiteX59" y="connsiteY59"/>
                        </a:cxn>
                        <a:cxn ang="0">
                          <a:pos x="connsiteX60" y="connsiteY60"/>
                        </a:cxn>
                      </a:cxnLst>
                      <a:rect l="l" t="t" r="r" b="b"/>
                      <a:pathLst>
                        <a:path w="809624" h="1345884">
                          <a:moveTo>
                            <a:pt x="303904" y="0"/>
                          </a:moveTo>
                          <a:lnTo>
                            <a:pt x="342004" y="76200"/>
                          </a:lnTo>
                          <a:lnTo>
                            <a:pt x="524884" y="106680"/>
                          </a:lnTo>
                          <a:lnTo>
                            <a:pt x="595104" y="143638"/>
                          </a:lnTo>
                          <a:lnTo>
                            <a:pt x="589652" y="179070"/>
                          </a:lnTo>
                          <a:lnTo>
                            <a:pt x="589652" y="283844"/>
                          </a:lnTo>
                          <a:lnTo>
                            <a:pt x="675380" y="302896"/>
                          </a:lnTo>
                          <a:lnTo>
                            <a:pt x="684904" y="388620"/>
                          </a:lnTo>
                          <a:lnTo>
                            <a:pt x="675380" y="550544"/>
                          </a:lnTo>
                          <a:lnTo>
                            <a:pt x="773084" y="566830"/>
                          </a:lnTo>
                          <a:lnTo>
                            <a:pt x="752474" y="736284"/>
                          </a:lnTo>
                          <a:lnTo>
                            <a:pt x="719136" y="883920"/>
                          </a:lnTo>
                          <a:lnTo>
                            <a:pt x="800100" y="964884"/>
                          </a:lnTo>
                          <a:lnTo>
                            <a:pt x="809624" y="1131570"/>
                          </a:lnTo>
                          <a:lnTo>
                            <a:pt x="714374" y="1145858"/>
                          </a:lnTo>
                          <a:lnTo>
                            <a:pt x="714374" y="1326832"/>
                          </a:lnTo>
                          <a:lnTo>
                            <a:pt x="681036" y="1345884"/>
                          </a:lnTo>
                          <a:lnTo>
                            <a:pt x="609600" y="1312544"/>
                          </a:lnTo>
                          <a:lnTo>
                            <a:pt x="576260" y="1288732"/>
                          </a:lnTo>
                          <a:lnTo>
                            <a:pt x="550172" y="1296342"/>
                          </a:lnTo>
                          <a:lnTo>
                            <a:pt x="550172" y="1287024"/>
                          </a:lnTo>
                          <a:lnTo>
                            <a:pt x="550172" y="1262438"/>
                          </a:lnTo>
                          <a:lnTo>
                            <a:pt x="452686" y="1189118"/>
                          </a:lnTo>
                          <a:lnTo>
                            <a:pt x="354768" y="1189118"/>
                          </a:lnTo>
                          <a:lnTo>
                            <a:pt x="354768" y="1127872"/>
                          </a:lnTo>
                          <a:lnTo>
                            <a:pt x="330180" y="1079136"/>
                          </a:lnTo>
                          <a:lnTo>
                            <a:pt x="281436" y="969152"/>
                          </a:lnTo>
                          <a:lnTo>
                            <a:pt x="318102" y="907908"/>
                          </a:lnTo>
                          <a:lnTo>
                            <a:pt x="281436" y="846662"/>
                          </a:lnTo>
                          <a:lnTo>
                            <a:pt x="293514" y="773342"/>
                          </a:lnTo>
                          <a:lnTo>
                            <a:pt x="268928" y="748756"/>
                          </a:lnTo>
                          <a:lnTo>
                            <a:pt x="244772" y="773342"/>
                          </a:lnTo>
                          <a:lnTo>
                            <a:pt x="232262" y="724604"/>
                          </a:lnTo>
                          <a:lnTo>
                            <a:pt x="208106" y="724604"/>
                          </a:lnTo>
                          <a:lnTo>
                            <a:pt x="208106" y="785418"/>
                          </a:lnTo>
                          <a:lnTo>
                            <a:pt x="208106" y="822510"/>
                          </a:lnTo>
                          <a:lnTo>
                            <a:pt x="158930" y="859170"/>
                          </a:lnTo>
                          <a:lnTo>
                            <a:pt x="183518" y="895832"/>
                          </a:lnTo>
                          <a:lnTo>
                            <a:pt x="208106" y="895832"/>
                          </a:lnTo>
                          <a:lnTo>
                            <a:pt x="183518" y="981230"/>
                          </a:lnTo>
                          <a:lnTo>
                            <a:pt x="134344" y="969152"/>
                          </a:lnTo>
                          <a:lnTo>
                            <a:pt x="158930" y="944568"/>
                          </a:lnTo>
                          <a:lnTo>
                            <a:pt x="146852" y="919984"/>
                          </a:lnTo>
                          <a:lnTo>
                            <a:pt x="110188" y="932492"/>
                          </a:lnTo>
                          <a:lnTo>
                            <a:pt x="97678" y="859170"/>
                          </a:lnTo>
                          <a:lnTo>
                            <a:pt x="122266" y="822510"/>
                          </a:lnTo>
                          <a:lnTo>
                            <a:pt x="73522" y="822510"/>
                          </a:lnTo>
                          <a:lnTo>
                            <a:pt x="36856" y="919984"/>
                          </a:lnTo>
                          <a:lnTo>
                            <a:pt x="24346" y="944568"/>
                          </a:lnTo>
                          <a:lnTo>
                            <a:pt x="8860" y="949668"/>
                          </a:lnTo>
                          <a:lnTo>
                            <a:pt x="0" y="829152"/>
                          </a:lnTo>
                          <a:lnTo>
                            <a:pt x="26192" y="800576"/>
                          </a:lnTo>
                          <a:lnTo>
                            <a:pt x="3620" y="615150"/>
                          </a:lnTo>
                          <a:lnTo>
                            <a:pt x="52444" y="647700"/>
                          </a:lnTo>
                          <a:lnTo>
                            <a:pt x="60064" y="449580"/>
                          </a:lnTo>
                          <a:lnTo>
                            <a:pt x="235324" y="533400"/>
                          </a:lnTo>
                          <a:lnTo>
                            <a:pt x="250564" y="411480"/>
                          </a:lnTo>
                          <a:lnTo>
                            <a:pt x="212464" y="182880"/>
                          </a:lnTo>
                          <a:lnTo>
                            <a:pt x="151504" y="114300"/>
                          </a:lnTo>
                          <a:lnTo>
                            <a:pt x="189604" y="15240"/>
                          </a:lnTo>
                          <a:lnTo>
                            <a:pt x="303904" y="0"/>
                          </a:lnTo>
                          <a:close/>
                        </a:path>
                      </a:pathLst>
                    </a:custGeom>
                    <a:solidFill>
                      <a:schemeClr val="accent6">
                        <a:lumMod val="20000"/>
                        <a:lumOff val="80000"/>
                      </a:schemeClr>
                    </a:solidFill>
                    <a:ln w="12700">
                      <a:solidFill>
                        <a:schemeClr val="bg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697" name="フリーフォーム: 図形 1696">
                      <a:extLst>
                        <a:ext uri="{FF2B5EF4-FFF2-40B4-BE49-F238E27FC236}">
                          <a16:creationId xmlns:a16="http://schemas.microsoft.com/office/drawing/2014/main" id="{1A25AA00-B5BF-4820-BFAC-4C4A39A7239C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30813084" y="28965524"/>
                      <a:ext cx="613760" cy="1052514"/>
                    </a:xfrm>
                    <a:custGeom>
                      <a:avLst/>
                      <a:gdLst>
                        <a:gd name="connsiteX0" fmla="*/ 347060 w 613760"/>
                        <a:gd name="connsiteY0" fmla="*/ 0 h 1052514"/>
                        <a:gd name="connsiteX1" fmla="*/ 470884 w 613760"/>
                        <a:gd name="connsiteY1" fmla="*/ 161926 h 1052514"/>
                        <a:gd name="connsiteX2" fmla="*/ 442308 w 613760"/>
                        <a:gd name="connsiteY2" fmla="*/ 285752 h 1052514"/>
                        <a:gd name="connsiteX3" fmla="*/ 489932 w 613760"/>
                        <a:gd name="connsiteY3" fmla="*/ 409576 h 1052514"/>
                        <a:gd name="connsiteX4" fmla="*/ 499460 w 613760"/>
                        <a:gd name="connsiteY4" fmla="*/ 495300 h 1052514"/>
                        <a:gd name="connsiteX5" fmla="*/ 613760 w 613760"/>
                        <a:gd name="connsiteY5" fmla="*/ 657226 h 1052514"/>
                        <a:gd name="connsiteX6" fmla="*/ 508984 w 613760"/>
                        <a:gd name="connsiteY6" fmla="*/ 723900 h 1052514"/>
                        <a:gd name="connsiteX7" fmla="*/ 499460 w 613760"/>
                        <a:gd name="connsiteY7" fmla="*/ 800100 h 1052514"/>
                        <a:gd name="connsiteX8" fmla="*/ 451832 w 613760"/>
                        <a:gd name="connsiteY8" fmla="*/ 990600 h 1052514"/>
                        <a:gd name="connsiteX9" fmla="*/ 451118 w 613760"/>
                        <a:gd name="connsiteY9" fmla="*/ 997034 h 1052514"/>
                        <a:gd name="connsiteX10" fmla="*/ 367004 w 613760"/>
                        <a:gd name="connsiteY10" fmla="*/ 1009652 h 1052514"/>
                        <a:gd name="connsiteX11" fmla="*/ 328904 w 613760"/>
                        <a:gd name="connsiteY11" fmla="*/ 1052514 h 1052514"/>
                        <a:gd name="connsiteX12" fmla="*/ 224128 w 613760"/>
                        <a:gd name="connsiteY12" fmla="*/ 962026 h 1052514"/>
                        <a:gd name="connsiteX13" fmla="*/ 209840 w 613760"/>
                        <a:gd name="connsiteY13" fmla="*/ 990600 h 1052514"/>
                        <a:gd name="connsiteX14" fmla="*/ 133640 w 613760"/>
                        <a:gd name="connsiteY14" fmla="*/ 957264 h 1052514"/>
                        <a:gd name="connsiteX15" fmla="*/ 47916 w 613760"/>
                        <a:gd name="connsiteY15" fmla="*/ 962026 h 1052514"/>
                        <a:gd name="connsiteX16" fmla="*/ 0 w 613760"/>
                        <a:gd name="connsiteY16" fmla="*/ 912026 h 1052514"/>
                        <a:gd name="connsiteX17" fmla="*/ 69452 w 613760"/>
                        <a:gd name="connsiteY17" fmla="*/ 773140 h 1052514"/>
                        <a:gd name="connsiteX18" fmla="*/ 69452 w 613760"/>
                        <a:gd name="connsiteY18" fmla="*/ 745798 h 1052514"/>
                        <a:gd name="connsiteX19" fmla="*/ 95540 w 613760"/>
                        <a:gd name="connsiteY19" fmla="*/ 738188 h 1052514"/>
                        <a:gd name="connsiteX20" fmla="*/ 128880 w 613760"/>
                        <a:gd name="connsiteY20" fmla="*/ 762000 h 1052514"/>
                        <a:gd name="connsiteX21" fmla="*/ 200316 w 613760"/>
                        <a:gd name="connsiteY21" fmla="*/ 795340 h 1052514"/>
                        <a:gd name="connsiteX22" fmla="*/ 233654 w 613760"/>
                        <a:gd name="connsiteY22" fmla="*/ 776288 h 1052514"/>
                        <a:gd name="connsiteX23" fmla="*/ 233654 w 613760"/>
                        <a:gd name="connsiteY23" fmla="*/ 595314 h 1052514"/>
                        <a:gd name="connsiteX24" fmla="*/ 328904 w 613760"/>
                        <a:gd name="connsiteY24" fmla="*/ 581026 h 1052514"/>
                        <a:gd name="connsiteX25" fmla="*/ 319380 w 613760"/>
                        <a:gd name="connsiteY25" fmla="*/ 414340 h 1052514"/>
                        <a:gd name="connsiteX26" fmla="*/ 238416 w 613760"/>
                        <a:gd name="connsiteY26" fmla="*/ 333376 h 1052514"/>
                        <a:gd name="connsiteX27" fmla="*/ 271754 w 613760"/>
                        <a:gd name="connsiteY27" fmla="*/ 185740 h 1052514"/>
                        <a:gd name="connsiteX28" fmla="*/ 292364 w 613760"/>
                        <a:gd name="connsiteY28" fmla="*/ 16286 h 1052514"/>
                        <a:gd name="connsiteX29" fmla="*/ 308960 w 613760"/>
                        <a:gd name="connsiteY29" fmla="*/ 19052 h 1052514"/>
                        <a:gd name="connsiteX30" fmla="*/ 347060 w 613760"/>
                        <a:gd name="connsiteY30" fmla="*/ 0 h 105251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  <a:cxn ang="0">
                          <a:pos x="connsiteX17" y="connsiteY17"/>
                        </a:cxn>
                        <a:cxn ang="0">
                          <a:pos x="connsiteX18" y="connsiteY18"/>
                        </a:cxn>
                        <a:cxn ang="0">
                          <a:pos x="connsiteX19" y="connsiteY19"/>
                        </a:cxn>
                        <a:cxn ang="0">
                          <a:pos x="connsiteX20" y="connsiteY20"/>
                        </a:cxn>
                        <a:cxn ang="0">
                          <a:pos x="connsiteX21" y="connsiteY21"/>
                        </a:cxn>
                        <a:cxn ang="0">
                          <a:pos x="connsiteX22" y="connsiteY22"/>
                        </a:cxn>
                        <a:cxn ang="0">
                          <a:pos x="connsiteX23" y="connsiteY23"/>
                        </a:cxn>
                        <a:cxn ang="0">
                          <a:pos x="connsiteX24" y="connsiteY24"/>
                        </a:cxn>
                        <a:cxn ang="0">
                          <a:pos x="connsiteX25" y="connsiteY25"/>
                        </a:cxn>
                        <a:cxn ang="0">
                          <a:pos x="connsiteX26" y="connsiteY26"/>
                        </a:cxn>
                        <a:cxn ang="0">
                          <a:pos x="connsiteX27" y="connsiteY27"/>
                        </a:cxn>
                        <a:cxn ang="0">
                          <a:pos x="connsiteX28" y="connsiteY28"/>
                        </a:cxn>
                        <a:cxn ang="0">
                          <a:pos x="connsiteX29" y="connsiteY29"/>
                        </a:cxn>
                        <a:cxn ang="0">
                          <a:pos x="connsiteX30" y="connsiteY30"/>
                        </a:cxn>
                      </a:cxnLst>
                      <a:rect l="l" t="t" r="r" b="b"/>
                      <a:pathLst>
                        <a:path w="613760" h="1052514">
                          <a:moveTo>
                            <a:pt x="347060" y="0"/>
                          </a:moveTo>
                          <a:lnTo>
                            <a:pt x="470884" y="161926"/>
                          </a:lnTo>
                          <a:lnTo>
                            <a:pt x="442308" y="285752"/>
                          </a:lnTo>
                          <a:lnTo>
                            <a:pt x="489932" y="409576"/>
                          </a:lnTo>
                          <a:lnTo>
                            <a:pt x="499460" y="495300"/>
                          </a:lnTo>
                          <a:lnTo>
                            <a:pt x="613760" y="657226"/>
                          </a:lnTo>
                          <a:lnTo>
                            <a:pt x="508984" y="723900"/>
                          </a:lnTo>
                          <a:lnTo>
                            <a:pt x="499460" y="800100"/>
                          </a:lnTo>
                          <a:lnTo>
                            <a:pt x="451832" y="990600"/>
                          </a:lnTo>
                          <a:lnTo>
                            <a:pt x="451118" y="997034"/>
                          </a:lnTo>
                          <a:lnTo>
                            <a:pt x="367004" y="1009652"/>
                          </a:lnTo>
                          <a:lnTo>
                            <a:pt x="328904" y="1052514"/>
                          </a:lnTo>
                          <a:lnTo>
                            <a:pt x="224128" y="962026"/>
                          </a:lnTo>
                          <a:lnTo>
                            <a:pt x="209840" y="990600"/>
                          </a:lnTo>
                          <a:lnTo>
                            <a:pt x="133640" y="957264"/>
                          </a:lnTo>
                          <a:lnTo>
                            <a:pt x="47916" y="962026"/>
                          </a:lnTo>
                          <a:lnTo>
                            <a:pt x="0" y="912026"/>
                          </a:lnTo>
                          <a:lnTo>
                            <a:pt x="69452" y="773140"/>
                          </a:lnTo>
                          <a:lnTo>
                            <a:pt x="69452" y="745798"/>
                          </a:lnTo>
                          <a:lnTo>
                            <a:pt x="95540" y="738188"/>
                          </a:lnTo>
                          <a:lnTo>
                            <a:pt x="128880" y="762000"/>
                          </a:lnTo>
                          <a:lnTo>
                            <a:pt x="200316" y="795340"/>
                          </a:lnTo>
                          <a:lnTo>
                            <a:pt x="233654" y="776288"/>
                          </a:lnTo>
                          <a:lnTo>
                            <a:pt x="233654" y="595314"/>
                          </a:lnTo>
                          <a:lnTo>
                            <a:pt x="328904" y="581026"/>
                          </a:lnTo>
                          <a:lnTo>
                            <a:pt x="319380" y="414340"/>
                          </a:lnTo>
                          <a:lnTo>
                            <a:pt x="238416" y="333376"/>
                          </a:lnTo>
                          <a:lnTo>
                            <a:pt x="271754" y="185740"/>
                          </a:lnTo>
                          <a:lnTo>
                            <a:pt x="292364" y="16286"/>
                          </a:lnTo>
                          <a:lnTo>
                            <a:pt x="308960" y="19052"/>
                          </a:lnTo>
                          <a:lnTo>
                            <a:pt x="347060" y="0"/>
                          </a:lnTo>
                          <a:close/>
                        </a:path>
                      </a:pathLst>
                    </a:custGeom>
                    <a:solidFill>
                      <a:schemeClr val="accent6">
                        <a:lumMod val="20000"/>
                        <a:lumOff val="80000"/>
                      </a:schemeClr>
                    </a:solidFill>
                    <a:ln w="12700">
                      <a:solidFill>
                        <a:schemeClr val="bg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698" name="フリーフォーム: 図形 1697">
                      <a:extLst>
                        <a:ext uri="{FF2B5EF4-FFF2-40B4-BE49-F238E27FC236}">
                          <a16:creationId xmlns:a16="http://schemas.microsoft.com/office/drawing/2014/main" id="{99733CEF-7490-4538-BFAD-79E4E4FBF1E0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9858998" y="30946724"/>
                      <a:ext cx="1464714" cy="897256"/>
                    </a:xfrm>
                    <a:custGeom>
                      <a:avLst/>
                      <a:gdLst>
                        <a:gd name="connsiteX0" fmla="*/ 1235366 w 1464714"/>
                        <a:gd name="connsiteY0" fmla="*/ 0 h 897256"/>
                        <a:gd name="connsiteX1" fmla="*/ 1316326 w 1464714"/>
                        <a:gd name="connsiteY1" fmla="*/ 47626 h 897256"/>
                        <a:gd name="connsiteX2" fmla="*/ 1373478 w 1464714"/>
                        <a:gd name="connsiteY2" fmla="*/ 9526 h 897256"/>
                        <a:gd name="connsiteX3" fmla="*/ 1464714 w 1464714"/>
                        <a:gd name="connsiteY3" fmla="*/ 45596 h 897256"/>
                        <a:gd name="connsiteX4" fmla="*/ 1459202 w 1464714"/>
                        <a:gd name="connsiteY4" fmla="*/ 120016 h 897256"/>
                        <a:gd name="connsiteX5" fmla="*/ 1405862 w 1464714"/>
                        <a:gd name="connsiteY5" fmla="*/ 257176 h 897256"/>
                        <a:gd name="connsiteX6" fmla="*/ 1329662 w 1464714"/>
                        <a:gd name="connsiteY6" fmla="*/ 310516 h 897256"/>
                        <a:gd name="connsiteX7" fmla="*/ 1268702 w 1464714"/>
                        <a:gd name="connsiteY7" fmla="*/ 478156 h 897256"/>
                        <a:gd name="connsiteX8" fmla="*/ 1024862 w 1464714"/>
                        <a:gd name="connsiteY8" fmla="*/ 592456 h 897256"/>
                        <a:gd name="connsiteX9" fmla="*/ 887702 w 1464714"/>
                        <a:gd name="connsiteY9" fmla="*/ 592456 h 897256"/>
                        <a:gd name="connsiteX10" fmla="*/ 659102 w 1464714"/>
                        <a:gd name="connsiteY10" fmla="*/ 501016 h 897256"/>
                        <a:gd name="connsiteX11" fmla="*/ 575282 w 1464714"/>
                        <a:gd name="connsiteY11" fmla="*/ 508636 h 897256"/>
                        <a:gd name="connsiteX12" fmla="*/ 514322 w 1464714"/>
                        <a:gd name="connsiteY12" fmla="*/ 493396 h 897256"/>
                        <a:gd name="connsiteX13" fmla="*/ 453362 w 1464714"/>
                        <a:gd name="connsiteY13" fmla="*/ 546736 h 897256"/>
                        <a:gd name="connsiteX14" fmla="*/ 567662 w 1464714"/>
                        <a:gd name="connsiteY14" fmla="*/ 600076 h 897256"/>
                        <a:gd name="connsiteX15" fmla="*/ 506702 w 1464714"/>
                        <a:gd name="connsiteY15" fmla="*/ 706756 h 897256"/>
                        <a:gd name="connsiteX16" fmla="*/ 453362 w 1464714"/>
                        <a:gd name="connsiteY16" fmla="*/ 714376 h 897256"/>
                        <a:gd name="connsiteX17" fmla="*/ 483842 w 1464714"/>
                        <a:gd name="connsiteY17" fmla="*/ 798196 h 897256"/>
                        <a:gd name="connsiteX18" fmla="*/ 445742 w 1464714"/>
                        <a:gd name="connsiteY18" fmla="*/ 821056 h 897256"/>
                        <a:gd name="connsiteX19" fmla="*/ 262862 w 1464714"/>
                        <a:gd name="connsiteY19" fmla="*/ 897256 h 897256"/>
                        <a:gd name="connsiteX20" fmla="*/ 224762 w 1464714"/>
                        <a:gd name="connsiteY20" fmla="*/ 813436 h 897256"/>
                        <a:gd name="connsiteX21" fmla="*/ 255242 w 1464714"/>
                        <a:gd name="connsiteY21" fmla="*/ 767716 h 897256"/>
                        <a:gd name="connsiteX22" fmla="*/ 209522 w 1464714"/>
                        <a:gd name="connsiteY22" fmla="*/ 737236 h 897256"/>
                        <a:gd name="connsiteX23" fmla="*/ 209522 w 1464714"/>
                        <a:gd name="connsiteY23" fmla="*/ 691516 h 897256"/>
                        <a:gd name="connsiteX24" fmla="*/ 102842 w 1464714"/>
                        <a:gd name="connsiteY24" fmla="*/ 653416 h 897256"/>
                        <a:gd name="connsiteX25" fmla="*/ 3782 w 1464714"/>
                        <a:gd name="connsiteY25" fmla="*/ 615316 h 897256"/>
                        <a:gd name="connsiteX26" fmla="*/ 0 w 1464714"/>
                        <a:gd name="connsiteY26" fmla="*/ 566144 h 897256"/>
                        <a:gd name="connsiteX27" fmla="*/ 73314 w 1464714"/>
                        <a:gd name="connsiteY27" fmla="*/ 509588 h 897256"/>
                        <a:gd name="connsiteX28" fmla="*/ 135226 w 1464714"/>
                        <a:gd name="connsiteY28" fmla="*/ 514352 h 897256"/>
                        <a:gd name="connsiteX29" fmla="*/ 168566 w 1464714"/>
                        <a:gd name="connsiteY29" fmla="*/ 442914 h 897256"/>
                        <a:gd name="connsiteX30" fmla="*/ 220952 w 1464714"/>
                        <a:gd name="connsiteY30" fmla="*/ 400052 h 897256"/>
                        <a:gd name="connsiteX31" fmla="*/ 316202 w 1464714"/>
                        <a:gd name="connsiteY31" fmla="*/ 381000 h 897256"/>
                        <a:gd name="connsiteX32" fmla="*/ 278102 w 1464714"/>
                        <a:gd name="connsiteY32" fmla="*/ 319088 h 897256"/>
                        <a:gd name="connsiteX33" fmla="*/ 301914 w 1464714"/>
                        <a:gd name="connsiteY33" fmla="*/ 300040 h 897256"/>
                        <a:gd name="connsiteX34" fmla="*/ 301914 w 1464714"/>
                        <a:gd name="connsiteY34" fmla="*/ 257176 h 897256"/>
                        <a:gd name="connsiteX35" fmla="*/ 378114 w 1464714"/>
                        <a:gd name="connsiteY35" fmla="*/ 228600 h 897256"/>
                        <a:gd name="connsiteX36" fmla="*/ 425740 w 1464714"/>
                        <a:gd name="connsiteY36" fmla="*/ 261940 h 897256"/>
                        <a:gd name="connsiteX37" fmla="*/ 478126 w 1464714"/>
                        <a:gd name="connsiteY37" fmla="*/ 271464 h 897256"/>
                        <a:gd name="connsiteX38" fmla="*/ 525752 w 1464714"/>
                        <a:gd name="connsiteY38" fmla="*/ 295276 h 897256"/>
                        <a:gd name="connsiteX39" fmla="*/ 592426 w 1464714"/>
                        <a:gd name="connsiteY39" fmla="*/ 238126 h 897256"/>
                        <a:gd name="connsiteX40" fmla="*/ 568614 w 1464714"/>
                        <a:gd name="connsiteY40" fmla="*/ 185740 h 897256"/>
                        <a:gd name="connsiteX41" fmla="*/ 568614 w 1464714"/>
                        <a:gd name="connsiteY41" fmla="*/ 114300 h 897256"/>
                        <a:gd name="connsiteX42" fmla="*/ 597190 w 1464714"/>
                        <a:gd name="connsiteY42" fmla="*/ 114300 h 897256"/>
                        <a:gd name="connsiteX43" fmla="*/ 606714 w 1464714"/>
                        <a:gd name="connsiteY43" fmla="*/ 28576 h 897256"/>
                        <a:gd name="connsiteX44" fmla="*/ 659102 w 1464714"/>
                        <a:gd name="connsiteY44" fmla="*/ 33340 h 897256"/>
                        <a:gd name="connsiteX45" fmla="*/ 687678 w 1464714"/>
                        <a:gd name="connsiteY45" fmla="*/ 4764 h 897256"/>
                        <a:gd name="connsiteX46" fmla="*/ 721014 w 1464714"/>
                        <a:gd name="connsiteY46" fmla="*/ 14288 h 897256"/>
                        <a:gd name="connsiteX47" fmla="*/ 725778 w 1464714"/>
                        <a:gd name="connsiteY47" fmla="*/ 90488 h 897256"/>
                        <a:gd name="connsiteX48" fmla="*/ 821026 w 1464714"/>
                        <a:gd name="connsiteY48" fmla="*/ 138114 h 897256"/>
                        <a:gd name="connsiteX49" fmla="*/ 911514 w 1464714"/>
                        <a:gd name="connsiteY49" fmla="*/ 233364 h 897256"/>
                        <a:gd name="connsiteX50" fmla="*/ 978190 w 1464714"/>
                        <a:gd name="connsiteY50" fmla="*/ 257176 h 897256"/>
                        <a:gd name="connsiteX51" fmla="*/ 1097252 w 1464714"/>
                        <a:gd name="connsiteY51" fmla="*/ 147640 h 897256"/>
                        <a:gd name="connsiteX52" fmla="*/ 1135352 w 1464714"/>
                        <a:gd name="connsiteY52" fmla="*/ 161926 h 897256"/>
                        <a:gd name="connsiteX53" fmla="*/ 1211552 w 1464714"/>
                        <a:gd name="connsiteY53" fmla="*/ 147640 h 897256"/>
                        <a:gd name="connsiteX54" fmla="*/ 1235366 w 1464714"/>
                        <a:gd name="connsiteY54" fmla="*/ 0 h 897256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  <a:cxn ang="0">
                          <a:pos x="connsiteX17" y="connsiteY17"/>
                        </a:cxn>
                        <a:cxn ang="0">
                          <a:pos x="connsiteX18" y="connsiteY18"/>
                        </a:cxn>
                        <a:cxn ang="0">
                          <a:pos x="connsiteX19" y="connsiteY19"/>
                        </a:cxn>
                        <a:cxn ang="0">
                          <a:pos x="connsiteX20" y="connsiteY20"/>
                        </a:cxn>
                        <a:cxn ang="0">
                          <a:pos x="connsiteX21" y="connsiteY21"/>
                        </a:cxn>
                        <a:cxn ang="0">
                          <a:pos x="connsiteX22" y="connsiteY22"/>
                        </a:cxn>
                        <a:cxn ang="0">
                          <a:pos x="connsiteX23" y="connsiteY23"/>
                        </a:cxn>
                        <a:cxn ang="0">
                          <a:pos x="connsiteX24" y="connsiteY24"/>
                        </a:cxn>
                        <a:cxn ang="0">
                          <a:pos x="connsiteX25" y="connsiteY25"/>
                        </a:cxn>
                        <a:cxn ang="0">
                          <a:pos x="connsiteX26" y="connsiteY26"/>
                        </a:cxn>
                        <a:cxn ang="0">
                          <a:pos x="connsiteX27" y="connsiteY27"/>
                        </a:cxn>
                        <a:cxn ang="0">
                          <a:pos x="connsiteX28" y="connsiteY28"/>
                        </a:cxn>
                        <a:cxn ang="0">
                          <a:pos x="connsiteX29" y="connsiteY29"/>
                        </a:cxn>
                        <a:cxn ang="0">
                          <a:pos x="connsiteX30" y="connsiteY30"/>
                        </a:cxn>
                        <a:cxn ang="0">
                          <a:pos x="connsiteX31" y="connsiteY31"/>
                        </a:cxn>
                        <a:cxn ang="0">
                          <a:pos x="connsiteX32" y="connsiteY32"/>
                        </a:cxn>
                        <a:cxn ang="0">
                          <a:pos x="connsiteX33" y="connsiteY33"/>
                        </a:cxn>
                        <a:cxn ang="0">
                          <a:pos x="connsiteX34" y="connsiteY34"/>
                        </a:cxn>
                        <a:cxn ang="0">
                          <a:pos x="connsiteX35" y="connsiteY35"/>
                        </a:cxn>
                        <a:cxn ang="0">
                          <a:pos x="connsiteX36" y="connsiteY36"/>
                        </a:cxn>
                        <a:cxn ang="0">
                          <a:pos x="connsiteX37" y="connsiteY37"/>
                        </a:cxn>
                        <a:cxn ang="0">
                          <a:pos x="connsiteX38" y="connsiteY38"/>
                        </a:cxn>
                        <a:cxn ang="0">
                          <a:pos x="connsiteX39" y="connsiteY39"/>
                        </a:cxn>
                        <a:cxn ang="0">
                          <a:pos x="connsiteX40" y="connsiteY40"/>
                        </a:cxn>
                        <a:cxn ang="0">
                          <a:pos x="connsiteX41" y="connsiteY41"/>
                        </a:cxn>
                        <a:cxn ang="0">
                          <a:pos x="connsiteX42" y="connsiteY42"/>
                        </a:cxn>
                        <a:cxn ang="0">
                          <a:pos x="connsiteX43" y="connsiteY43"/>
                        </a:cxn>
                        <a:cxn ang="0">
                          <a:pos x="connsiteX44" y="connsiteY44"/>
                        </a:cxn>
                        <a:cxn ang="0">
                          <a:pos x="connsiteX45" y="connsiteY45"/>
                        </a:cxn>
                        <a:cxn ang="0">
                          <a:pos x="connsiteX46" y="connsiteY46"/>
                        </a:cxn>
                        <a:cxn ang="0">
                          <a:pos x="connsiteX47" y="connsiteY47"/>
                        </a:cxn>
                        <a:cxn ang="0">
                          <a:pos x="connsiteX48" y="connsiteY48"/>
                        </a:cxn>
                        <a:cxn ang="0">
                          <a:pos x="connsiteX49" y="connsiteY49"/>
                        </a:cxn>
                        <a:cxn ang="0">
                          <a:pos x="connsiteX50" y="connsiteY50"/>
                        </a:cxn>
                        <a:cxn ang="0">
                          <a:pos x="connsiteX51" y="connsiteY51"/>
                        </a:cxn>
                        <a:cxn ang="0">
                          <a:pos x="connsiteX52" y="connsiteY52"/>
                        </a:cxn>
                        <a:cxn ang="0">
                          <a:pos x="connsiteX53" y="connsiteY53"/>
                        </a:cxn>
                        <a:cxn ang="0">
                          <a:pos x="connsiteX54" y="connsiteY54"/>
                        </a:cxn>
                      </a:cxnLst>
                      <a:rect l="l" t="t" r="r" b="b"/>
                      <a:pathLst>
                        <a:path w="1464714" h="897256">
                          <a:moveTo>
                            <a:pt x="1235366" y="0"/>
                          </a:moveTo>
                          <a:lnTo>
                            <a:pt x="1316326" y="47626"/>
                          </a:lnTo>
                          <a:lnTo>
                            <a:pt x="1373478" y="9526"/>
                          </a:lnTo>
                          <a:lnTo>
                            <a:pt x="1464714" y="45596"/>
                          </a:lnTo>
                          <a:lnTo>
                            <a:pt x="1459202" y="120016"/>
                          </a:lnTo>
                          <a:lnTo>
                            <a:pt x="1405862" y="257176"/>
                          </a:lnTo>
                          <a:lnTo>
                            <a:pt x="1329662" y="310516"/>
                          </a:lnTo>
                          <a:lnTo>
                            <a:pt x="1268702" y="478156"/>
                          </a:lnTo>
                          <a:lnTo>
                            <a:pt x="1024862" y="592456"/>
                          </a:lnTo>
                          <a:lnTo>
                            <a:pt x="887702" y="592456"/>
                          </a:lnTo>
                          <a:lnTo>
                            <a:pt x="659102" y="501016"/>
                          </a:lnTo>
                          <a:lnTo>
                            <a:pt x="575282" y="508636"/>
                          </a:lnTo>
                          <a:lnTo>
                            <a:pt x="514322" y="493396"/>
                          </a:lnTo>
                          <a:lnTo>
                            <a:pt x="453362" y="546736"/>
                          </a:lnTo>
                          <a:lnTo>
                            <a:pt x="567662" y="600076"/>
                          </a:lnTo>
                          <a:lnTo>
                            <a:pt x="506702" y="706756"/>
                          </a:lnTo>
                          <a:lnTo>
                            <a:pt x="453362" y="714376"/>
                          </a:lnTo>
                          <a:lnTo>
                            <a:pt x="483842" y="798196"/>
                          </a:lnTo>
                          <a:lnTo>
                            <a:pt x="445742" y="821056"/>
                          </a:lnTo>
                          <a:lnTo>
                            <a:pt x="262862" y="897256"/>
                          </a:lnTo>
                          <a:lnTo>
                            <a:pt x="224762" y="813436"/>
                          </a:lnTo>
                          <a:lnTo>
                            <a:pt x="255242" y="767716"/>
                          </a:lnTo>
                          <a:lnTo>
                            <a:pt x="209522" y="737236"/>
                          </a:lnTo>
                          <a:lnTo>
                            <a:pt x="209522" y="691516"/>
                          </a:lnTo>
                          <a:lnTo>
                            <a:pt x="102842" y="653416"/>
                          </a:lnTo>
                          <a:lnTo>
                            <a:pt x="3782" y="615316"/>
                          </a:lnTo>
                          <a:lnTo>
                            <a:pt x="0" y="566144"/>
                          </a:lnTo>
                          <a:lnTo>
                            <a:pt x="73314" y="509588"/>
                          </a:lnTo>
                          <a:lnTo>
                            <a:pt x="135226" y="514352"/>
                          </a:lnTo>
                          <a:lnTo>
                            <a:pt x="168566" y="442914"/>
                          </a:lnTo>
                          <a:lnTo>
                            <a:pt x="220952" y="400052"/>
                          </a:lnTo>
                          <a:lnTo>
                            <a:pt x="316202" y="381000"/>
                          </a:lnTo>
                          <a:lnTo>
                            <a:pt x="278102" y="319088"/>
                          </a:lnTo>
                          <a:lnTo>
                            <a:pt x="301914" y="300040"/>
                          </a:lnTo>
                          <a:lnTo>
                            <a:pt x="301914" y="257176"/>
                          </a:lnTo>
                          <a:lnTo>
                            <a:pt x="378114" y="228600"/>
                          </a:lnTo>
                          <a:lnTo>
                            <a:pt x="425740" y="261940"/>
                          </a:lnTo>
                          <a:lnTo>
                            <a:pt x="478126" y="271464"/>
                          </a:lnTo>
                          <a:lnTo>
                            <a:pt x="525752" y="295276"/>
                          </a:lnTo>
                          <a:lnTo>
                            <a:pt x="592426" y="238126"/>
                          </a:lnTo>
                          <a:lnTo>
                            <a:pt x="568614" y="185740"/>
                          </a:lnTo>
                          <a:lnTo>
                            <a:pt x="568614" y="114300"/>
                          </a:lnTo>
                          <a:lnTo>
                            <a:pt x="597190" y="114300"/>
                          </a:lnTo>
                          <a:lnTo>
                            <a:pt x="606714" y="28576"/>
                          </a:lnTo>
                          <a:lnTo>
                            <a:pt x="659102" y="33340"/>
                          </a:lnTo>
                          <a:lnTo>
                            <a:pt x="687678" y="4764"/>
                          </a:lnTo>
                          <a:lnTo>
                            <a:pt x="721014" y="14288"/>
                          </a:lnTo>
                          <a:lnTo>
                            <a:pt x="725778" y="90488"/>
                          </a:lnTo>
                          <a:lnTo>
                            <a:pt x="821026" y="138114"/>
                          </a:lnTo>
                          <a:lnTo>
                            <a:pt x="911514" y="233364"/>
                          </a:lnTo>
                          <a:lnTo>
                            <a:pt x="978190" y="257176"/>
                          </a:lnTo>
                          <a:lnTo>
                            <a:pt x="1097252" y="147640"/>
                          </a:lnTo>
                          <a:lnTo>
                            <a:pt x="1135352" y="161926"/>
                          </a:lnTo>
                          <a:lnTo>
                            <a:pt x="1211552" y="147640"/>
                          </a:lnTo>
                          <a:lnTo>
                            <a:pt x="1235366" y="0"/>
                          </a:lnTo>
                          <a:close/>
                        </a:path>
                      </a:pathLst>
                    </a:custGeom>
                    <a:solidFill>
                      <a:schemeClr val="accent6">
                        <a:lumMod val="20000"/>
                        <a:lumOff val="80000"/>
                      </a:schemeClr>
                    </a:solidFill>
                    <a:ln w="12700">
                      <a:solidFill>
                        <a:schemeClr val="bg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699" name="フリーフォーム: 図形 1698">
                      <a:extLst>
                        <a:ext uri="{FF2B5EF4-FFF2-40B4-BE49-F238E27FC236}">
                          <a16:creationId xmlns:a16="http://schemas.microsoft.com/office/drawing/2014/main" id="{73D8D52F-9228-4ADB-90D2-ADB5AF61C5FE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30400142" y="29877550"/>
                      <a:ext cx="727558" cy="446874"/>
                    </a:xfrm>
                    <a:custGeom>
                      <a:avLst/>
                      <a:gdLst>
                        <a:gd name="connsiteX0" fmla="*/ 412942 w 727558"/>
                        <a:gd name="connsiteY0" fmla="*/ 0 h 446874"/>
                        <a:gd name="connsiteX1" fmla="*/ 460858 w 727558"/>
                        <a:gd name="connsiteY1" fmla="*/ 50000 h 446874"/>
                        <a:gd name="connsiteX2" fmla="*/ 546582 w 727558"/>
                        <a:gd name="connsiteY2" fmla="*/ 45238 h 446874"/>
                        <a:gd name="connsiteX3" fmla="*/ 622782 w 727558"/>
                        <a:gd name="connsiteY3" fmla="*/ 78574 h 446874"/>
                        <a:gd name="connsiteX4" fmla="*/ 637070 w 727558"/>
                        <a:gd name="connsiteY4" fmla="*/ 50000 h 446874"/>
                        <a:gd name="connsiteX5" fmla="*/ 726672 w 727558"/>
                        <a:gd name="connsiteY5" fmla="*/ 127384 h 446874"/>
                        <a:gd name="connsiteX6" fmla="*/ 727558 w 727558"/>
                        <a:gd name="connsiteY6" fmla="*/ 138900 h 446874"/>
                        <a:gd name="connsiteX7" fmla="*/ 689458 w 727558"/>
                        <a:gd name="connsiteY7" fmla="*/ 167474 h 446874"/>
                        <a:gd name="connsiteX8" fmla="*/ 635482 w 727558"/>
                        <a:gd name="connsiteY8" fmla="*/ 164300 h 446874"/>
                        <a:gd name="connsiteX9" fmla="*/ 543408 w 727558"/>
                        <a:gd name="connsiteY9" fmla="*/ 256374 h 446874"/>
                        <a:gd name="connsiteX10" fmla="*/ 502134 w 727558"/>
                        <a:gd name="connsiteY10" fmla="*/ 256374 h 446874"/>
                        <a:gd name="connsiteX11" fmla="*/ 460858 w 727558"/>
                        <a:gd name="connsiteY11" fmla="*/ 319874 h 446874"/>
                        <a:gd name="connsiteX12" fmla="*/ 394182 w 727558"/>
                        <a:gd name="connsiteY12" fmla="*/ 313526 h 446874"/>
                        <a:gd name="connsiteX13" fmla="*/ 368782 w 727558"/>
                        <a:gd name="connsiteY13" fmla="*/ 354800 h 446874"/>
                        <a:gd name="connsiteX14" fmla="*/ 308458 w 727558"/>
                        <a:gd name="connsiteY14" fmla="*/ 357974 h 446874"/>
                        <a:gd name="connsiteX15" fmla="*/ 267182 w 727558"/>
                        <a:gd name="connsiteY15" fmla="*/ 418300 h 446874"/>
                        <a:gd name="connsiteX16" fmla="*/ 248134 w 727558"/>
                        <a:gd name="connsiteY16" fmla="*/ 415126 h 446874"/>
                        <a:gd name="connsiteX17" fmla="*/ 210034 w 727558"/>
                        <a:gd name="connsiteY17" fmla="*/ 446874 h 446874"/>
                        <a:gd name="connsiteX18" fmla="*/ 171934 w 727558"/>
                        <a:gd name="connsiteY18" fmla="*/ 418300 h 446874"/>
                        <a:gd name="connsiteX19" fmla="*/ 79858 w 727558"/>
                        <a:gd name="connsiteY19" fmla="*/ 389726 h 446874"/>
                        <a:gd name="connsiteX20" fmla="*/ 0 w 727558"/>
                        <a:gd name="connsiteY20" fmla="*/ 342462 h 446874"/>
                        <a:gd name="connsiteX21" fmla="*/ 5744 w 727558"/>
                        <a:gd name="connsiteY21" fmla="*/ 325628 h 446874"/>
                        <a:gd name="connsiteX22" fmla="*/ 91152 w 727558"/>
                        <a:gd name="connsiteY22" fmla="*/ 301042 h 446874"/>
                        <a:gd name="connsiteX23" fmla="*/ 323654 w 727558"/>
                        <a:gd name="connsiteY23" fmla="*/ 154400 h 446874"/>
                        <a:gd name="connsiteX24" fmla="*/ 409064 w 727558"/>
                        <a:gd name="connsiteY24" fmla="*/ 32342 h 446874"/>
                        <a:gd name="connsiteX25" fmla="*/ 409064 w 727558"/>
                        <a:gd name="connsiteY25" fmla="*/ 7756 h 446874"/>
                        <a:gd name="connsiteX26" fmla="*/ 412942 w 727558"/>
                        <a:gd name="connsiteY26" fmla="*/ 0 h 44687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  <a:cxn ang="0">
                          <a:pos x="connsiteX17" y="connsiteY17"/>
                        </a:cxn>
                        <a:cxn ang="0">
                          <a:pos x="connsiteX18" y="connsiteY18"/>
                        </a:cxn>
                        <a:cxn ang="0">
                          <a:pos x="connsiteX19" y="connsiteY19"/>
                        </a:cxn>
                        <a:cxn ang="0">
                          <a:pos x="connsiteX20" y="connsiteY20"/>
                        </a:cxn>
                        <a:cxn ang="0">
                          <a:pos x="connsiteX21" y="connsiteY21"/>
                        </a:cxn>
                        <a:cxn ang="0">
                          <a:pos x="connsiteX22" y="connsiteY22"/>
                        </a:cxn>
                        <a:cxn ang="0">
                          <a:pos x="connsiteX23" y="connsiteY23"/>
                        </a:cxn>
                        <a:cxn ang="0">
                          <a:pos x="connsiteX24" y="connsiteY24"/>
                        </a:cxn>
                        <a:cxn ang="0">
                          <a:pos x="connsiteX25" y="connsiteY25"/>
                        </a:cxn>
                        <a:cxn ang="0">
                          <a:pos x="connsiteX26" y="connsiteY26"/>
                        </a:cxn>
                      </a:cxnLst>
                      <a:rect l="l" t="t" r="r" b="b"/>
                      <a:pathLst>
                        <a:path w="727558" h="446874">
                          <a:moveTo>
                            <a:pt x="412942" y="0"/>
                          </a:moveTo>
                          <a:lnTo>
                            <a:pt x="460858" y="50000"/>
                          </a:lnTo>
                          <a:lnTo>
                            <a:pt x="546582" y="45238"/>
                          </a:lnTo>
                          <a:lnTo>
                            <a:pt x="622782" y="78574"/>
                          </a:lnTo>
                          <a:lnTo>
                            <a:pt x="637070" y="50000"/>
                          </a:lnTo>
                          <a:lnTo>
                            <a:pt x="726672" y="127384"/>
                          </a:lnTo>
                          <a:lnTo>
                            <a:pt x="727558" y="138900"/>
                          </a:lnTo>
                          <a:lnTo>
                            <a:pt x="689458" y="167474"/>
                          </a:lnTo>
                          <a:lnTo>
                            <a:pt x="635482" y="164300"/>
                          </a:lnTo>
                          <a:lnTo>
                            <a:pt x="543408" y="256374"/>
                          </a:lnTo>
                          <a:lnTo>
                            <a:pt x="502134" y="256374"/>
                          </a:lnTo>
                          <a:lnTo>
                            <a:pt x="460858" y="319874"/>
                          </a:lnTo>
                          <a:lnTo>
                            <a:pt x="394182" y="313526"/>
                          </a:lnTo>
                          <a:lnTo>
                            <a:pt x="368782" y="354800"/>
                          </a:lnTo>
                          <a:lnTo>
                            <a:pt x="308458" y="357974"/>
                          </a:lnTo>
                          <a:lnTo>
                            <a:pt x="267182" y="418300"/>
                          </a:lnTo>
                          <a:lnTo>
                            <a:pt x="248134" y="415126"/>
                          </a:lnTo>
                          <a:lnTo>
                            <a:pt x="210034" y="446874"/>
                          </a:lnTo>
                          <a:lnTo>
                            <a:pt x="171934" y="418300"/>
                          </a:lnTo>
                          <a:lnTo>
                            <a:pt x="79858" y="389726"/>
                          </a:lnTo>
                          <a:lnTo>
                            <a:pt x="0" y="342462"/>
                          </a:lnTo>
                          <a:lnTo>
                            <a:pt x="5744" y="325628"/>
                          </a:lnTo>
                          <a:lnTo>
                            <a:pt x="91152" y="301042"/>
                          </a:lnTo>
                          <a:lnTo>
                            <a:pt x="323654" y="154400"/>
                          </a:lnTo>
                          <a:lnTo>
                            <a:pt x="409064" y="32342"/>
                          </a:lnTo>
                          <a:lnTo>
                            <a:pt x="409064" y="7756"/>
                          </a:lnTo>
                          <a:lnTo>
                            <a:pt x="412942" y="0"/>
                          </a:lnTo>
                          <a:close/>
                        </a:path>
                      </a:pathLst>
                    </a:custGeom>
                    <a:solidFill>
                      <a:schemeClr val="accent6">
                        <a:lumMod val="20000"/>
                        <a:lumOff val="80000"/>
                      </a:schemeClr>
                    </a:solidFill>
                    <a:ln w="12700">
                      <a:solidFill>
                        <a:schemeClr val="bg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00" name="フリーフォーム: 図形 1699">
                      <a:extLst>
                        <a:ext uri="{FF2B5EF4-FFF2-40B4-BE49-F238E27FC236}">
                          <a16:creationId xmlns:a16="http://schemas.microsoft.com/office/drawing/2014/main" id="{EEE34583-02EB-41EB-8BFF-E7FE72D7694C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30581552" y="30778450"/>
                      <a:ext cx="512094" cy="425450"/>
                    </a:xfrm>
                    <a:custGeom>
                      <a:avLst/>
                      <a:gdLst>
                        <a:gd name="connsiteX0" fmla="*/ 187372 w 512094"/>
                        <a:gd name="connsiteY0" fmla="*/ 0 h 425450"/>
                        <a:gd name="connsiteX1" fmla="*/ 276272 w 512094"/>
                        <a:gd name="connsiteY1" fmla="*/ 60326 h 425450"/>
                        <a:gd name="connsiteX2" fmla="*/ 311198 w 512094"/>
                        <a:gd name="connsiteY2" fmla="*/ 34926 h 425450"/>
                        <a:gd name="connsiteX3" fmla="*/ 371524 w 512094"/>
                        <a:gd name="connsiteY3" fmla="*/ 57150 h 425450"/>
                        <a:gd name="connsiteX4" fmla="*/ 512094 w 512094"/>
                        <a:gd name="connsiteY4" fmla="*/ 172730 h 425450"/>
                        <a:gd name="connsiteX5" fmla="*/ 488998 w 512094"/>
                        <a:gd name="connsiteY5" fmla="*/ 315914 h 425450"/>
                        <a:gd name="connsiteX6" fmla="*/ 412798 w 512094"/>
                        <a:gd name="connsiteY6" fmla="*/ 330200 h 425450"/>
                        <a:gd name="connsiteX7" fmla="*/ 374698 w 512094"/>
                        <a:gd name="connsiteY7" fmla="*/ 315914 h 425450"/>
                        <a:gd name="connsiteX8" fmla="*/ 255636 w 512094"/>
                        <a:gd name="connsiteY8" fmla="*/ 425450 h 425450"/>
                        <a:gd name="connsiteX9" fmla="*/ 188960 w 512094"/>
                        <a:gd name="connsiteY9" fmla="*/ 401638 h 425450"/>
                        <a:gd name="connsiteX10" fmla="*/ 98472 w 512094"/>
                        <a:gd name="connsiteY10" fmla="*/ 306388 h 425450"/>
                        <a:gd name="connsiteX11" fmla="*/ 3224 w 512094"/>
                        <a:gd name="connsiteY11" fmla="*/ 258762 h 425450"/>
                        <a:gd name="connsiteX12" fmla="*/ 0 w 512094"/>
                        <a:gd name="connsiteY12" fmla="*/ 207196 h 425450"/>
                        <a:gd name="connsiteX13" fmla="*/ 123872 w 512094"/>
                        <a:gd name="connsiteY13" fmla="*/ 133350 h 425450"/>
                        <a:gd name="connsiteX14" fmla="*/ 120698 w 512094"/>
                        <a:gd name="connsiteY14" fmla="*/ 69850 h 425450"/>
                        <a:gd name="connsiteX15" fmla="*/ 187372 w 512094"/>
                        <a:gd name="connsiteY15" fmla="*/ 0 h 42545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</a:cxnLst>
                      <a:rect l="l" t="t" r="r" b="b"/>
                      <a:pathLst>
                        <a:path w="512094" h="425450">
                          <a:moveTo>
                            <a:pt x="187372" y="0"/>
                          </a:moveTo>
                          <a:lnTo>
                            <a:pt x="276272" y="60326"/>
                          </a:lnTo>
                          <a:lnTo>
                            <a:pt x="311198" y="34926"/>
                          </a:lnTo>
                          <a:lnTo>
                            <a:pt x="371524" y="57150"/>
                          </a:lnTo>
                          <a:lnTo>
                            <a:pt x="512094" y="172730"/>
                          </a:lnTo>
                          <a:lnTo>
                            <a:pt x="488998" y="315914"/>
                          </a:lnTo>
                          <a:lnTo>
                            <a:pt x="412798" y="330200"/>
                          </a:lnTo>
                          <a:lnTo>
                            <a:pt x="374698" y="315914"/>
                          </a:lnTo>
                          <a:lnTo>
                            <a:pt x="255636" y="425450"/>
                          </a:lnTo>
                          <a:lnTo>
                            <a:pt x="188960" y="401638"/>
                          </a:lnTo>
                          <a:lnTo>
                            <a:pt x="98472" y="306388"/>
                          </a:lnTo>
                          <a:lnTo>
                            <a:pt x="3224" y="258762"/>
                          </a:lnTo>
                          <a:lnTo>
                            <a:pt x="0" y="207196"/>
                          </a:lnTo>
                          <a:lnTo>
                            <a:pt x="123872" y="133350"/>
                          </a:lnTo>
                          <a:lnTo>
                            <a:pt x="120698" y="69850"/>
                          </a:lnTo>
                          <a:lnTo>
                            <a:pt x="187372" y="0"/>
                          </a:lnTo>
                          <a:close/>
                        </a:path>
                      </a:pathLst>
                    </a:custGeom>
                    <a:solidFill>
                      <a:schemeClr val="accent6">
                        <a:lumMod val="20000"/>
                        <a:lumOff val="80000"/>
                      </a:schemeClr>
                    </a:solidFill>
                    <a:ln w="12700">
                      <a:solidFill>
                        <a:schemeClr val="bg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01" name="フリーフォーム: 図形 1700">
                      <a:extLst>
                        <a:ext uri="{FF2B5EF4-FFF2-40B4-BE49-F238E27FC236}">
                          <a16:creationId xmlns:a16="http://schemas.microsoft.com/office/drawing/2014/main" id="{41EAAAB0-0E13-4D67-B44D-473A21DDE6D2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30152976" y="30835600"/>
                      <a:ext cx="324468" cy="406400"/>
                    </a:xfrm>
                    <a:custGeom>
                      <a:avLst/>
                      <a:gdLst>
                        <a:gd name="connsiteX0" fmla="*/ 82548 w 324468"/>
                        <a:gd name="connsiteY0" fmla="*/ 0 h 406400"/>
                        <a:gd name="connsiteX1" fmla="*/ 133348 w 324468"/>
                        <a:gd name="connsiteY1" fmla="*/ 6350 h 406400"/>
                        <a:gd name="connsiteX2" fmla="*/ 180974 w 324468"/>
                        <a:gd name="connsiteY2" fmla="*/ 117476 h 406400"/>
                        <a:gd name="connsiteX3" fmla="*/ 263524 w 324468"/>
                        <a:gd name="connsiteY3" fmla="*/ 120650 h 406400"/>
                        <a:gd name="connsiteX4" fmla="*/ 266700 w 324468"/>
                        <a:gd name="connsiteY4" fmla="*/ 63500 h 406400"/>
                        <a:gd name="connsiteX5" fmla="*/ 320674 w 324468"/>
                        <a:gd name="connsiteY5" fmla="*/ 95250 h 406400"/>
                        <a:gd name="connsiteX6" fmla="*/ 324468 w 324468"/>
                        <a:gd name="connsiteY6" fmla="*/ 140766 h 406400"/>
                        <a:gd name="connsiteX7" fmla="*/ 312736 w 324468"/>
                        <a:gd name="connsiteY7" fmla="*/ 139700 h 406400"/>
                        <a:gd name="connsiteX8" fmla="*/ 303212 w 324468"/>
                        <a:gd name="connsiteY8" fmla="*/ 225424 h 406400"/>
                        <a:gd name="connsiteX9" fmla="*/ 274636 w 324468"/>
                        <a:gd name="connsiteY9" fmla="*/ 225424 h 406400"/>
                        <a:gd name="connsiteX10" fmla="*/ 274636 w 324468"/>
                        <a:gd name="connsiteY10" fmla="*/ 296864 h 406400"/>
                        <a:gd name="connsiteX11" fmla="*/ 298448 w 324468"/>
                        <a:gd name="connsiteY11" fmla="*/ 349250 h 406400"/>
                        <a:gd name="connsiteX12" fmla="*/ 231774 w 324468"/>
                        <a:gd name="connsiteY12" fmla="*/ 406400 h 406400"/>
                        <a:gd name="connsiteX13" fmla="*/ 184148 w 324468"/>
                        <a:gd name="connsiteY13" fmla="*/ 382588 h 406400"/>
                        <a:gd name="connsiteX14" fmla="*/ 131762 w 324468"/>
                        <a:gd name="connsiteY14" fmla="*/ 373064 h 406400"/>
                        <a:gd name="connsiteX15" fmla="*/ 84136 w 324468"/>
                        <a:gd name="connsiteY15" fmla="*/ 339724 h 406400"/>
                        <a:gd name="connsiteX16" fmla="*/ 83856 w 324468"/>
                        <a:gd name="connsiteY16" fmla="*/ 339828 h 406400"/>
                        <a:gd name="connsiteX17" fmla="*/ 31748 w 324468"/>
                        <a:gd name="connsiteY17" fmla="*/ 257176 h 406400"/>
                        <a:gd name="connsiteX18" fmla="*/ 31748 w 324468"/>
                        <a:gd name="connsiteY18" fmla="*/ 212724 h 406400"/>
                        <a:gd name="connsiteX19" fmla="*/ 0 w 324468"/>
                        <a:gd name="connsiteY19" fmla="*/ 184150 h 406400"/>
                        <a:gd name="connsiteX20" fmla="*/ 15874 w 324468"/>
                        <a:gd name="connsiteY20" fmla="*/ 117476 h 406400"/>
                        <a:gd name="connsiteX21" fmla="*/ 57148 w 324468"/>
                        <a:gd name="connsiteY21" fmla="*/ 85724 h 406400"/>
                        <a:gd name="connsiteX22" fmla="*/ 82548 w 324468"/>
                        <a:gd name="connsiteY22" fmla="*/ 0 h 40640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  <a:cxn ang="0">
                          <a:pos x="connsiteX17" y="connsiteY17"/>
                        </a:cxn>
                        <a:cxn ang="0">
                          <a:pos x="connsiteX18" y="connsiteY18"/>
                        </a:cxn>
                        <a:cxn ang="0">
                          <a:pos x="connsiteX19" y="connsiteY19"/>
                        </a:cxn>
                        <a:cxn ang="0">
                          <a:pos x="connsiteX20" y="connsiteY20"/>
                        </a:cxn>
                        <a:cxn ang="0">
                          <a:pos x="connsiteX21" y="connsiteY21"/>
                        </a:cxn>
                        <a:cxn ang="0">
                          <a:pos x="connsiteX22" y="connsiteY22"/>
                        </a:cxn>
                      </a:cxnLst>
                      <a:rect l="l" t="t" r="r" b="b"/>
                      <a:pathLst>
                        <a:path w="324468" h="406400">
                          <a:moveTo>
                            <a:pt x="82548" y="0"/>
                          </a:moveTo>
                          <a:lnTo>
                            <a:pt x="133348" y="6350"/>
                          </a:lnTo>
                          <a:lnTo>
                            <a:pt x="180974" y="117476"/>
                          </a:lnTo>
                          <a:lnTo>
                            <a:pt x="263524" y="120650"/>
                          </a:lnTo>
                          <a:lnTo>
                            <a:pt x="266700" y="63500"/>
                          </a:lnTo>
                          <a:lnTo>
                            <a:pt x="320674" y="95250"/>
                          </a:lnTo>
                          <a:lnTo>
                            <a:pt x="324468" y="140766"/>
                          </a:lnTo>
                          <a:lnTo>
                            <a:pt x="312736" y="139700"/>
                          </a:lnTo>
                          <a:lnTo>
                            <a:pt x="303212" y="225424"/>
                          </a:lnTo>
                          <a:lnTo>
                            <a:pt x="274636" y="225424"/>
                          </a:lnTo>
                          <a:lnTo>
                            <a:pt x="274636" y="296864"/>
                          </a:lnTo>
                          <a:lnTo>
                            <a:pt x="298448" y="349250"/>
                          </a:lnTo>
                          <a:lnTo>
                            <a:pt x="231774" y="406400"/>
                          </a:lnTo>
                          <a:lnTo>
                            <a:pt x="184148" y="382588"/>
                          </a:lnTo>
                          <a:lnTo>
                            <a:pt x="131762" y="373064"/>
                          </a:lnTo>
                          <a:lnTo>
                            <a:pt x="84136" y="339724"/>
                          </a:lnTo>
                          <a:lnTo>
                            <a:pt x="83856" y="339828"/>
                          </a:lnTo>
                          <a:lnTo>
                            <a:pt x="31748" y="257176"/>
                          </a:lnTo>
                          <a:lnTo>
                            <a:pt x="31748" y="212724"/>
                          </a:lnTo>
                          <a:lnTo>
                            <a:pt x="0" y="184150"/>
                          </a:lnTo>
                          <a:lnTo>
                            <a:pt x="15874" y="117476"/>
                          </a:lnTo>
                          <a:lnTo>
                            <a:pt x="57148" y="85724"/>
                          </a:lnTo>
                          <a:lnTo>
                            <a:pt x="82548" y="0"/>
                          </a:lnTo>
                          <a:close/>
                        </a:path>
                      </a:pathLst>
                    </a:custGeom>
                    <a:solidFill>
                      <a:schemeClr val="accent6">
                        <a:lumMod val="20000"/>
                        <a:lumOff val="80000"/>
                      </a:schemeClr>
                    </a:solidFill>
                    <a:ln w="12700">
                      <a:solidFill>
                        <a:schemeClr val="bg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02" name="フリーフォーム: 図形 1701">
                      <a:extLst>
                        <a:ext uri="{FF2B5EF4-FFF2-40B4-BE49-F238E27FC236}">
                          <a16:creationId xmlns:a16="http://schemas.microsoft.com/office/drawing/2014/main" id="{CFAA34C5-F800-479D-A0BC-096CBE99156B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30779214" y="30191076"/>
                      <a:ext cx="167510" cy="190500"/>
                    </a:xfrm>
                    <a:custGeom>
                      <a:avLst/>
                      <a:gdLst>
                        <a:gd name="connsiteX0" fmla="*/ 15110 w 167510"/>
                        <a:gd name="connsiteY0" fmla="*/ 0 h 190500"/>
                        <a:gd name="connsiteX1" fmla="*/ 78256 w 167510"/>
                        <a:gd name="connsiteY1" fmla="*/ 6012 h 190500"/>
                        <a:gd name="connsiteX2" fmla="*/ 161162 w 167510"/>
                        <a:gd name="connsiteY2" fmla="*/ 123824 h 190500"/>
                        <a:gd name="connsiteX3" fmla="*/ 167510 w 167510"/>
                        <a:gd name="connsiteY3" fmla="*/ 168274 h 190500"/>
                        <a:gd name="connsiteX4" fmla="*/ 129410 w 167510"/>
                        <a:gd name="connsiteY4" fmla="*/ 190500 h 190500"/>
                        <a:gd name="connsiteX5" fmla="*/ 21462 w 167510"/>
                        <a:gd name="connsiteY5" fmla="*/ 114300 h 190500"/>
                        <a:gd name="connsiteX6" fmla="*/ 0 w 167510"/>
                        <a:gd name="connsiteY6" fmla="*/ 24552 h 190500"/>
                        <a:gd name="connsiteX7" fmla="*/ 15110 w 167510"/>
                        <a:gd name="connsiteY7" fmla="*/ 0 h 19050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</a:cxnLst>
                      <a:rect l="l" t="t" r="r" b="b"/>
                      <a:pathLst>
                        <a:path w="167510" h="190500">
                          <a:moveTo>
                            <a:pt x="15110" y="0"/>
                          </a:moveTo>
                          <a:lnTo>
                            <a:pt x="78256" y="6012"/>
                          </a:lnTo>
                          <a:lnTo>
                            <a:pt x="161162" y="123824"/>
                          </a:lnTo>
                          <a:lnTo>
                            <a:pt x="167510" y="168274"/>
                          </a:lnTo>
                          <a:lnTo>
                            <a:pt x="129410" y="190500"/>
                          </a:lnTo>
                          <a:lnTo>
                            <a:pt x="21462" y="114300"/>
                          </a:lnTo>
                          <a:lnTo>
                            <a:pt x="0" y="24552"/>
                          </a:lnTo>
                          <a:lnTo>
                            <a:pt x="15110" y="0"/>
                          </a:lnTo>
                          <a:close/>
                        </a:path>
                      </a:pathLst>
                    </a:custGeom>
                    <a:solidFill>
                      <a:schemeClr val="accent6">
                        <a:lumMod val="20000"/>
                        <a:lumOff val="80000"/>
                      </a:schemeClr>
                    </a:solidFill>
                    <a:ln w="12700">
                      <a:solidFill>
                        <a:schemeClr val="bg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03" name="フリーフォーム: 図形 1702">
                      <a:extLst>
                        <a:ext uri="{FF2B5EF4-FFF2-40B4-BE49-F238E27FC236}">
                          <a16:creationId xmlns:a16="http://schemas.microsoft.com/office/drawing/2014/main" id="{782A887E-DD97-42D6-9253-DB89A05992E4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30079644" y="30239838"/>
                      <a:ext cx="505132" cy="548138"/>
                    </a:xfrm>
                    <a:custGeom>
                      <a:avLst/>
                      <a:gdLst>
                        <a:gd name="connsiteX0" fmla="*/ 240402 w 505132"/>
                        <a:gd name="connsiteY0" fmla="*/ 0 h 548138"/>
                        <a:gd name="connsiteX1" fmla="*/ 252910 w 505132"/>
                        <a:gd name="connsiteY1" fmla="*/ 24584 h 548138"/>
                        <a:gd name="connsiteX2" fmla="*/ 277066 w 505132"/>
                        <a:gd name="connsiteY2" fmla="*/ 24584 h 548138"/>
                        <a:gd name="connsiteX3" fmla="*/ 282870 w 505132"/>
                        <a:gd name="connsiteY3" fmla="*/ 20692 h 548138"/>
                        <a:gd name="connsiteX4" fmla="*/ 298756 w 505132"/>
                        <a:gd name="connsiteY4" fmla="*/ 87762 h 548138"/>
                        <a:gd name="connsiteX5" fmla="*/ 374956 w 505132"/>
                        <a:gd name="connsiteY5" fmla="*/ 138562 h 548138"/>
                        <a:gd name="connsiteX6" fmla="*/ 378132 w 505132"/>
                        <a:gd name="connsiteY6" fmla="*/ 202062 h 548138"/>
                        <a:gd name="connsiteX7" fmla="*/ 473380 w 505132"/>
                        <a:gd name="connsiteY7" fmla="*/ 262386 h 548138"/>
                        <a:gd name="connsiteX8" fmla="*/ 505132 w 505132"/>
                        <a:gd name="connsiteY8" fmla="*/ 325886 h 548138"/>
                        <a:gd name="connsiteX9" fmla="*/ 473380 w 505132"/>
                        <a:gd name="connsiteY9" fmla="*/ 395738 h 548138"/>
                        <a:gd name="connsiteX10" fmla="*/ 397180 w 505132"/>
                        <a:gd name="connsiteY10" fmla="*/ 398912 h 548138"/>
                        <a:gd name="connsiteX11" fmla="*/ 343206 w 505132"/>
                        <a:gd name="connsiteY11" fmla="*/ 440186 h 548138"/>
                        <a:gd name="connsiteX12" fmla="*/ 422580 w 505132"/>
                        <a:gd name="connsiteY12" fmla="*/ 519562 h 548138"/>
                        <a:gd name="connsiteX13" fmla="*/ 394006 w 505132"/>
                        <a:gd name="connsiteY13" fmla="*/ 548138 h 548138"/>
                        <a:gd name="connsiteX14" fmla="*/ 305106 w 505132"/>
                        <a:gd name="connsiteY14" fmla="*/ 468762 h 548138"/>
                        <a:gd name="connsiteX15" fmla="*/ 254306 w 505132"/>
                        <a:gd name="connsiteY15" fmla="*/ 446538 h 548138"/>
                        <a:gd name="connsiteX16" fmla="*/ 190806 w 505132"/>
                        <a:gd name="connsiteY16" fmla="*/ 475112 h 548138"/>
                        <a:gd name="connsiteX17" fmla="*/ 146356 w 505132"/>
                        <a:gd name="connsiteY17" fmla="*/ 405262 h 548138"/>
                        <a:gd name="connsiteX18" fmla="*/ 63806 w 505132"/>
                        <a:gd name="connsiteY18" fmla="*/ 383038 h 548138"/>
                        <a:gd name="connsiteX19" fmla="*/ 57456 w 505132"/>
                        <a:gd name="connsiteY19" fmla="*/ 322712 h 548138"/>
                        <a:gd name="connsiteX20" fmla="*/ 3480 w 505132"/>
                        <a:gd name="connsiteY20" fmla="*/ 271912 h 548138"/>
                        <a:gd name="connsiteX21" fmla="*/ 0 w 505132"/>
                        <a:gd name="connsiteY21" fmla="*/ 267078 h 548138"/>
                        <a:gd name="connsiteX22" fmla="*/ 20408 w 505132"/>
                        <a:gd name="connsiteY22" fmla="*/ 257056 h 548138"/>
                        <a:gd name="connsiteX23" fmla="*/ 44996 w 505132"/>
                        <a:gd name="connsiteY23" fmla="*/ 219964 h 548138"/>
                        <a:gd name="connsiteX24" fmla="*/ 93740 w 505132"/>
                        <a:gd name="connsiteY24" fmla="*/ 219964 h 548138"/>
                        <a:gd name="connsiteX25" fmla="*/ 130404 w 505132"/>
                        <a:gd name="connsiteY25" fmla="*/ 232472 h 548138"/>
                        <a:gd name="connsiteX26" fmla="*/ 167070 w 505132"/>
                        <a:gd name="connsiteY26" fmla="*/ 207888 h 548138"/>
                        <a:gd name="connsiteX27" fmla="*/ 154992 w 505132"/>
                        <a:gd name="connsiteY27" fmla="*/ 171228 h 548138"/>
                        <a:gd name="connsiteX28" fmla="*/ 191658 w 505132"/>
                        <a:gd name="connsiteY28" fmla="*/ 73322 h 548138"/>
                        <a:gd name="connsiteX29" fmla="*/ 240402 w 505132"/>
                        <a:gd name="connsiteY29" fmla="*/ 61244 h 548138"/>
                        <a:gd name="connsiteX30" fmla="*/ 228324 w 505132"/>
                        <a:gd name="connsiteY30" fmla="*/ 24584 h 548138"/>
                        <a:gd name="connsiteX31" fmla="*/ 240402 w 505132"/>
                        <a:gd name="connsiteY31" fmla="*/ 0 h 548138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  <a:cxn ang="0">
                          <a:pos x="connsiteX17" y="connsiteY17"/>
                        </a:cxn>
                        <a:cxn ang="0">
                          <a:pos x="connsiteX18" y="connsiteY18"/>
                        </a:cxn>
                        <a:cxn ang="0">
                          <a:pos x="connsiteX19" y="connsiteY19"/>
                        </a:cxn>
                        <a:cxn ang="0">
                          <a:pos x="connsiteX20" y="connsiteY20"/>
                        </a:cxn>
                        <a:cxn ang="0">
                          <a:pos x="connsiteX21" y="connsiteY21"/>
                        </a:cxn>
                        <a:cxn ang="0">
                          <a:pos x="connsiteX22" y="connsiteY22"/>
                        </a:cxn>
                        <a:cxn ang="0">
                          <a:pos x="connsiteX23" y="connsiteY23"/>
                        </a:cxn>
                        <a:cxn ang="0">
                          <a:pos x="connsiteX24" y="connsiteY24"/>
                        </a:cxn>
                        <a:cxn ang="0">
                          <a:pos x="connsiteX25" y="connsiteY25"/>
                        </a:cxn>
                        <a:cxn ang="0">
                          <a:pos x="connsiteX26" y="connsiteY26"/>
                        </a:cxn>
                        <a:cxn ang="0">
                          <a:pos x="connsiteX27" y="connsiteY27"/>
                        </a:cxn>
                        <a:cxn ang="0">
                          <a:pos x="connsiteX28" y="connsiteY28"/>
                        </a:cxn>
                        <a:cxn ang="0">
                          <a:pos x="connsiteX29" y="connsiteY29"/>
                        </a:cxn>
                        <a:cxn ang="0">
                          <a:pos x="connsiteX30" y="connsiteY30"/>
                        </a:cxn>
                        <a:cxn ang="0">
                          <a:pos x="connsiteX31" y="connsiteY31"/>
                        </a:cxn>
                      </a:cxnLst>
                      <a:rect l="l" t="t" r="r" b="b"/>
                      <a:pathLst>
                        <a:path w="505132" h="548138">
                          <a:moveTo>
                            <a:pt x="240402" y="0"/>
                          </a:moveTo>
                          <a:lnTo>
                            <a:pt x="252910" y="24584"/>
                          </a:lnTo>
                          <a:lnTo>
                            <a:pt x="277066" y="24584"/>
                          </a:lnTo>
                          <a:lnTo>
                            <a:pt x="282870" y="20692"/>
                          </a:lnTo>
                          <a:lnTo>
                            <a:pt x="298756" y="87762"/>
                          </a:lnTo>
                          <a:lnTo>
                            <a:pt x="374956" y="138562"/>
                          </a:lnTo>
                          <a:lnTo>
                            <a:pt x="378132" y="202062"/>
                          </a:lnTo>
                          <a:lnTo>
                            <a:pt x="473380" y="262386"/>
                          </a:lnTo>
                          <a:lnTo>
                            <a:pt x="505132" y="325886"/>
                          </a:lnTo>
                          <a:lnTo>
                            <a:pt x="473380" y="395738"/>
                          </a:lnTo>
                          <a:lnTo>
                            <a:pt x="397180" y="398912"/>
                          </a:lnTo>
                          <a:lnTo>
                            <a:pt x="343206" y="440186"/>
                          </a:lnTo>
                          <a:lnTo>
                            <a:pt x="422580" y="519562"/>
                          </a:lnTo>
                          <a:lnTo>
                            <a:pt x="394006" y="548138"/>
                          </a:lnTo>
                          <a:lnTo>
                            <a:pt x="305106" y="468762"/>
                          </a:lnTo>
                          <a:lnTo>
                            <a:pt x="254306" y="446538"/>
                          </a:lnTo>
                          <a:lnTo>
                            <a:pt x="190806" y="475112"/>
                          </a:lnTo>
                          <a:lnTo>
                            <a:pt x="146356" y="405262"/>
                          </a:lnTo>
                          <a:lnTo>
                            <a:pt x="63806" y="383038"/>
                          </a:lnTo>
                          <a:lnTo>
                            <a:pt x="57456" y="322712"/>
                          </a:lnTo>
                          <a:lnTo>
                            <a:pt x="3480" y="271912"/>
                          </a:lnTo>
                          <a:lnTo>
                            <a:pt x="0" y="267078"/>
                          </a:lnTo>
                          <a:lnTo>
                            <a:pt x="20408" y="257056"/>
                          </a:lnTo>
                          <a:lnTo>
                            <a:pt x="44996" y="219964"/>
                          </a:lnTo>
                          <a:lnTo>
                            <a:pt x="93740" y="219964"/>
                          </a:lnTo>
                          <a:lnTo>
                            <a:pt x="130404" y="232472"/>
                          </a:lnTo>
                          <a:lnTo>
                            <a:pt x="167070" y="207888"/>
                          </a:lnTo>
                          <a:lnTo>
                            <a:pt x="154992" y="171228"/>
                          </a:lnTo>
                          <a:lnTo>
                            <a:pt x="191658" y="73322"/>
                          </a:lnTo>
                          <a:lnTo>
                            <a:pt x="240402" y="61244"/>
                          </a:lnTo>
                          <a:lnTo>
                            <a:pt x="228324" y="24584"/>
                          </a:lnTo>
                          <a:lnTo>
                            <a:pt x="240402" y="0"/>
                          </a:lnTo>
                          <a:close/>
                        </a:path>
                      </a:pathLst>
                    </a:custGeom>
                    <a:solidFill>
                      <a:schemeClr val="accent6">
                        <a:lumMod val="20000"/>
                        <a:lumOff val="80000"/>
                      </a:schemeClr>
                    </a:solidFill>
                    <a:ln w="12700">
                      <a:solidFill>
                        <a:schemeClr val="bg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04" name="フリーフォーム: 図形 1703">
                      <a:extLst>
                        <a:ext uri="{FF2B5EF4-FFF2-40B4-BE49-F238E27FC236}">
                          <a16:creationId xmlns:a16="http://schemas.microsoft.com/office/drawing/2014/main" id="{F3C68822-5804-4F52-B555-AE7A132466F2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30857470" y="29962558"/>
                      <a:ext cx="461512" cy="606342"/>
                    </a:xfrm>
                    <a:custGeom>
                      <a:avLst/>
                      <a:gdLst>
                        <a:gd name="connsiteX0" fmla="*/ 406732 w 461512"/>
                        <a:gd name="connsiteY0" fmla="*/ 0 h 606342"/>
                        <a:gd name="connsiteX1" fmla="*/ 397922 w 461512"/>
                        <a:gd name="connsiteY1" fmla="*/ 79292 h 606342"/>
                        <a:gd name="connsiteX2" fmla="*/ 369346 w 461512"/>
                        <a:gd name="connsiteY2" fmla="*/ 136442 h 606342"/>
                        <a:gd name="connsiteX3" fmla="*/ 369346 w 461512"/>
                        <a:gd name="connsiteY3" fmla="*/ 184066 h 606342"/>
                        <a:gd name="connsiteX4" fmla="*/ 455074 w 461512"/>
                        <a:gd name="connsiteY4" fmla="*/ 269792 h 606342"/>
                        <a:gd name="connsiteX5" fmla="*/ 461512 w 461512"/>
                        <a:gd name="connsiteY5" fmla="*/ 266866 h 606342"/>
                        <a:gd name="connsiteX6" fmla="*/ 453110 w 461512"/>
                        <a:gd name="connsiteY6" fmla="*/ 380282 h 606342"/>
                        <a:gd name="connsiteX7" fmla="*/ 454884 w 461512"/>
                        <a:gd name="connsiteY7" fmla="*/ 381534 h 606342"/>
                        <a:gd name="connsiteX8" fmla="*/ 359130 w 461512"/>
                        <a:gd name="connsiteY8" fmla="*/ 339642 h 606342"/>
                        <a:gd name="connsiteX9" fmla="*/ 333730 w 461512"/>
                        <a:gd name="connsiteY9" fmla="*/ 377742 h 606342"/>
                        <a:gd name="connsiteX10" fmla="*/ 340080 w 461512"/>
                        <a:gd name="connsiteY10" fmla="*/ 472992 h 606342"/>
                        <a:gd name="connsiteX11" fmla="*/ 387706 w 461512"/>
                        <a:gd name="connsiteY11" fmla="*/ 523792 h 606342"/>
                        <a:gd name="connsiteX12" fmla="*/ 301980 w 461512"/>
                        <a:gd name="connsiteY12" fmla="*/ 606342 h 606342"/>
                        <a:gd name="connsiteX13" fmla="*/ 187680 w 461512"/>
                        <a:gd name="connsiteY13" fmla="*/ 507918 h 606342"/>
                        <a:gd name="connsiteX14" fmla="*/ 130530 w 461512"/>
                        <a:gd name="connsiteY14" fmla="*/ 488866 h 606342"/>
                        <a:gd name="connsiteX15" fmla="*/ 74778 w 461512"/>
                        <a:gd name="connsiteY15" fmla="*/ 405238 h 606342"/>
                        <a:gd name="connsiteX16" fmla="*/ 89254 w 461512"/>
                        <a:gd name="connsiteY16" fmla="*/ 396792 h 606342"/>
                        <a:gd name="connsiteX17" fmla="*/ 82906 w 461512"/>
                        <a:gd name="connsiteY17" fmla="*/ 352342 h 606342"/>
                        <a:gd name="connsiteX18" fmla="*/ 0 w 461512"/>
                        <a:gd name="connsiteY18" fmla="*/ 234530 h 606342"/>
                        <a:gd name="connsiteX19" fmla="*/ 3530 w 461512"/>
                        <a:gd name="connsiteY19" fmla="*/ 234866 h 606342"/>
                        <a:gd name="connsiteX20" fmla="*/ 44806 w 461512"/>
                        <a:gd name="connsiteY20" fmla="*/ 171366 h 606342"/>
                        <a:gd name="connsiteX21" fmla="*/ 86080 w 461512"/>
                        <a:gd name="connsiteY21" fmla="*/ 171366 h 606342"/>
                        <a:gd name="connsiteX22" fmla="*/ 178154 w 461512"/>
                        <a:gd name="connsiteY22" fmla="*/ 79292 h 606342"/>
                        <a:gd name="connsiteX23" fmla="*/ 232130 w 461512"/>
                        <a:gd name="connsiteY23" fmla="*/ 82466 h 606342"/>
                        <a:gd name="connsiteX24" fmla="*/ 270230 w 461512"/>
                        <a:gd name="connsiteY24" fmla="*/ 53892 h 606342"/>
                        <a:gd name="connsiteX25" fmla="*/ 269344 w 461512"/>
                        <a:gd name="connsiteY25" fmla="*/ 42376 h 606342"/>
                        <a:gd name="connsiteX26" fmla="*/ 284518 w 461512"/>
                        <a:gd name="connsiteY26" fmla="*/ 55480 h 606342"/>
                        <a:gd name="connsiteX27" fmla="*/ 322618 w 461512"/>
                        <a:gd name="connsiteY27" fmla="*/ 12618 h 606342"/>
                        <a:gd name="connsiteX28" fmla="*/ 406732 w 461512"/>
                        <a:gd name="connsiteY28" fmla="*/ 0 h 606342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  <a:cxn ang="0">
                          <a:pos x="connsiteX17" y="connsiteY17"/>
                        </a:cxn>
                        <a:cxn ang="0">
                          <a:pos x="connsiteX18" y="connsiteY18"/>
                        </a:cxn>
                        <a:cxn ang="0">
                          <a:pos x="connsiteX19" y="connsiteY19"/>
                        </a:cxn>
                        <a:cxn ang="0">
                          <a:pos x="connsiteX20" y="connsiteY20"/>
                        </a:cxn>
                        <a:cxn ang="0">
                          <a:pos x="connsiteX21" y="connsiteY21"/>
                        </a:cxn>
                        <a:cxn ang="0">
                          <a:pos x="connsiteX22" y="connsiteY22"/>
                        </a:cxn>
                        <a:cxn ang="0">
                          <a:pos x="connsiteX23" y="connsiteY23"/>
                        </a:cxn>
                        <a:cxn ang="0">
                          <a:pos x="connsiteX24" y="connsiteY24"/>
                        </a:cxn>
                        <a:cxn ang="0">
                          <a:pos x="connsiteX25" y="connsiteY25"/>
                        </a:cxn>
                        <a:cxn ang="0">
                          <a:pos x="connsiteX26" y="connsiteY26"/>
                        </a:cxn>
                        <a:cxn ang="0">
                          <a:pos x="connsiteX27" y="connsiteY27"/>
                        </a:cxn>
                        <a:cxn ang="0">
                          <a:pos x="connsiteX28" y="connsiteY28"/>
                        </a:cxn>
                      </a:cxnLst>
                      <a:rect l="l" t="t" r="r" b="b"/>
                      <a:pathLst>
                        <a:path w="461512" h="606342">
                          <a:moveTo>
                            <a:pt x="406732" y="0"/>
                          </a:moveTo>
                          <a:lnTo>
                            <a:pt x="397922" y="79292"/>
                          </a:lnTo>
                          <a:lnTo>
                            <a:pt x="369346" y="136442"/>
                          </a:lnTo>
                          <a:lnTo>
                            <a:pt x="369346" y="184066"/>
                          </a:lnTo>
                          <a:lnTo>
                            <a:pt x="455074" y="269792"/>
                          </a:lnTo>
                          <a:lnTo>
                            <a:pt x="461512" y="266866"/>
                          </a:lnTo>
                          <a:lnTo>
                            <a:pt x="453110" y="380282"/>
                          </a:lnTo>
                          <a:lnTo>
                            <a:pt x="454884" y="381534"/>
                          </a:lnTo>
                          <a:lnTo>
                            <a:pt x="359130" y="339642"/>
                          </a:lnTo>
                          <a:lnTo>
                            <a:pt x="333730" y="377742"/>
                          </a:lnTo>
                          <a:lnTo>
                            <a:pt x="340080" y="472992"/>
                          </a:lnTo>
                          <a:lnTo>
                            <a:pt x="387706" y="523792"/>
                          </a:lnTo>
                          <a:lnTo>
                            <a:pt x="301980" y="606342"/>
                          </a:lnTo>
                          <a:lnTo>
                            <a:pt x="187680" y="507918"/>
                          </a:lnTo>
                          <a:lnTo>
                            <a:pt x="130530" y="488866"/>
                          </a:lnTo>
                          <a:lnTo>
                            <a:pt x="74778" y="405238"/>
                          </a:lnTo>
                          <a:lnTo>
                            <a:pt x="89254" y="396792"/>
                          </a:lnTo>
                          <a:lnTo>
                            <a:pt x="82906" y="352342"/>
                          </a:lnTo>
                          <a:lnTo>
                            <a:pt x="0" y="234530"/>
                          </a:lnTo>
                          <a:lnTo>
                            <a:pt x="3530" y="234866"/>
                          </a:lnTo>
                          <a:lnTo>
                            <a:pt x="44806" y="171366"/>
                          </a:lnTo>
                          <a:lnTo>
                            <a:pt x="86080" y="171366"/>
                          </a:lnTo>
                          <a:lnTo>
                            <a:pt x="178154" y="79292"/>
                          </a:lnTo>
                          <a:lnTo>
                            <a:pt x="232130" y="82466"/>
                          </a:lnTo>
                          <a:lnTo>
                            <a:pt x="270230" y="53892"/>
                          </a:lnTo>
                          <a:lnTo>
                            <a:pt x="269344" y="42376"/>
                          </a:lnTo>
                          <a:lnTo>
                            <a:pt x="284518" y="55480"/>
                          </a:lnTo>
                          <a:lnTo>
                            <a:pt x="322618" y="12618"/>
                          </a:lnTo>
                          <a:lnTo>
                            <a:pt x="406732" y="0"/>
                          </a:lnTo>
                          <a:close/>
                        </a:path>
                      </a:pathLst>
                    </a:custGeom>
                    <a:solidFill>
                      <a:schemeClr val="accent6">
                        <a:lumMod val="20000"/>
                        <a:lumOff val="80000"/>
                      </a:schemeClr>
                    </a:solidFill>
                    <a:ln w="12700">
                      <a:solidFill>
                        <a:schemeClr val="bg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05" name="フリーフォーム: 図形 1704">
                      <a:extLst>
                        <a:ext uri="{FF2B5EF4-FFF2-40B4-BE49-F238E27FC236}">
                          <a16:creationId xmlns:a16="http://schemas.microsoft.com/office/drawing/2014/main" id="{1667EDC1-DF20-4C40-9816-B894D3604EA3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9921200" y="30841950"/>
                      <a:ext cx="315632" cy="423550"/>
                    </a:xfrm>
                    <a:custGeom>
                      <a:avLst/>
                      <a:gdLst>
                        <a:gd name="connsiteX0" fmla="*/ 15876 w 315632"/>
                        <a:gd name="connsiteY0" fmla="*/ 0 h 423550"/>
                        <a:gd name="connsiteX1" fmla="*/ 76200 w 315632"/>
                        <a:gd name="connsiteY1" fmla="*/ 53974 h 423550"/>
                        <a:gd name="connsiteX2" fmla="*/ 139700 w 315632"/>
                        <a:gd name="connsiteY2" fmla="*/ 63500 h 423550"/>
                        <a:gd name="connsiteX3" fmla="*/ 161924 w 315632"/>
                        <a:gd name="connsiteY3" fmla="*/ 3174 h 423550"/>
                        <a:gd name="connsiteX4" fmla="*/ 187324 w 315632"/>
                        <a:gd name="connsiteY4" fmla="*/ 34926 h 423550"/>
                        <a:gd name="connsiteX5" fmla="*/ 206376 w 315632"/>
                        <a:gd name="connsiteY5" fmla="*/ 82550 h 423550"/>
                        <a:gd name="connsiteX6" fmla="*/ 244922 w 315632"/>
                        <a:gd name="connsiteY6" fmla="*/ 122580 h 423550"/>
                        <a:gd name="connsiteX7" fmla="*/ 231776 w 315632"/>
                        <a:gd name="connsiteY7" fmla="*/ 177800 h 423550"/>
                        <a:gd name="connsiteX8" fmla="*/ 263524 w 315632"/>
                        <a:gd name="connsiteY8" fmla="*/ 206374 h 423550"/>
                        <a:gd name="connsiteX9" fmla="*/ 263524 w 315632"/>
                        <a:gd name="connsiteY9" fmla="*/ 250826 h 423550"/>
                        <a:gd name="connsiteX10" fmla="*/ 315632 w 315632"/>
                        <a:gd name="connsiteY10" fmla="*/ 333478 h 423550"/>
                        <a:gd name="connsiteX11" fmla="*/ 239712 w 315632"/>
                        <a:gd name="connsiteY11" fmla="*/ 361950 h 423550"/>
                        <a:gd name="connsiteX12" fmla="*/ 239712 w 315632"/>
                        <a:gd name="connsiteY12" fmla="*/ 404814 h 423550"/>
                        <a:gd name="connsiteX13" fmla="*/ 216288 w 315632"/>
                        <a:gd name="connsiteY13" fmla="*/ 423550 h 423550"/>
                        <a:gd name="connsiteX14" fmla="*/ 146050 w 315632"/>
                        <a:gd name="connsiteY14" fmla="*/ 393700 h 423550"/>
                        <a:gd name="connsiteX15" fmla="*/ 155576 w 315632"/>
                        <a:gd name="connsiteY15" fmla="*/ 295274 h 423550"/>
                        <a:gd name="connsiteX16" fmla="*/ 95250 w 315632"/>
                        <a:gd name="connsiteY16" fmla="*/ 276226 h 423550"/>
                        <a:gd name="connsiteX17" fmla="*/ 92076 w 315632"/>
                        <a:gd name="connsiteY17" fmla="*/ 244474 h 423550"/>
                        <a:gd name="connsiteX18" fmla="*/ 123824 w 315632"/>
                        <a:gd name="connsiteY18" fmla="*/ 209550 h 423550"/>
                        <a:gd name="connsiteX19" fmla="*/ 22224 w 315632"/>
                        <a:gd name="connsiteY19" fmla="*/ 130174 h 423550"/>
                        <a:gd name="connsiteX20" fmla="*/ 25400 w 315632"/>
                        <a:gd name="connsiteY20" fmla="*/ 79374 h 423550"/>
                        <a:gd name="connsiteX21" fmla="*/ 0 w 315632"/>
                        <a:gd name="connsiteY21" fmla="*/ 47626 h 423550"/>
                        <a:gd name="connsiteX22" fmla="*/ 15876 w 315632"/>
                        <a:gd name="connsiteY22" fmla="*/ 0 h 42355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  <a:cxn ang="0">
                          <a:pos x="connsiteX17" y="connsiteY17"/>
                        </a:cxn>
                        <a:cxn ang="0">
                          <a:pos x="connsiteX18" y="connsiteY18"/>
                        </a:cxn>
                        <a:cxn ang="0">
                          <a:pos x="connsiteX19" y="connsiteY19"/>
                        </a:cxn>
                        <a:cxn ang="0">
                          <a:pos x="connsiteX20" y="connsiteY20"/>
                        </a:cxn>
                        <a:cxn ang="0">
                          <a:pos x="connsiteX21" y="connsiteY21"/>
                        </a:cxn>
                        <a:cxn ang="0">
                          <a:pos x="connsiteX22" y="connsiteY22"/>
                        </a:cxn>
                      </a:cxnLst>
                      <a:rect l="l" t="t" r="r" b="b"/>
                      <a:pathLst>
                        <a:path w="315632" h="423550">
                          <a:moveTo>
                            <a:pt x="15876" y="0"/>
                          </a:moveTo>
                          <a:lnTo>
                            <a:pt x="76200" y="53974"/>
                          </a:lnTo>
                          <a:lnTo>
                            <a:pt x="139700" y="63500"/>
                          </a:lnTo>
                          <a:lnTo>
                            <a:pt x="161924" y="3174"/>
                          </a:lnTo>
                          <a:lnTo>
                            <a:pt x="187324" y="34926"/>
                          </a:lnTo>
                          <a:lnTo>
                            <a:pt x="206376" y="82550"/>
                          </a:lnTo>
                          <a:lnTo>
                            <a:pt x="244922" y="122580"/>
                          </a:lnTo>
                          <a:lnTo>
                            <a:pt x="231776" y="177800"/>
                          </a:lnTo>
                          <a:lnTo>
                            <a:pt x="263524" y="206374"/>
                          </a:lnTo>
                          <a:lnTo>
                            <a:pt x="263524" y="250826"/>
                          </a:lnTo>
                          <a:lnTo>
                            <a:pt x="315632" y="333478"/>
                          </a:lnTo>
                          <a:lnTo>
                            <a:pt x="239712" y="361950"/>
                          </a:lnTo>
                          <a:lnTo>
                            <a:pt x="239712" y="404814"/>
                          </a:lnTo>
                          <a:lnTo>
                            <a:pt x="216288" y="423550"/>
                          </a:lnTo>
                          <a:lnTo>
                            <a:pt x="146050" y="393700"/>
                          </a:lnTo>
                          <a:lnTo>
                            <a:pt x="155576" y="295274"/>
                          </a:lnTo>
                          <a:lnTo>
                            <a:pt x="95250" y="276226"/>
                          </a:lnTo>
                          <a:lnTo>
                            <a:pt x="92076" y="244474"/>
                          </a:lnTo>
                          <a:lnTo>
                            <a:pt x="123824" y="209550"/>
                          </a:lnTo>
                          <a:lnTo>
                            <a:pt x="22224" y="130174"/>
                          </a:lnTo>
                          <a:lnTo>
                            <a:pt x="25400" y="79374"/>
                          </a:lnTo>
                          <a:lnTo>
                            <a:pt x="0" y="47626"/>
                          </a:lnTo>
                          <a:lnTo>
                            <a:pt x="15876" y="0"/>
                          </a:lnTo>
                          <a:close/>
                        </a:path>
                      </a:pathLst>
                    </a:custGeom>
                    <a:solidFill>
                      <a:schemeClr val="accent6">
                        <a:lumMod val="20000"/>
                        <a:lumOff val="80000"/>
                      </a:schemeClr>
                    </a:solidFill>
                    <a:ln w="12700">
                      <a:solidFill>
                        <a:schemeClr val="bg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06" name="フリーフォーム: 図形 1705">
                      <a:extLst>
                        <a:ext uri="{FF2B5EF4-FFF2-40B4-BE49-F238E27FC236}">
                          <a16:creationId xmlns:a16="http://schemas.microsoft.com/office/drawing/2014/main" id="{D13E05C3-3D31-418A-BB3A-A236FE96A163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30680154" y="30215628"/>
                      <a:ext cx="134014" cy="146896"/>
                    </a:xfrm>
                    <a:custGeom>
                      <a:avLst/>
                      <a:gdLst>
                        <a:gd name="connsiteX0" fmla="*/ 99060 w 134014"/>
                        <a:gd name="connsiteY0" fmla="*/ 0 h 146896"/>
                        <a:gd name="connsiteX1" fmla="*/ 120522 w 134014"/>
                        <a:gd name="connsiteY1" fmla="*/ 89748 h 146896"/>
                        <a:gd name="connsiteX2" fmla="*/ 134014 w 134014"/>
                        <a:gd name="connsiteY2" fmla="*/ 99272 h 146896"/>
                        <a:gd name="connsiteX3" fmla="*/ 69722 w 134014"/>
                        <a:gd name="connsiteY3" fmla="*/ 99272 h 146896"/>
                        <a:gd name="connsiteX4" fmla="*/ 69722 w 134014"/>
                        <a:gd name="connsiteY4" fmla="*/ 146896 h 146896"/>
                        <a:gd name="connsiteX5" fmla="*/ 47496 w 134014"/>
                        <a:gd name="connsiteY5" fmla="*/ 131022 h 146896"/>
                        <a:gd name="connsiteX6" fmla="*/ 18922 w 134014"/>
                        <a:gd name="connsiteY6" fmla="*/ 105622 h 146896"/>
                        <a:gd name="connsiteX7" fmla="*/ 0 w 134014"/>
                        <a:gd name="connsiteY7" fmla="*/ 61470 h 146896"/>
                        <a:gd name="connsiteX8" fmla="*/ 28446 w 134014"/>
                        <a:gd name="connsiteY8" fmla="*/ 19896 h 146896"/>
                        <a:gd name="connsiteX9" fmla="*/ 88770 w 134014"/>
                        <a:gd name="connsiteY9" fmla="*/ 16722 h 146896"/>
                        <a:gd name="connsiteX10" fmla="*/ 99060 w 134014"/>
                        <a:gd name="connsiteY10" fmla="*/ 0 h 146896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</a:cxnLst>
                      <a:rect l="l" t="t" r="r" b="b"/>
                      <a:pathLst>
                        <a:path w="134014" h="146896">
                          <a:moveTo>
                            <a:pt x="99060" y="0"/>
                          </a:moveTo>
                          <a:lnTo>
                            <a:pt x="120522" y="89748"/>
                          </a:lnTo>
                          <a:lnTo>
                            <a:pt x="134014" y="99272"/>
                          </a:lnTo>
                          <a:lnTo>
                            <a:pt x="69722" y="99272"/>
                          </a:lnTo>
                          <a:lnTo>
                            <a:pt x="69722" y="146896"/>
                          </a:lnTo>
                          <a:lnTo>
                            <a:pt x="47496" y="131022"/>
                          </a:lnTo>
                          <a:lnTo>
                            <a:pt x="18922" y="105622"/>
                          </a:lnTo>
                          <a:lnTo>
                            <a:pt x="0" y="61470"/>
                          </a:lnTo>
                          <a:lnTo>
                            <a:pt x="28446" y="19896"/>
                          </a:lnTo>
                          <a:lnTo>
                            <a:pt x="88770" y="16722"/>
                          </a:lnTo>
                          <a:lnTo>
                            <a:pt x="99060" y="0"/>
                          </a:lnTo>
                          <a:close/>
                        </a:path>
                      </a:pathLst>
                    </a:custGeom>
                    <a:solidFill>
                      <a:schemeClr val="accent6">
                        <a:lumMod val="20000"/>
                        <a:lumOff val="80000"/>
                      </a:schemeClr>
                    </a:solidFill>
                    <a:ln w="12700">
                      <a:solidFill>
                        <a:schemeClr val="bg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07" name="フリーフォーム: 図形 1706">
                      <a:extLst>
                        <a:ext uri="{FF2B5EF4-FFF2-40B4-BE49-F238E27FC236}">
                          <a16:creationId xmlns:a16="http://schemas.microsoft.com/office/drawing/2014/main" id="{E5C54E3F-1B3D-4021-B7A0-D25B9C034D1B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30629584" y="30277098"/>
                      <a:ext cx="436544" cy="247352"/>
                    </a:xfrm>
                    <a:custGeom>
                      <a:avLst/>
                      <a:gdLst>
                        <a:gd name="connsiteX0" fmla="*/ 50570 w 436544"/>
                        <a:gd name="connsiteY0" fmla="*/ 0 h 247352"/>
                        <a:gd name="connsiteX1" fmla="*/ 69492 w 436544"/>
                        <a:gd name="connsiteY1" fmla="*/ 44152 h 247352"/>
                        <a:gd name="connsiteX2" fmla="*/ 98066 w 436544"/>
                        <a:gd name="connsiteY2" fmla="*/ 69552 h 247352"/>
                        <a:gd name="connsiteX3" fmla="*/ 120292 w 436544"/>
                        <a:gd name="connsiteY3" fmla="*/ 85426 h 247352"/>
                        <a:gd name="connsiteX4" fmla="*/ 120292 w 436544"/>
                        <a:gd name="connsiteY4" fmla="*/ 37802 h 247352"/>
                        <a:gd name="connsiteX5" fmla="*/ 184584 w 436544"/>
                        <a:gd name="connsiteY5" fmla="*/ 37802 h 247352"/>
                        <a:gd name="connsiteX6" fmla="*/ 279040 w 436544"/>
                        <a:gd name="connsiteY6" fmla="*/ 104478 h 247352"/>
                        <a:gd name="connsiteX7" fmla="*/ 302664 w 436544"/>
                        <a:gd name="connsiteY7" fmla="*/ 90698 h 247352"/>
                        <a:gd name="connsiteX8" fmla="*/ 358416 w 436544"/>
                        <a:gd name="connsiteY8" fmla="*/ 174326 h 247352"/>
                        <a:gd name="connsiteX9" fmla="*/ 415566 w 436544"/>
                        <a:gd name="connsiteY9" fmla="*/ 193378 h 247352"/>
                        <a:gd name="connsiteX10" fmla="*/ 436544 w 436544"/>
                        <a:gd name="connsiteY10" fmla="*/ 211444 h 247352"/>
                        <a:gd name="connsiteX11" fmla="*/ 421916 w 436544"/>
                        <a:gd name="connsiteY11" fmla="*/ 247352 h 247352"/>
                        <a:gd name="connsiteX12" fmla="*/ 291740 w 436544"/>
                        <a:gd name="connsiteY12" fmla="*/ 177502 h 247352"/>
                        <a:gd name="connsiteX13" fmla="*/ 275866 w 436544"/>
                        <a:gd name="connsiteY13" fmla="*/ 190202 h 247352"/>
                        <a:gd name="connsiteX14" fmla="*/ 225066 w 436544"/>
                        <a:gd name="connsiteY14" fmla="*/ 187026 h 247352"/>
                        <a:gd name="connsiteX15" fmla="*/ 196492 w 436544"/>
                        <a:gd name="connsiteY15" fmla="*/ 174326 h 247352"/>
                        <a:gd name="connsiteX16" fmla="*/ 167916 w 436544"/>
                        <a:gd name="connsiteY16" fmla="*/ 190202 h 247352"/>
                        <a:gd name="connsiteX17" fmla="*/ 126640 w 436544"/>
                        <a:gd name="connsiteY17" fmla="*/ 177502 h 247352"/>
                        <a:gd name="connsiteX18" fmla="*/ 104416 w 436544"/>
                        <a:gd name="connsiteY18" fmla="*/ 225126 h 247352"/>
                        <a:gd name="connsiteX19" fmla="*/ 53616 w 436544"/>
                        <a:gd name="connsiteY19" fmla="*/ 221952 h 247352"/>
                        <a:gd name="connsiteX20" fmla="*/ 34566 w 436544"/>
                        <a:gd name="connsiteY20" fmla="*/ 164802 h 247352"/>
                        <a:gd name="connsiteX21" fmla="*/ 0 w 436544"/>
                        <a:gd name="connsiteY21" fmla="*/ 31152 h 247352"/>
                        <a:gd name="connsiteX22" fmla="*/ 18692 w 436544"/>
                        <a:gd name="connsiteY22" fmla="*/ 15578 h 247352"/>
                        <a:gd name="connsiteX23" fmla="*/ 37740 w 436544"/>
                        <a:gd name="connsiteY23" fmla="*/ 18752 h 247352"/>
                        <a:gd name="connsiteX24" fmla="*/ 50570 w 436544"/>
                        <a:gd name="connsiteY24" fmla="*/ 0 h 247352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  <a:cxn ang="0">
                          <a:pos x="connsiteX17" y="connsiteY17"/>
                        </a:cxn>
                        <a:cxn ang="0">
                          <a:pos x="connsiteX18" y="connsiteY18"/>
                        </a:cxn>
                        <a:cxn ang="0">
                          <a:pos x="connsiteX19" y="connsiteY19"/>
                        </a:cxn>
                        <a:cxn ang="0">
                          <a:pos x="connsiteX20" y="connsiteY20"/>
                        </a:cxn>
                        <a:cxn ang="0">
                          <a:pos x="connsiteX21" y="connsiteY21"/>
                        </a:cxn>
                        <a:cxn ang="0">
                          <a:pos x="connsiteX22" y="connsiteY22"/>
                        </a:cxn>
                        <a:cxn ang="0">
                          <a:pos x="connsiteX23" y="connsiteY23"/>
                        </a:cxn>
                        <a:cxn ang="0">
                          <a:pos x="connsiteX24" y="connsiteY24"/>
                        </a:cxn>
                      </a:cxnLst>
                      <a:rect l="l" t="t" r="r" b="b"/>
                      <a:pathLst>
                        <a:path w="436544" h="247352">
                          <a:moveTo>
                            <a:pt x="50570" y="0"/>
                          </a:moveTo>
                          <a:lnTo>
                            <a:pt x="69492" y="44152"/>
                          </a:lnTo>
                          <a:lnTo>
                            <a:pt x="98066" y="69552"/>
                          </a:lnTo>
                          <a:lnTo>
                            <a:pt x="120292" y="85426"/>
                          </a:lnTo>
                          <a:lnTo>
                            <a:pt x="120292" y="37802"/>
                          </a:lnTo>
                          <a:lnTo>
                            <a:pt x="184584" y="37802"/>
                          </a:lnTo>
                          <a:lnTo>
                            <a:pt x="279040" y="104478"/>
                          </a:lnTo>
                          <a:lnTo>
                            <a:pt x="302664" y="90698"/>
                          </a:lnTo>
                          <a:lnTo>
                            <a:pt x="358416" y="174326"/>
                          </a:lnTo>
                          <a:lnTo>
                            <a:pt x="415566" y="193378"/>
                          </a:lnTo>
                          <a:lnTo>
                            <a:pt x="436544" y="211444"/>
                          </a:lnTo>
                          <a:lnTo>
                            <a:pt x="421916" y="247352"/>
                          </a:lnTo>
                          <a:lnTo>
                            <a:pt x="291740" y="177502"/>
                          </a:lnTo>
                          <a:lnTo>
                            <a:pt x="275866" y="190202"/>
                          </a:lnTo>
                          <a:lnTo>
                            <a:pt x="225066" y="187026"/>
                          </a:lnTo>
                          <a:lnTo>
                            <a:pt x="196492" y="174326"/>
                          </a:lnTo>
                          <a:lnTo>
                            <a:pt x="167916" y="190202"/>
                          </a:lnTo>
                          <a:lnTo>
                            <a:pt x="126640" y="177502"/>
                          </a:lnTo>
                          <a:lnTo>
                            <a:pt x="104416" y="225126"/>
                          </a:lnTo>
                          <a:lnTo>
                            <a:pt x="53616" y="221952"/>
                          </a:lnTo>
                          <a:lnTo>
                            <a:pt x="34566" y="164802"/>
                          </a:lnTo>
                          <a:lnTo>
                            <a:pt x="0" y="31152"/>
                          </a:lnTo>
                          <a:lnTo>
                            <a:pt x="18692" y="15578"/>
                          </a:lnTo>
                          <a:lnTo>
                            <a:pt x="37740" y="18752"/>
                          </a:lnTo>
                          <a:lnTo>
                            <a:pt x="50570" y="0"/>
                          </a:lnTo>
                          <a:close/>
                        </a:path>
                      </a:pathLst>
                    </a:custGeom>
                    <a:solidFill>
                      <a:schemeClr val="accent6">
                        <a:lumMod val="20000"/>
                        <a:lumOff val="80000"/>
                      </a:schemeClr>
                    </a:solidFill>
                    <a:ln w="12700">
                      <a:solidFill>
                        <a:schemeClr val="bg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08" name="フリーフォーム: 図形 1707">
                      <a:extLst>
                        <a:ext uri="{FF2B5EF4-FFF2-40B4-BE49-F238E27FC236}">
                          <a16:creationId xmlns:a16="http://schemas.microsoft.com/office/drawing/2014/main" id="{3085305D-10F7-43EC-B2E4-03B2FC96D0CB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30276822" y="30686376"/>
                      <a:ext cx="263036" cy="293688"/>
                    </a:xfrm>
                    <a:custGeom>
                      <a:avLst/>
                      <a:gdLst>
                        <a:gd name="connsiteX0" fmla="*/ 57128 w 263036"/>
                        <a:gd name="connsiteY0" fmla="*/ 0 h 293688"/>
                        <a:gd name="connsiteX1" fmla="*/ 107928 w 263036"/>
                        <a:gd name="connsiteY1" fmla="*/ 22224 h 293688"/>
                        <a:gd name="connsiteX2" fmla="*/ 196828 w 263036"/>
                        <a:gd name="connsiteY2" fmla="*/ 101600 h 293688"/>
                        <a:gd name="connsiteX3" fmla="*/ 219054 w 263036"/>
                        <a:gd name="connsiteY3" fmla="*/ 79374 h 293688"/>
                        <a:gd name="connsiteX4" fmla="*/ 228578 w 263036"/>
                        <a:gd name="connsiteY4" fmla="*/ 82548 h 293688"/>
                        <a:gd name="connsiteX5" fmla="*/ 225402 w 263036"/>
                        <a:gd name="connsiteY5" fmla="*/ 146048 h 293688"/>
                        <a:gd name="connsiteX6" fmla="*/ 247628 w 263036"/>
                        <a:gd name="connsiteY6" fmla="*/ 152400 h 293688"/>
                        <a:gd name="connsiteX7" fmla="*/ 247628 w 263036"/>
                        <a:gd name="connsiteY7" fmla="*/ 234948 h 293688"/>
                        <a:gd name="connsiteX8" fmla="*/ 263036 w 263036"/>
                        <a:gd name="connsiteY8" fmla="*/ 271930 h 293688"/>
                        <a:gd name="connsiteX9" fmla="*/ 241278 w 263036"/>
                        <a:gd name="connsiteY9" fmla="*/ 293688 h 293688"/>
                        <a:gd name="connsiteX10" fmla="*/ 200622 w 263036"/>
                        <a:gd name="connsiteY10" fmla="*/ 289990 h 293688"/>
                        <a:gd name="connsiteX11" fmla="*/ 196828 w 263036"/>
                        <a:gd name="connsiteY11" fmla="*/ 244474 h 293688"/>
                        <a:gd name="connsiteX12" fmla="*/ 142854 w 263036"/>
                        <a:gd name="connsiteY12" fmla="*/ 212724 h 293688"/>
                        <a:gd name="connsiteX13" fmla="*/ 139678 w 263036"/>
                        <a:gd name="connsiteY13" fmla="*/ 269874 h 293688"/>
                        <a:gd name="connsiteX14" fmla="*/ 57128 w 263036"/>
                        <a:gd name="connsiteY14" fmla="*/ 266700 h 293688"/>
                        <a:gd name="connsiteX15" fmla="*/ 9502 w 263036"/>
                        <a:gd name="connsiteY15" fmla="*/ 155574 h 293688"/>
                        <a:gd name="connsiteX16" fmla="*/ 9056 w 263036"/>
                        <a:gd name="connsiteY16" fmla="*/ 155518 h 293688"/>
                        <a:gd name="connsiteX17" fmla="*/ 0 w 263036"/>
                        <a:gd name="connsiteY17" fmla="*/ 25706 h 293688"/>
                        <a:gd name="connsiteX18" fmla="*/ 57128 w 263036"/>
                        <a:gd name="connsiteY18" fmla="*/ 0 h 293688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  <a:cxn ang="0">
                          <a:pos x="connsiteX17" y="connsiteY17"/>
                        </a:cxn>
                        <a:cxn ang="0">
                          <a:pos x="connsiteX18" y="connsiteY18"/>
                        </a:cxn>
                      </a:cxnLst>
                      <a:rect l="l" t="t" r="r" b="b"/>
                      <a:pathLst>
                        <a:path w="263036" h="293688">
                          <a:moveTo>
                            <a:pt x="57128" y="0"/>
                          </a:moveTo>
                          <a:lnTo>
                            <a:pt x="107928" y="22224"/>
                          </a:lnTo>
                          <a:lnTo>
                            <a:pt x="196828" y="101600"/>
                          </a:lnTo>
                          <a:lnTo>
                            <a:pt x="219054" y="79374"/>
                          </a:lnTo>
                          <a:lnTo>
                            <a:pt x="228578" y="82548"/>
                          </a:lnTo>
                          <a:lnTo>
                            <a:pt x="225402" y="146048"/>
                          </a:lnTo>
                          <a:lnTo>
                            <a:pt x="247628" y="152400"/>
                          </a:lnTo>
                          <a:lnTo>
                            <a:pt x="247628" y="234948"/>
                          </a:lnTo>
                          <a:lnTo>
                            <a:pt x="263036" y="271930"/>
                          </a:lnTo>
                          <a:lnTo>
                            <a:pt x="241278" y="293688"/>
                          </a:lnTo>
                          <a:lnTo>
                            <a:pt x="200622" y="289990"/>
                          </a:lnTo>
                          <a:lnTo>
                            <a:pt x="196828" y="244474"/>
                          </a:lnTo>
                          <a:lnTo>
                            <a:pt x="142854" y="212724"/>
                          </a:lnTo>
                          <a:lnTo>
                            <a:pt x="139678" y="269874"/>
                          </a:lnTo>
                          <a:lnTo>
                            <a:pt x="57128" y="266700"/>
                          </a:lnTo>
                          <a:lnTo>
                            <a:pt x="9502" y="155574"/>
                          </a:lnTo>
                          <a:lnTo>
                            <a:pt x="9056" y="155518"/>
                          </a:lnTo>
                          <a:lnTo>
                            <a:pt x="0" y="25706"/>
                          </a:lnTo>
                          <a:lnTo>
                            <a:pt x="57128" y="0"/>
                          </a:lnTo>
                          <a:close/>
                        </a:path>
                      </a:pathLst>
                    </a:custGeom>
                    <a:solidFill>
                      <a:schemeClr val="accent6">
                        <a:lumMod val="20000"/>
                        <a:lumOff val="80000"/>
                      </a:schemeClr>
                    </a:solidFill>
                    <a:ln w="12700">
                      <a:solidFill>
                        <a:schemeClr val="bg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09" name="フリーフォーム: 図形 1708">
                      <a:extLst>
                        <a:ext uri="{FF2B5EF4-FFF2-40B4-BE49-F238E27FC236}">
                          <a16:creationId xmlns:a16="http://schemas.microsoft.com/office/drawing/2014/main" id="{DEF18B9C-C3FA-4353-935E-DCD0BBD38DE2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9497020" y="30001368"/>
                      <a:ext cx="678180" cy="1511500"/>
                    </a:xfrm>
                    <a:custGeom>
                      <a:avLst/>
                      <a:gdLst>
                        <a:gd name="connsiteX0" fmla="*/ 144780 w 678180"/>
                        <a:gd name="connsiteY0" fmla="*/ 0 h 1511500"/>
                        <a:gd name="connsiteX1" fmla="*/ 225744 w 678180"/>
                        <a:gd name="connsiteY1" fmla="*/ 4764 h 1511500"/>
                        <a:gd name="connsiteX2" fmla="*/ 304324 w 678180"/>
                        <a:gd name="connsiteY2" fmla="*/ 66676 h 1511500"/>
                        <a:gd name="connsiteX3" fmla="*/ 359092 w 678180"/>
                        <a:gd name="connsiteY3" fmla="*/ 61912 h 1511500"/>
                        <a:gd name="connsiteX4" fmla="*/ 416244 w 678180"/>
                        <a:gd name="connsiteY4" fmla="*/ 16670 h 1511500"/>
                        <a:gd name="connsiteX5" fmla="*/ 451960 w 678180"/>
                        <a:gd name="connsiteY5" fmla="*/ 26196 h 1511500"/>
                        <a:gd name="connsiteX6" fmla="*/ 492444 w 678180"/>
                        <a:gd name="connsiteY6" fmla="*/ 33338 h 1511500"/>
                        <a:gd name="connsiteX7" fmla="*/ 510596 w 678180"/>
                        <a:gd name="connsiteY7" fmla="*/ 51490 h 1511500"/>
                        <a:gd name="connsiteX8" fmla="*/ 505114 w 678180"/>
                        <a:gd name="connsiteY8" fmla="*/ 55166 h 1511500"/>
                        <a:gd name="connsiteX9" fmla="*/ 480958 w 678180"/>
                        <a:gd name="connsiteY9" fmla="*/ 103904 h 1511500"/>
                        <a:gd name="connsiteX10" fmla="*/ 456370 w 678180"/>
                        <a:gd name="connsiteY10" fmla="*/ 116412 h 1511500"/>
                        <a:gd name="connsiteX11" fmla="*/ 456370 w 678180"/>
                        <a:gd name="connsiteY11" fmla="*/ 165148 h 1511500"/>
                        <a:gd name="connsiteX12" fmla="*/ 383040 w 678180"/>
                        <a:gd name="connsiteY12" fmla="*/ 226394 h 1511500"/>
                        <a:gd name="connsiteX13" fmla="*/ 370530 w 678180"/>
                        <a:gd name="connsiteY13" fmla="*/ 263054 h 1511500"/>
                        <a:gd name="connsiteX14" fmla="*/ 333864 w 678180"/>
                        <a:gd name="connsiteY14" fmla="*/ 275130 h 1511500"/>
                        <a:gd name="connsiteX15" fmla="*/ 309708 w 678180"/>
                        <a:gd name="connsiteY15" fmla="*/ 336376 h 1511500"/>
                        <a:gd name="connsiteX16" fmla="*/ 346374 w 678180"/>
                        <a:gd name="connsiteY16" fmla="*/ 385112 h 1511500"/>
                        <a:gd name="connsiteX17" fmla="*/ 370530 w 678180"/>
                        <a:gd name="connsiteY17" fmla="*/ 434282 h 1511500"/>
                        <a:gd name="connsiteX18" fmla="*/ 346374 w 678180"/>
                        <a:gd name="connsiteY18" fmla="*/ 458434 h 1511500"/>
                        <a:gd name="connsiteX19" fmla="*/ 333864 w 678180"/>
                        <a:gd name="connsiteY19" fmla="*/ 507602 h 1511500"/>
                        <a:gd name="connsiteX20" fmla="*/ 346374 w 678180"/>
                        <a:gd name="connsiteY20" fmla="*/ 532188 h 1511500"/>
                        <a:gd name="connsiteX21" fmla="*/ 346374 w 678180"/>
                        <a:gd name="connsiteY21" fmla="*/ 568848 h 1511500"/>
                        <a:gd name="connsiteX22" fmla="*/ 321786 w 678180"/>
                        <a:gd name="connsiteY22" fmla="*/ 605508 h 1511500"/>
                        <a:gd name="connsiteX23" fmla="*/ 285120 w 678180"/>
                        <a:gd name="connsiteY23" fmla="*/ 629662 h 1511500"/>
                        <a:gd name="connsiteX24" fmla="*/ 309708 w 678180"/>
                        <a:gd name="connsiteY24" fmla="*/ 642170 h 1511500"/>
                        <a:gd name="connsiteX25" fmla="*/ 297198 w 678180"/>
                        <a:gd name="connsiteY25" fmla="*/ 666322 h 1511500"/>
                        <a:gd name="connsiteX26" fmla="*/ 248456 w 678180"/>
                        <a:gd name="connsiteY26" fmla="*/ 690906 h 1511500"/>
                        <a:gd name="connsiteX27" fmla="*/ 175124 w 678180"/>
                        <a:gd name="connsiteY27" fmla="*/ 837550 h 1511500"/>
                        <a:gd name="connsiteX28" fmla="*/ 187202 w 678180"/>
                        <a:gd name="connsiteY28" fmla="*/ 886718 h 1511500"/>
                        <a:gd name="connsiteX29" fmla="*/ 162616 w 678180"/>
                        <a:gd name="connsiteY29" fmla="*/ 910872 h 1511500"/>
                        <a:gd name="connsiteX30" fmla="*/ 162616 w 678180"/>
                        <a:gd name="connsiteY30" fmla="*/ 935456 h 1511500"/>
                        <a:gd name="connsiteX31" fmla="*/ 211790 w 678180"/>
                        <a:gd name="connsiteY31" fmla="*/ 972116 h 1511500"/>
                        <a:gd name="connsiteX32" fmla="*/ 236378 w 678180"/>
                        <a:gd name="connsiteY32" fmla="*/ 972116 h 1511500"/>
                        <a:gd name="connsiteX33" fmla="*/ 248456 w 678180"/>
                        <a:gd name="connsiteY33" fmla="*/ 1021284 h 1511500"/>
                        <a:gd name="connsiteX34" fmla="*/ 285120 w 678180"/>
                        <a:gd name="connsiteY34" fmla="*/ 1070022 h 1511500"/>
                        <a:gd name="connsiteX35" fmla="*/ 285120 w 678180"/>
                        <a:gd name="connsiteY35" fmla="*/ 1053308 h 1511500"/>
                        <a:gd name="connsiteX36" fmla="*/ 338456 w 678180"/>
                        <a:gd name="connsiteY36" fmla="*/ 1053308 h 1511500"/>
                        <a:gd name="connsiteX37" fmla="*/ 401956 w 678180"/>
                        <a:gd name="connsiteY37" fmla="*/ 1145382 h 1511500"/>
                        <a:gd name="connsiteX38" fmla="*/ 449580 w 678180"/>
                        <a:gd name="connsiteY38" fmla="*/ 1100932 h 1511500"/>
                        <a:gd name="connsiteX39" fmla="*/ 494030 w 678180"/>
                        <a:gd name="connsiteY39" fmla="*/ 1132682 h 1511500"/>
                        <a:gd name="connsiteX40" fmla="*/ 519274 w 678180"/>
                        <a:gd name="connsiteY40" fmla="*/ 1115252 h 1511500"/>
                        <a:gd name="connsiteX41" fmla="*/ 519430 w 678180"/>
                        <a:gd name="connsiteY41" fmla="*/ 1116808 h 1511500"/>
                        <a:gd name="connsiteX42" fmla="*/ 579756 w 678180"/>
                        <a:gd name="connsiteY42" fmla="*/ 1135856 h 1511500"/>
                        <a:gd name="connsiteX43" fmla="*/ 570230 w 678180"/>
                        <a:gd name="connsiteY43" fmla="*/ 1234282 h 1511500"/>
                        <a:gd name="connsiteX44" fmla="*/ 640468 w 678180"/>
                        <a:gd name="connsiteY44" fmla="*/ 1264132 h 1511500"/>
                        <a:gd name="connsiteX45" fmla="*/ 640080 w 678180"/>
                        <a:gd name="connsiteY45" fmla="*/ 1264444 h 1511500"/>
                        <a:gd name="connsiteX46" fmla="*/ 678180 w 678180"/>
                        <a:gd name="connsiteY46" fmla="*/ 1326356 h 1511500"/>
                        <a:gd name="connsiteX47" fmla="*/ 582930 w 678180"/>
                        <a:gd name="connsiteY47" fmla="*/ 1345408 h 1511500"/>
                        <a:gd name="connsiteX48" fmla="*/ 530544 w 678180"/>
                        <a:gd name="connsiteY48" fmla="*/ 1388270 h 1511500"/>
                        <a:gd name="connsiteX49" fmla="*/ 497204 w 678180"/>
                        <a:gd name="connsiteY49" fmla="*/ 1459708 h 1511500"/>
                        <a:gd name="connsiteX50" fmla="*/ 435292 w 678180"/>
                        <a:gd name="connsiteY50" fmla="*/ 1454944 h 1511500"/>
                        <a:gd name="connsiteX51" fmla="*/ 361978 w 678180"/>
                        <a:gd name="connsiteY51" fmla="*/ 1511500 h 1511500"/>
                        <a:gd name="connsiteX52" fmla="*/ 358140 w 678180"/>
                        <a:gd name="connsiteY52" fmla="*/ 1461612 h 1511500"/>
                        <a:gd name="connsiteX53" fmla="*/ 236220 w 678180"/>
                        <a:gd name="connsiteY53" fmla="*/ 1507332 h 1511500"/>
                        <a:gd name="connsiteX54" fmla="*/ 144780 w 678180"/>
                        <a:gd name="connsiteY54" fmla="*/ 1438752 h 1511500"/>
                        <a:gd name="connsiteX55" fmla="*/ 182880 w 678180"/>
                        <a:gd name="connsiteY55" fmla="*/ 1233012 h 1511500"/>
                        <a:gd name="connsiteX56" fmla="*/ 121920 w 678180"/>
                        <a:gd name="connsiteY56" fmla="*/ 1164432 h 1511500"/>
                        <a:gd name="connsiteX57" fmla="*/ 91440 w 678180"/>
                        <a:gd name="connsiteY57" fmla="*/ 1095852 h 1511500"/>
                        <a:gd name="connsiteX58" fmla="*/ 38100 w 678180"/>
                        <a:gd name="connsiteY58" fmla="*/ 1072992 h 1511500"/>
                        <a:gd name="connsiteX59" fmla="*/ 68580 w 678180"/>
                        <a:gd name="connsiteY59" fmla="*/ 1004412 h 1511500"/>
                        <a:gd name="connsiteX60" fmla="*/ 0 w 678180"/>
                        <a:gd name="connsiteY60" fmla="*/ 867252 h 1511500"/>
                        <a:gd name="connsiteX61" fmla="*/ 53340 w 678180"/>
                        <a:gd name="connsiteY61" fmla="*/ 821532 h 1511500"/>
                        <a:gd name="connsiteX62" fmla="*/ 121920 w 678180"/>
                        <a:gd name="connsiteY62" fmla="*/ 478632 h 1511500"/>
                        <a:gd name="connsiteX63" fmla="*/ 22860 w 678180"/>
                        <a:gd name="connsiteY63" fmla="*/ 234792 h 1511500"/>
                        <a:gd name="connsiteX64" fmla="*/ 134504 w 678180"/>
                        <a:gd name="connsiteY64" fmla="*/ 4062 h 1511500"/>
                        <a:gd name="connsiteX65" fmla="*/ 144780 w 678180"/>
                        <a:gd name="connsiteY65" fmla="*/ 0 h 151150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  <a:cxn ang="0">
                          <a:pos x="connsiteX17" y="connsiteY17"/>
                        </a:cxn>
                        <a:cxn ang="0">
                          <a:pos x="connsiteX18" y="connsiteY18"/>
                        </a:cxn>
                        <a:cxn ang="0">
                          <a:pos x="connsiteX19" y="connsiteY19"/>
                        </a:cxn>
                        <a:cxn ang="0">
                          <a:pos x="connsiteX20" y="connsiteY20"/>
                        </a:cxn>
                        <a:cxn ang="0">
                          <a:pos x="connsiteX21" y="connsiteY21"/>
                        </a:cxn>
                        <a:cxn ang="0">
                          <a:pos x="connsiteX22" y="connsiteY22"/>
                        </a:cxn>
                        <a:cxn ang="0">
                          <a:pos x="connsiteX23" y="connsiteY23"/>
                        </a:cxn>
                        <a:cxn ang="0">
                          <a:pos x="connsiteX24" y="connsiteY24"/>
                        </a:cxn>
                        <a:cxn ang="0">
                          <a:pos x="connsiteX25" y="connsiteY25"/>
                        </a:cxn>
                        <a:cxn ang="0">
                          <a:pos x="connsiteX26" y="connsiteY26"/>
                        </a:cxn>
                        <a:cxn ang="0">
                          <a:pos x="connsiteX27" y="connsiteY27"/>
                        </a:cxn>
                        <a:cxn ang="0">
                          <a:pos x="connsiteX28" y="connsiteY28"/>
                        </a:cxn>
                        <a:cxn ang="0">
                          <a:pos x="connsiteX29" y="connsiteY29"/>
                        </a:cxn>
                        <a:cxn ang="0">
                          <a:pos x="connsiteX30" y="connsiteY30"/>
                        </a:cxn>
                        <a:cxn ang="0">
                          <a:pos x="connsiteX31" y="connsiteY31"/>
                        </a:cxn>
                        <a:cxn ang="0">
                          <a:pos x="connsiteX32" y="connsiteY32"/>
                        </a:cxn>
                        <a:cxn ang="0">
                          <a:pos x="connsiteX33" y="connsiteY33"/>
                        </a:cxn>
                        <a:cxn ang="0">
                          <a:pos x="connsiteX34" y="connsiteY34"/>
                        </a:cxn>
                        <a:cxn ang="0">
                          <a:pos x="connsiteX35" y="connsiteY35"/>
                        </a:cxn>
                        <a:cxn ang="0">
                          <a:pos x="connsiteX36" y="connsiteY36"/>
                        </a:cxn>
                        <a:cxn ang="0">
                          <a:pos x="connsiteX37" y="connsiteY37"/>
                        </a:cxn>
                        <a:cxn ang="0">
                          <a:pos x="connsiteX38" y="connsiteY38"/>
                        </a:cxn>
                        <a:cxn ang="0">
                          <a:pos x="connsiteX39" y="connsiteY39"/>
                        </a:cxn>
                        <a:cxn ang="0">
                          <a:pos x="connsiteX40" y="connsiteY40"/>
                        </a:cxn>
                        <a:cxn ang="0">
                          <a:pos x="connsiteX41" y="connsiteY41"/>
                        </a:cxn>
                        <a:cxn ang="0">
                          <a:pos x="connsiteX42" y="connsiteY42"/>
                        </a:cxn>
                        <a:cxn ang="0">
                          <a:pos x="connsiteX43" y="connsiteY43"/>
                        </a:cxn>
                        <a:cxn ang="0">
                          <a:pos x="connsiteX44" y="connsiteY44"/>
                        </a:cxn>
                        <a:cxn ang="0">
                          <a:pos x="connsiteX45" y="connsiteY45"/>
                        </a:cxn>
                        <a:cxn ang="0">
                          <a:pos x="connsiteX46" y="connsiteY46"/>
                        </a:cxn>
                        <a:cxn ang="0">
                          <a:pos x="connsiteX47" y="connsiteY47"/>
                        </a:cxn>
                        <a:cxn ang="0">
                          <a:pos x="connsiteX48" y="connsiteY48"/>
                        </a:cxn>
                        <a:cxn ang="0">
                          <a:pos x="connsiteX49" y="connsiteY49"/>
                        </a:cxn>
                        <a:cxn ang="0">
                          <a:pos x="connsiteX50" y="connsiteY50"/>
                        </a:cxn>
                        <a:cxn ang="0">
                          <a:pos x="connsiteX51" y="connsiteY51"/>
                        </a:cxn>
                        <a:cxn ang="0">
                          <a:pos x="connsiteX52" y="connsiteY52"/>
                        </a:cxn>
                        <a:cxn ang="0">
                          <a:pos x="connsiteX53" y="connsiteY53"/>
                        </a:cxn>
                        <a:cxn ang="0">
                          <a:pos x="connsiteX54" y="connsiteY54"/>
                        </a:cxn>
                        <a:cxn ang="0">
                          <a:pos x="connsiteX55" y="connsiteY55"/>
                        </a:cxn>
                        <a:cxn ang="0">
                          <a:pos x="connsiteX56" y="connsiteY56"/>
                        </a:cxn>
                        <a:cxn ang="0">
                          <a:pos x="connsiteX57" y="connsiteY57"/>
                        </a:cxn>
                        <a:cxn ang="0">
                          <a:pos x="connsiteX58" y="connsiteY58"/>
                        </a:cxn>
                        <a:cxn ang="0">
                          <a:pos x="connsiteX59" y="connsiteY59"/>
                        </a:cxn>
                        <a:cxn ang="0">
                          <a:pos x="connsiteX60" y="connsiteY60"/>
                        </a:cxn>
                        <a:cxn ang="0">
                          <a:pos x="connsiteX61" y="connsiteY61"/>
                        </a:cxn>
                        <a:cxn ang="0">
                          <a:pos x="connsiteX62" y="connsiteY62"/>
                        </a:cxn>
                        <a:cxn ang="0">
                          <a:pos x="connsiteX63" y="connsiteY63"/>
                        </a:cxn>
                        <a:cxn ang="0">
                          <a:pos x="connsiteX64" y="connsiteY64"/>
                        </a:cxn>
                        <a:cxn ang="0">
                          <a:pos x="connsiteX65" y="connsiteY65"/>
                        </a:cxn>
                      </a:cxnLst>
                      <a:rect l="l" t="t" r="r" b="b"/>
                      <a:pathLst>
                        <a:path w="678180" h="1511500">
                          <a:moveTo>
                            <a:pt x="144780" y="0"/>
                          </a:moveTo>
                          <a:lnTo>
                            <a:pt x="225744" y="4764"/>
                          </a:lnTo>
                          <a:lnTo>
                            <a:pt x="304324" y="66676"/>
                          </a:lnTo>
                          <a:lnTo>
                            <a:pt x="359092" y="61912"/>
                          </a:lnTo>
                          <a:lnTo>
                            <a:pt x="416244" y="16670"/>
                          </a:lnTo>
                          <a:lnTo>
                            <a:pt x="451960" y="26196"/>
                          </a:lnTo>
                          <a:lnTo>
                            <a:pt x="492444" y="33338"/>
                          </a:lnTo>
                          <a:lnTo>
                            <a:pt x="510596" y="51490"/>
                          </a:lnTo>
                          <a:lnTo>
                            <a:pt x="505114" y="55166"/>
                          </a:lnTo>
                          <a:lnTo>
                            <a:pt x="480958" y="103904"/>
                          </a:lnTo>
                          <a:lnTo>
                            <a:pt x="456370" y="116412"/>
                          </a:lnTo>
                          <a:lnTo>
                            <a:pt x="456370" y="165148"/>
                          </a:lnTo>
                          <a:lnTo>
                            <a:pt x="383040" y="226394"/>
                          </a:lnTo>
                          <a:lnTo>
                            <a:pt x="370530" y="263054"/>
                          </a:lnTo>
                          <a:lnTo>
                            <a:pt x="333864" y="275130"/>
                          </a:lnTo>
                          <a:lnTo>
                            <a:pt x="309708" y="336376"/>
                          </a:lnTo>
                          <a:lnTo>
                            <a:pt x="346374" y="385112"/>
                          </a:lnTo>
                          <a:lnTo>
                            <a:pt x="370530" y="434282"/>
                          </a:lnTo>
                          <a:lnTo>
                            <a:pt x="346374" y="458434"/>
                          </a:lnTo>
                          <a:lnTo>
                            <a:pt x="333864" y="507602"/>
                          </a:lnTo>
                          <a:lnTo>
                            <a:pt x="346374" y="532188"/>
                          </a:lnTo>
                          <a:lnTo>
                            <a:pt x="346374" y="568848"/>
                          </a:lnTo>
                          <a:lnTo>
                            <a:pt x="321786" y="605508"/>
                          </a:lnTo>
                          <a:lnTo>
                            <a:pt x="285120" y="629662"/>
                          </a:lnTo>
                          <a:lnTo>
                            <a:pt x="309708" y="642170"/>
                          </a:lnTo>
                          <a:lnTo>
                            <a:pt x="297198" y="666322"/>
                          </a:lnTo>
                          <a:lnTo>
                            <a:pt x="248456" y="690906"/>
                          </a:lnTo>
                          <a:lnTo>
                            <a:pt x="175124" y="837550"/>
                          </a:lnTo>
                          <a:lnTo>
                            <a:pt x="187202" y="886718"/>
                          </a:lnTo>
                          <a:lnTo>
                            <a:pt x="162616" y="910872"/>
                          </a:lnTo>
                          <a:lnTo>
                            <a:pt x="162616" y="935456"/>
                          </a:lnTo>
                          <a:lnTo>
                            <a:pt x="211790" y="972116"/>
                          </a:lnTo>
                          <a:lnTo>
                            <a:pt x="236378" y="972116"/>
                          </a:lnTo>
                          <a:lnTo>
                            <a:pt x="248456" y="1021284"/>
                          </a:lnTo>
                          <a:lnTo>
                            <a:pt x="285120" y="1070022"/>
                          </a:lnTo>
                          <a:lnTo>
                            <a:pt x="285120" y="1053308"/>
                          </a:lnTo>
                          <a:lnTo>
                            <a:pt x="338456" y="1053308"/>
                          </a:lnTo>
                          <a:lnTo>
                            <a:pt x="401956" y="1145382"/>
                          </a:lnTo>
                          <a:lnTo>
                            <a:pt x="449580" y="1100932"/>
                          </a:lnTo>
                          <a:lnTo>
                            <a:pt x="494030" y="1132682"/>
                          </a:lnTo>
                          <a:lnTo>
                            <a:pt x="519274" y="1115252"/>
                          </a:lnTo>
                          <a:lnTo>
                            <a:pt x="519430" y="1116808"/>
                          </a:lnTo>
                          <a:lnTo>
                            <a:pt x="579756" y="1135856"/>
                          </a:lnTo>
                          <a:lnTo>
                            <a:pt x="570230" y="1234282"/>
                          </a:lnTo>
                          <a:lnTo>
                            <a:pt x="640468" y="1264132"/>
                          </a:lnTo>
                          <a:lnTo>
                            <a:pt x="640080" y="1264444"/>
                          </a:lnTo>
                          <a:lnTo>
                            <a:pt x="678180" y="1326356"/>
                          </a:lnTo>
                          <a:lnTo>
                            <a:pt x="582930" y="1345408"/>
                          </a:lnTo>
                          <a:lnTo>
                            <a:pt x="530544" y="1388270"/>
                          </a:lnTo>
                          <a:lnTo>
                            <a:pt x="497204" y="1459708"/>
                          </a:lnTo>
                          <a:lnTo>
                            <a:pt x="435292" y="1454944"/>
                          </a:lnTo>
                          <a:lnTo>
                            <a:pt x="361978" y="1511500"/>
                          </a:lnTo>
                          <a:lnTo>
                            <a:pt x="358140" y="1461612"/>
                          </a:lnTo>
                          <a:lnTo>
                            <a:pt x="236220" y="1507332"/>
                          </a:lnTo>
                          <a:lnTo>
                            <a:pt x="144780" y="1438752"/>
                          </a:lnTo>
                          <a:lnTo>
                            <a:pt x="182880" y="1233012"/>
                          </a:lnTo>
                          <a:lnTo>
                            <a:pt x="121920" y="1164432"/>
                          </a:lnTo>
                          <a:lnTo>
                            <a:pt x="91440" y="1095852"/>
                          </a:lnTo>
                          <a:lnTo>
                            <a:pt x="38100" y="1072992"/>
                          </a:lnTo>
                          <a:lnTo>
                            <a:pt x="68580" y="1004412"/>
                          </a:lnTo>
                          <a:lnTo>
                            <a:pt x="0" y="867252"/>
                          </a:lnTo>
                          <a:lnTo>
                            <a:pt x="53340" y="821532"/>
                          </a:lnTo>
                          <a:lnTo>
                            <a:pt x="121920" y="478632"/>
                          </a:lnTo>
                          <a:lnTo>
                            <a:pt x="22860" y="234792"/>
                          </a:lnTo>
                          <a:lnTo>
                            <a:pt x="134504" y="4062"/>
                          </a:lnTo>
                          <a:lnTo>
                            <a:pt x="144780" y="0"/>
                          </a:lnTo>
                          <a:close/>
                        </a:path>
                      </a:pathLst>
                    </a:custGeom>
                    <a:solidFill>
                      <a:schemeClr val="accent6">
                        <a:lumMod val="20000"/>
                        <a:lumOff val="80000"/>
                      </a:schemeClr>
                    </a:solidFill>
                    <a:ln w="12700">
                      <a:solidFill>
                        <a:schemeClr val="bg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10" name="フリーフォーム: 図形 1709">
                      <a:extLst>
                        <a:ext uri="{FF2B5EF4-FFF2-40B4-BE49-F238E27FC236}">
                          <a16:creationId xmlns:a16="http://schemas.microsoft.com/office/drawing/2014/main" id="{D6DA906E-5765-4E5F-9703-AFBBA459C170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9976416" y="30472310"/>
                      <a:ext cx="309462" cy="492220"/>
                    </a:xfrm>
                    <a:custGeom>
                      <a:avLst/>
                      <a:gdLst>
                        <a:gd name="connsiteX0" fmla="*/ 62384 w 309462"/>
                        <a:gd name="connsiteY0" fmla="*/ 0 h 492220"/>
                        <a:gd name="connsiteX1" fmla="*/ 99048 w 309462"/>
                        <a:gd name="connsiteY1" fmla="*/ 36660 h 492220"/>
                        <a:gd name="connsiteX2" fmla="*/ 103228 w 309462"/>
                        <a:gd name="connsiteY2" fmla="*/ 34606 h 492220"/>
                        <a:gd name="connsiteX3" fmla="*/ 106708 w 309462"/>
                        <a:gd name="connsiteY3" fmla="*/ 39440 h 492220"/>
                        <a:gd name="connsiteX4" fmla="*/ 160684 w 309462"/>
                        <a:gd name="connsiteY4" fmla="*/ 90240 h 492220"/>
                        <a:gd name="connsiteX5" fmla="*/ 167034 w 309462"/>
                        <a:gd name="connsiteY5" fmla="*/ 150566 h 492220"/>
                        <a:gd name="connsiteX6" fmla="*/ 249584 w 309462"/>
                        <a:gd name="connsiteY6" fmla="*/ 172790 h 492220"/>
                        <a:gd name="connsiteX7" fmla="*/ 294034 w 309462"/>
                        <a:gd name="connsiteY7" fmla="*/ 242640 h 492220"/>
                        <a:gd name="connsiteX8" fmla="*/ 300406 w 309462"/>
                        <a:gd name="connsiteY8" fmla="*/ 239772 h 492220"/>
                        <a:gd name="connsiteX9" fmla="*/ 309462 w 309462"/>
                        <a:gd name="connsiteY9" fmla="*/ 369584 h 492220"/>
                        <a:gd name="connsiteX10" fmla="*/ 259108 w 309462"/>
                        <a:gd name="connsiteY10" fmla="*/ 363290 h 492220"/>
                        <a:gd name="connsiteX11" fmla="*/ 233708 w 309462"/>
                        <a:gd name="connsiteY11" fmla="*/ 449014 h 492220"/>
                        <a:gd name="connsiteX12" fmla="*/ 192434 w 309462"/>
                        <a:gd name="connsiteY12" fmla="*/ 480766 h 492220"/>
                        <a:gd name="connsiteX13" fmla="*/ 189706 w 309462"/>
                        <a:gd name="connsiteY13" fmla="*/ 492220 h 492220"/>
                        <a:gd name="connsiteX14" fmla="*/ 151160 w 309462"/>
                        <a:gd name="connsiteY14" fmla="*/ 452190 h 492220"/>
                        <a:gd name="connsiteX15" fmla="*/ 132108 w 309462"/>
                        <a:gd name="connsiteY15" fmla="*/ 404566 h 492220"/>
                        <a:gd name="connsiteX16" fmla="*/ 107442 w 309462"/>
                        <a:gd name="connsiteY16" fmla="*/ 373732 h 492220"/>
                        <a:gd name="connsiteX17" fmla="*/ 84484 w 309462"/>
                        <a:gd name="connsiteY17" fmla="*/ 233114 h 492220"/>
                        <a:gd name="connsiteX18" fmla="*/ 68608 w 309462"/>
                        <a:gd name="connsiteY18" fmla="*/ 223590 h 492220"/>
                        <a:gd name="connsiteX19" fmla="*/ 33684 w 309462"/>
                        <a:gd name="connsiteY19" fmla="*/ 147390 h 492220"/>
                        <a:gd name="connsiteX20" fmla="*/ 0 w 309462"/>
                        <a:gd name="connsiteY20" fmla="*/ 80022 h 492220"/>
                        <a:gd name="connsiteX21" fmla="*/ 13640 w 309462"/>
                        <a:gd name="connsiteY21" fmla="*/ 73322 h 492220"/>
                        <a:gd name="connsiteX22" fmla="*/ 25718 w 309462"/>
                        <a:gd name="connsiteY22" fmla="*/ 48738 h 492220"/>
                        <a:gd name="connsiteX23" fmla="*/ 25718 w 309462"/>
                        <a:gd name="connsiteY23" fmla="*/ 24584 h 492220"/>
                        <a:gd name="connsiteX24" fmla="*/ 62384 w 309462"/>
                        <a:gd name="connsiteY24" fmla="*/ 0 h 49222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  <a:cxn ang="0">
                          <a:pos x="connsiteX17" y="connsiteY17"/>
                        </a:cxn>
                        <a:cxn ang="0">
                          <a:pos x="connsiteX18" y="connsiteY18"/>
                        </a:cxn>
                        <a:cxn ang="0">
                          <a:pos x="connsiteX19" y="connsiteY19"/>
                        </a:cxn>
                        <a:cxn ang="0">
                          <a:pos x="connsiteX20" y="connsiteY20"/>
                        </a:cxn>
                        <a:cxn ang="0">
                          <a:pos x="connsiteX21" y="connsiteY21"/>
                        </a:cxn>
                        <a:cxn ang="0">
                          <a:pos x="connsiteX22" y="connsiteY22"/>
                        </a:cxn>
                        <a:cxn ang="0">
                          <a:pos x="connsiteX23" y="connsiteY23"/>
                        </a:cxn>
                        <a:cxn ang="0">
                          <a:pos x="connsiteX24" y="connsiteY24"/>
                        </a:cxn>
                      </a:cxnLst>
                      <a:rect l="l" t="t" r="r" b="b"/>
                      <a:pathLst>
                        <a:path w="309462" h="492220">
                          <a:moveTo>
                            <a:pt x="62384" y="0"/>
                          </a:moveTo>
                          <a:lnTo>
                            <a:pt x="99048" y="36660"/>
                          </a:lnTo>
                          <a:lnTo>
                            <a:pt x="103228" y="34606"/>
                          </a:lnTo>
                          <a:lnTo>
                            <a:pt x="106708" y="39440"/>
                          </a:lnTo>
                          <a:lnTo>
                            <a:pt x="160684" y="90240"/>
                          </a:lnTo>
                          <a:lnTo>
                            <a:pt x="167034" y="150566"/>
                          </a:lnTo>
                          <a:lnTo>
                            <a:pt x="249584" y="172790"/>
                          </a:lnTo>
                          <a:lnTo>
                            <a:pt x="294034" y="242640"/>
                          </a:lnTo>
                          <a:lnTo>
                            <a:pt x="300406" y="239772"/>
                          </a:lnTo>
                          <a:lnTo>
                            <a:pt x="309462" y="369584"/>
                          </a:lnTo>
                          <a:lnTo>
                            <a:pt x="259108" y="363290"/>
                          </a:lnTo>
                          <a:lnTo>
                            <a:pt x="233708" y="449014"/>
                          </a:lnTo>
                          <a:lnTo>
                            <a:pt x="192434" y="480766"/>
                          </a:lnTo>
                          <a:lnTo>
                            <a:pt x="189706" y="492220"/>
                          </a:lnTo>
                          <a:lnTo>
                            <a:pt x="151160" y="452190"/>
                          </a:lnTo>
                          <a:lnTo>
                            <a:pt x="132108" y="404566"/>
                          </a:lnTo>
                          <a:lnTo>
                            <a:pt x="107442" y="373732"/>
                          </a:lnTo>
                          <a:lnTo>
                            <a:pt x="84484" y="233114"/>
                          </a:lnTo>
                          <a:lnTo>
                            <a:pt x="68608" y="223590"/>
                          </a:lnTo>
                          <a:lnTo>
                            <a:pt x="33684" y="147390"/>
                          </a:lnTo>
                          <a:lnTo>
                            <a:pt x="0" y="80022"/>
                          </a:lnTo>
                          <a:lnTo>
                            <a:pt x="13640" y="73322"/>
                          </a:lnTo>
                          <a:lnTo>
                            <a:pt x="25718" y="48738"/>
                          </a:lnTo>
                          <a:lnTo>
                            <a:pt x="25718" y="24584"/>
                          </a:lnTo>
                          <a:lnTo>
                            <a:pt x="62384" y="0"/>
                          </a:lnTo>
                          <a:close/>
                        </a:path>
                      </a:pathLst>
                    </a:custGeom>
                    <a:solidFill>
                      <a:schemeClr val="accent6">
                        <a:lumMod val="20000"/>
                        <a:lumOff val="80000"/>
                      </a:schemeClr>
                    </a:solidFill>
                    <a:ln w="12700">
                      <a:solidFill>
                        <a:schemeClr val="bg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11" name="フリーフォーム: 図形 1710">
                      <a:extLst>
                        <a:ext uri="{FF2B5EF4-FFF2-40B4-BE49-F238E27FC236}">
                          <a16:creationId xmlns:a16="http://schemas.microsoft.com/office/drawing/2014/main" id="{5FBC5049-742F-4DC2-92C4-B5BA4AA78557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30362514" y="30220012"/>
                      <a:ext cx="1077606" cy="774338"/>
                    </a:xfrm>
                    <a:custGeom>
                      <a:avLst/>
                      <a:gdLst>
                        <a:gd name="connsiteX0" fmla="*/ 37628 w 1077606"/>
                        <a:gd name="connsiteY0" fmla="*/ 0 h 774338"/>
                        <a:gd name="connsiteX1" fmla="*/ 117486 w 1077606"/>
                        <a:gd name="connsiteY1" fmla="*/ 47264 h 774338"/>
                        <a:gd name="connsiteX2" fmla="*/ 209562 w 1077606"/>
                        <a:gd name="connsiteY2" fmla="*/ 75838 h 774338"/>
                        <a:gd name="connsiteX3" fmla="*/ 247662 w 1077606"/>
                        <a:gd name="connsiteY3" fmla="*/ 104412 h 774338"/>
                        <a:gd name="connsiteX4" fmla="*/ 267070 w 1077606"/>
                        <a:gd name="connsiteY4" fmla="*/ 88238 h 774338"/>
                        <a:gd name="connsiteX5" fmla="*/ 301636 w 1077606"/>
                        <a:gd name="connsiteY5" fmla="*/ 221888 h 774338"/>
                        <a:gd name="connsiteX6" fmla="*/ 320686 w 1077606"/>
                        <a:gd name="connsiteY6" fmla="*/ 279038 h 774338"/>
                        <a:gd name="connsiteX7" fmla="*/ 371486 w 1077606"/>
                        <a:gd name="connsiteY7" fmla="*/ 282212 h 774338"/>
                        <a:gd name="connsiteX8" fmla="*/ 393710 w 1077606"/>
                        <a:gd name="connsiteY8" fmla="*/ 234588 h 774338"/>
                        <a:gd name="connsiteX9" fmla="*/ 434986 w 1077606"/>
                        <a:gd name="connsiteY9" fmla="*/ 247288 h 774338"/>
                        <a:gd name="connsiteX10" fmla="*/ 463562 w 1077606"/>
                        <a:gd name="connsiteY10" fmla="*/ 231412 h 774338"/>
                        <a:gd name="connsiteX11" fmla="*/ 492136 w 1077606"/>
                        <a:gd name="connsiteY11" fmla="*/ 244112 h 774338"/>
                        <a:gd name="connsiteX12" fmla="*/ 542936 w 1077606"/>
                        <a:gd name="connsiteY12" fmla="*/ 247288 h 774338"/>
                        <a:gd name="connsiteX13" fmla="*/ 558810 w 1077606"/>
                        <a:gd name="connsiteY13" fmla="*/ 234588 h 774338"/>
                        <a:gd name="connsiteX14" fmla="*/ 688986 w 1077606"/>
                        <a:gd name="connsiteY14" fmla="*/ 304438 h 774338"/>
                        <a:gd name="connsiteX15" fmla="*/ 703614 w 1077606"/>
                        <a:gd name="connsiteY15" fmla="*/ 268530 h 774338"/>
                        <a:gd name="connsiteX16" fmla="*/ 796936 w 1077606"/>
                        <a:gd name="connsiteY16" fmla="*/ 348888 h 774338"/>
                        <a:gd name="connsiteX17" fmla="*/ 882662 w 1077606"/>
                        <a:gd name="connsiteY17" fmla="*/ 266338 h 774338"/>
                        <a:gd name="connsiteX18" fmla="*/ 835036 w 1077606"/>
                        <a:gd name="connsiteY18" fmla="*/ 215538 h 774338"/>
                        <a:gd name="connsiteX19" fmla="*/ 828686 w 1077606"/>
                        <a:gd name="connsiteY19" fmla="*/ 120288 h 774338"/>
                        <a:gd name="connsiteX20" fmla="*/ 854086 w 1077606"/>
                        <a:gd name="connsiteY20" fmla="*/ 82188 h 774338"/>
                        <a:gd name="connsiteX21" fmla="*/ 949840 w 1077606"/>
                        <a:gd name="connsiteY21" fmla="*/ 124080 h 774338"/>
                        <a:gd name="connsiteX22" fmla="*/ 1077606 w 1077606"/>
                        <a:gd name="connsiteY22" fmla="*/ 214268 h 774338"/>
                        <a:gd name="connsiteX23" fmla="*/ 1031886 w 1077606"/>
                        <a:gd name="connsiteY23" fmla="*/ 351428 h 774338"/>
                        <a:gd name="connsiteX24" fmla="*/ 1047126 w 1077606"/>
                        <a:gd name="connsiteY24" fmla="*/ 549548 h 774338"/>
                        <a:gd name="connsiteX25" fmla="*/ 970926 w 1077606"/>
                        <a:gd name="connsiteY25" fmla="*/ 640988 h 774338"/>
                        <a:gd name="connsiteX26" fmla="*/ 961198 w 1077606"/>
                        <a:gd name="connsiteY26" fmla="*/ 772308 h 774338"/>
                        <a:gd name="connsiteX27" fmla="*/ 869962 w 1077606"/>
                        <a:gd name="connsiteY27" fmla="*/ 736238 h 774338"/>
                        <a:gd name="connsiteX28" fmla="*/ 812810 w 1077606"/>
                        <a:gd name="connsiteY28" fmla="*/ 774338 h 774338"/>
                        <a:gd name="connsiteX29" fmla="*/ 731850 w 1077606"/>
                        <a:gd name="connsiteY29" fmla="*/ 726712 h 774338"/>
                        <a:gd name="connsiteX30" fmla="*/ 731132 w 1077606"/>
                        <a:gd name="connsiteY30" fmla="*/ 731168 h 774338"/>
                        <a:gd name="connsiteX31" fmla="*/ 590562 w 1077606"/>
                        <a:gd name="connsiteY31" fmla="*/ 615588 h 774338"/>
                        <a:gd name="connsiteX32" fmla="*/ 530236 w 1077606"/>
                        <a:gd name="connsiteY32" fmla="*/ 593364 h 774338"/>
                        <a:gd name="connsiteX33" fmla="*/ 495310 w 1077606"/>
                        <a:gd name="connsiteY33" fmla="*/ 618764 h 774338"/>
                        <a:gd name="connsiteX34" fmla="*/ 406410 w 1077606"/>
                        <a:gd name="connsiteY34" fmla="*/ 558438 h 774338"/>
                        <a:gd name="connsiteX35" fmla="*/ 339736 w 1077606"/>
                        <a:gd name="connsiteY35" fmla="*/ 628288 h 774338"/>
                        <a:gd name="connsiteX36" fmla="*/ 342910 w 1077606"/>
                        <a:gd name="connsiteY36" fmla="*/ 691788 h 774338"/>
                        <a:gd name="connsiteX37" fmla="*/ 219038 w 1077606"/>
                        <a:gd name="connsiteY37" fmla="*/ 765634 h 774338"/>
                        <a:gd name="connsiteX38" fmla="*/ 217498 w 1077606"/>
                        <a:gd name="connsiteY38" fmla="*/ 741000 h 774338"/>
                        <a:gd name="connsiteX39" fmla="*/ 184162 w 1077606"/>
                        <a:gd name="connsiteY39" fmla="*/ 731476 h 774338"/>
                        <a:gd name="connsiteX40" fmla="*/ 177344 w 1077606"/>
                        <a:gd name="connsiteY40" fmla="*/ 738294 h 774338"/>
                        <a:gd name="connsiteX41" fmla="*/ 161936 w 1077606"/>
                        <a:gd name="connsiteY41" fmla="*/ 701312 h 774338"/>
                        <a:gd name="connsiteX42" fmla="*/ 161936 w 1077606"/>
                        <a:gd name="connsiteY42" fmla="*/ 618764 h 774338"/>
                        <a:gd name="connsiteX43" fmla="*/ 139710 w 1077606"/>
                        <a:gd name="connsiteY43" fmla="*/ 612412 h 774338"/>
                        <a:gd name="connsiteX44" fmla="*/ 142886 w 1077606"/>
                        <a:gd name="connsiteY44" fmla="*/ 548912 h 774338"/>
                        <a:gd name="connsiteX45" fmla="*/ 133362 w 1077606"/>
                        <a:gd name="connsiteY45" fmla="*/ 545738 h 774338"/>
                        <a:gd name="connsiteX46" fmla="*/ 139710 w 1077606"/>
                        <a:gd name="connsiteY46" fmla="*/ 539388 h 774338"/>
                        <a:gd name="connsiteX47" fmla="*/ 60336 w 1077606"/>
                        <a:gd name="connsiteY47" fmla="*/ 460012 h 774338"/>
                        <a:gd name="connsiteX48" fmla="*/ 114310 w 1077606"/>
                        <a:gd name="connsiteY48" fmla="*/ 418738 h 774338"/>
                        <a:gd name="connsiteX49" fmla="*/ 190510 w 1077606"/>
                        <a:gd name="connsiteY49" fmla="*/ 415564 h 774338"/>
                        <a:gd name="connsiteX50" fmla="*/ 222262 w 1077606"/>
                        <a:gd name="connsiteY50" fmla="*/ 345712 h 774338"/>
                        <a:gd name="connsiteX51" fmla="*/ 190510 w 1077606"/>
                        <a:gd name="connsiteY51" fmla="*/ 282212 h 774338"/>
                        <a:gd name="connsiteX52" fmla="*/ 95262 w 1077606"/>
                        <a:gd name="connsiteY52" fmla="*/ 221888 h 774338"/>
                        <a:gd name="connsiteX53" fmla="*/ 92086 w 1077606"/>
                        <a:gd name="connsiteY53" fmla="*/ 158388 h 774338"/>
                        <a:gd name="connsiteX54" fmla="*/ 15886 w 1077606"/>
                        <a:gd name="connsiteY54" fmla="*/ 107588 h 774338"/>
                        <a:gd name="connsiteX55" fmla="*/ 0 w 1077606"/>
                        <a:gd name="connsiteY55" fmla="*/ 40518 h 774338"/>
                        <a:gd name="connsiteX56" fmla="*/ 30862 w 1077606"/>
                        <a:gd name="connsiteY56" fmla="*/ 19826 h 774338"/>
                        <a:gd name="connsiteX57" fmla="*/ 37628 w 1077606"/>
                        <a:gd name="connsiteY57" fmla="*/ 0 h 774338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  <a:cxn ang="0">
                          <a:pos x="connsiteX17" y="connsiteY17"/>
                        </a:cxn>
                        <a:cxn ang="0">
                          <a:pos x="connsiteX18" y="connsiteY18"/>
                        </a:cxn>
                        <a:cxn ang="0">
                          <a:pos x="connsiteX19" y="connsiteY19"/>
                        </a:cxn>
                        <a:cxn ang="0">
                          <a:pos x="connsiteX20" y="connsiteY20"/>
                        </a:cxn>
                        <a:cxn ang="0">
                          <a:pos x="connsiteX21" y="connsiteY21"/>
                        </a:cxn>
                        <a:cxn ang="0">
                          <a:pos x="connsiteX22" y="connsiteY22"/>
                        </a:cxn>
                        <a:cxn ang="0">
                          <a:pos x="connsiteX23" y="connsiteY23"/>
                        </a:cxn>
                        <a:cxn ang="0">
                          <a:pos x="connsiteX24" y="connsiteY24"/>
                        </a:cxn>
                        <a:cxn ang="0">
                          <a:pos x="connsiteX25" y="connsiteY25"/>
                        </a:cxn>
                        <a:cxn ang="0">
                          <a:pos x="connsiteX26" y="connsiteY26"/>
                        </a:cxn>
                        <a:cxn ang="0">
                          <a:pos x="connsiteX27" y="connsiteY27"/>
                        </a:cxn>
                        <a:cxn ang="0">
                          <a:pos x="connsiteX28" y="connsiteY28"/>
                        </a:cxn>
                        <a:cxn ang="0">
                          <a:pos x="connsiteX29" y="connsiteY29"/>
                        </a:cxn>
                        <a:cxn ang="0">
                          <a:pos x="connsiteX30" y="connsiteY30"/>
                        </a:cxn>
                        <a:cxn ang="0">
                          <a:pos x="connsiteX31" y="connsiteY31"/>
                        </a:cxn>
                        <a:cxn ang="0">
                          <a:pos x="connsiteX32" y="connsiteY32"/>
                        </a:cxn>
                        <a:cxn ang="0">
                          <a:pos x="connsiteX33" y="connsiteY33"/>
                        </a:cxn>
                        <a:cxn ang="0">
                          <a:pos x="connsiteX34" y="connsiteY34"/>
                        </a:cxn>
                        <a:cxn ang="0">
                          <a:pos x="connsiteX35" y="connsiteY35"/>
                        </a:cxn>
                        <a:cxn ang="0">
                          <a:pos x="connsiteX36" y="connsiteY36"/>
                        </a:cxn>
                        <a:cxn ang="0">
                          <a:pos x="connsiteX37" y="connsiteY37"/>
                        </a:cxn>
                        <a:cxn ang="0">
                          <a:pos x="connsiteX38" y="connsiteY38"/>
                        </a:cxn>
                        <a:cxn ang="0">
                          <a:pos x="connsiteX39" y="connsiteY39"/>
                        </a:cxn>
                        <a:cxn ang="0">
                          <a:pos x="connsiteX40" y="connsiteY40"/>
                        </a:cxn>
                        <a:cxn ang="0">
                          <a:pos x="connsiteX41" y="connsiteY41"/>
                        </a:cxn>
                        <a:cxn ang="0">
                          <a:pos x="connsiteX42" y="connsiteY42"/>
                        </a:cxn>
                        <a:cxn ang="0">
                          <a:pos x="connsiteX43" y="connsiteY43"/>
                        </a:cxn>
                        <a:cxn ang="0">
                          <a:pos x="connsiteX44" y="connsiteY44"/>
                        </a:cxn>
                        <a:cxn ang="0">
                          <a:pos x="connsiteX45" y="connsiteY45"/>
                        </a:cxn>
                        <a:cxn ang="0">
                          <a:pos x="connsiteX46" y="connsiteY46"/>
                        </a:cxn>
                        <a:cxn ang="0">
                          <a:pos x="connsiteX47" y="connsiteY47"/>
                        </a:cxn>
                        <a:cxn ang="0">
                          <a:pos x="connsiteX48" y="connsiteY48"/>
                        </a:cxn>
                        <a:cxn ang="0">
                          <a:pos x="connsiteX49" y="connsiteY49"/>
                        </a:cxn>
                        <a:cxn ang="0">
                          <a:pos x="connsiteX50" y="connsiteY50"/>
                        </a:cxn>
                        <a:cxn ang="0">
                          <a:pos x="connsiteX51" y="connsiteY51"/>
                        </a:cxn>
                        <a:cxn ang="0">
                          <a:pos x="connsiteX52" y="connsiteY52"/>
                        </a:cxn>
                        <a:cxn ang="0">
                          <a:pos x="connsiteX53" y="connsiteY53"/>
                        </a:cxn>
                        <a:cxn ang="0">
                          <a:pos x="connsiteX54" y="connsiteY54"/>
                        </a:cxn>
                        <a:cxn ang="0">
                          <a:pos x="connsiteX55" y="connsiteY55"/>
                        </a:cxn>
                        <a:cxn ang="0">
                          <a:pos x="connsiteX56" y="connsiteY56"/>
                        </a:cxn>
                        <a:cxn ang="0">
                          <a:pos x="connsiteX57" y="connsiteY57"/>
                        </a:cxn>
                      </a:cxnLst>
                      <a:rect l="l" t="t" r="r" b="b"/>
                      <a:pathLst>
                        <a:path w="1077606" h="774338">
                          <a:moveTo>
                            <a:pt x="37628" y="0"/>
                          </a:moveTo>
                          <a:lnTo>
                            <a:pt x="117486" y="47264"/>
                          </a:lnTo>
                          <a:lnTo>
                            <a:pt x="209562" y="75838"/>
                          </a:lnTo>
                          <a:lnTo>
                            <a:pt x="247662" y="104412"/>
                          </a:lnTo>
                          <a:lnTo>
                            <a:pt x="267070" y="88238"/>
                          </a:lnTo>
                          <a:lnTo>
                            <a:pt x="301636" y="221888"/>
                          </a:lnTo>
                          <a:lnTo>
                            <a:pt x="320686" y="279038"/>
                          </a:lnTo>
                          <a:lnTo>
                            <a:pt x="371486" y="282212"/>
                          </a:lnTo>
                          <a:lnTo>
                            <a:pt x="393710" y="234588"/>
                          </a:lnTo>
                          <a:lnTo>
                            <a:pt x="434986" y="247288"/>
                          </a:lnTo>
                          <a:lnTo>
                            <a:pt x="463562" y="231412"/>
                          </a:lnTo>
                          <a:lnTo>
                            <a:pt x="492136" y="244112"/>
                          </a:lnTo>
                          <a:lnTo>
                            <a:pt x="542936" y="247288"/>
                          </a:lnTo>
                          <a:lnTo>
                            <a:pt x="558810" y="234588"/>
                          </a:lnTo>
                          <a:lnTo>
                            <a:pt x="688986" y="304438"/>
                          </a:lnTo>
                          <a:lnTo>
                            <a:pt x="703614" y="268530"/>
                          </a:lnTo>
                          <a:lnTo>
                            <a:pt x="796936" y="348888"/>
                          </a:lnTo>
                          <a:lnTo>
                            <a:pt x="882662" y="266338"/>
                          </a:lnTo>
                          <a:lnTo>
                            <a:pt x="835036" y="215538"/>
                          </a:lnTo>
                          <a:lnTo>
                            <a:pt x="828686" y="120288"/>
                          </a:lnTo>
                          <a:lnTo>
                            <a:pt x="854086" y="82188"/>
                          </a:lnTo>
                          <a:lnTo>
                            <a:pt x="949840" y="124080"/>
                          </a:lnTo>
                          <a:lnTo>
                            <a:pt x="1077606" y="214268"/>
                          </a:lnTo>
                          <a:lnTo>
                            <a:pt x="1031886" y="351428"/>
                          </a:lnTo>
                          <a:lnTo>
                            <a:pt x="1047126" y="549548"/>
                          </a:lnTo>
                          <a:lnTo>
                            <a:pt x="970926" y="640988"/>
                          </a:lnTo>
                          <a:lnTo>
                            <a:pt x="961198" y="772308"/>
                          </a:lnTo>
                          <a:lnTo>
                            <a:pt x="869962" y="736238"/>
                          </a:lnTo>
                          <a:lnTo>
                            <a:pt x="812810" y="774338"/>
                          </a:lnTo>
                          <a:lnTo>
                            <a:pt x="731850" y="726712"/>
                          </a:lnTo>
                          <a:lnTo>
                            <a:pt x="731132" y="731168"/>
                          </a:lnTo>
                          <a:lnTo>
                            <a:pt x="590562" y="615588"/>
                          </a:lnTo>
                          <a:lnTo>
                            <a:pt x="530236" y="593364"/>
                          </a:lnTo>
                          <a:lnTo>
                            <a:pt x="495310" y="618764"/>
                          </a:lnTo>
                          <a:lnTo>
                            <a:pt x="406410" y="558438"/>
                          </a:lnTo>
                          <a:lnTo>
                            <a:pt x="339736" y="628288"/>
                          </a:lnTo>
                          <a:lnTo>
                            <a:pt x="342910" y="691788"/>
                          </a:lnTo>
                          <a:lnTo>
                            <a:pt x="219038" y="765634"/>
                          </a:lnTo>
                          <a:lnTo>
                            <a:pt x="217498" y="741000"/>
                          </a:lnTo>
                          <a:lnTo>
                            <a:pt x="184162" y="731476"/>
                          </a:lnTo>
                          <a:lnTo>
                            <a:pt x="177344" y="738294"/>
                          </a:lnTo>
                          <a:lnTo>
                            <a:pt x="161936" y="701312"/>
                          </a:lnTo>
                          <a:lnTo>
                            <a:pt x="161936" y="618764"/>
                          </a:lnTo>
                          <a:lnTo>
                            <a:pt x="139710" y="612412"/>
                          </a:lnTo>
                          <a:lnTo>
                            <a:pt x="142886" y="548912"/>
                          </a:lnTo>
                          <a:lnTo>
                            <a:pt x="133362" y="545738"/>
                          </a:lnTo>
                          <a:lnTo>
                            <a:pt x="139710" y="539388"/>
                          </a:lnTo>
                          <a:lnTo>
                            <a:pt x="60336" y="460012"/>
                          </a:lnTo>
                          <a:lnTo>
                            <a:pt x="114310" y="418738"/>
                          </a:lnTo>
                          <a:lnTo>
                            <a:pt x="190510" y="415564"/>
                          </a:lnTo>
                          <a:lnTo>
                            <a:pt x="222262" y="345712"/>
                          </a:lnTo>
                          <a:lnTo>
                            <a:pt x="190510" y="282212"/>
                          </a:lnTo>
                          <a:lnTo>
                            <a:pt x="95262" y="221888"/>
                          </a:lnTo>
                          <a:lnTo>
                            <a:pt x="92086" y="158388"/>
                          </a:lnTo>
                          <a:lnTo>
                            <a:pt x="15886" y="107588"/>
                          </a:lnTo>
                          <a:lnTo>
                            <a:pt x="0" y="40518"/>
                          </a:lnTo>
                          <a:lnTo>
                            <a:pt x="30862" y="19826"/>
                          </a:lnTo>
                          <a:lnTo>
                            <a:pt x="37628" y="0"/>
                          </a:lnTo>
                          <a:close/>
                        </a:path>
                      </a:pathLst>
                    </a:custGeom>
                    <a:solidFill>
                      <a:schemeClr val="accent6">
                        <a:lumMod val="20000"/>
                        <a:lumOff val="80000"/>
                      </a:schemeClr>
                    </a:solidFill>
                    <a:ln w="12700">
                      <a:solidFill>
                        <a:schemeClr val="bg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12" name="フリーフォーム: 図形 1711">
                      <a:extLst>
                        <a:ext uri="{FF2B5EF4-FFF2-40B4-BE49-F238E27FC236}">
                          <a16:creationId xmlns:a16="http://schemas.microsoft.com/office/drawing/2014/main" id="{67F508E4-BF4B-4F27-9D3F-DE1DFEE3E8EB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9335874" y="29016960"/>
                      <a:ext cx="1022682" cy="1051084"/>
                    </a:xfrm>
                    <a:custGeom>
                      <a:avLst/>
                      <a:gdLst>
                        <a:gd name="connsiteX0" fmla="*/ 980354 w 1022682"/>
                        <a:gd name="connsiteY0" fmla="*/ 0 h 1051084"/>
                        <a:gd name="connsiteX1" fmla="*/ 1000110 w 1022682"/>
                        <a:gd name="connsiteY1" fmla="*/ 13170 h 1051084"/>
                        <a:gd name="connsiteX2" fmla="*/ 1022682 w 1022682"/>
                        <a:gd name="connsiteY2" fmla="*/ 198596 h 1051084"/>
                        <a:gd name="connsiteX3" fmla="*/ 996490 w 1022682"/>
                        <a:gd name="connsiteY3" fmla="*/ 227172 h 1051084"/>
                        <a:gd name="connsiteX4" fmla="*/ 1005350 w 1022682"/>
                        <a:gd name="connsiteY4" fmla="*/ 347688 h 1051084"/>
                        <a:gd name="connsiteX5" fmla="*/ 984172 w 1022682"/>
                        <a:gd name="connsiteY5" fmla="*/ 354664 h 1051084"/>
                        <a:gd name="connsiteX6" fmla="*/ 960016 w 1022682"/>
                        <a:gd name="connsiteY6" fmla="*/ 293852 h 1051084"/>
                        <a:gd name="connsiteX7" fmla="*/ 910840 w 1022682"/>
                        <a:gd name="connsiteY7" fmla="*/ 330512 h 1051084"/>
                        <a:gd name="connsiteX8" fmla="*/ 849588 w 1022682"/>
                        <a:gd name="connsiteY8" fmla="*/ 391326 h 1051084"/>
                        <a:gd name="connsiteX9" fmla="*/ 849588 w 1022682"/>
                        <a:gd name="connsiteY9" fmla="*/ 415910 h 1051084"/>
                        <a:gd name="connsiteX10" fmla="*/ 862096 w 1022682"/>
                        <a:gd name="connsiteY10" fmla="*/ 452570 h 1051084"/>
                        <a:gd name="connsiteX11" fmla="*/ 825432 w 1022682"/>
                        <a:gd name="connsiteY11" fmla="*/ 550476 h 1051084"/>
                        <a:gd name="connsiteX12" fmla="*/ 825432 w 1022682"/>
                        <a:gd name="connsiteY12" fmla="*/ 623798 h 1051084"/>
                        <a:gd name="connsiteX13" fmla="*/ 935428 w 1022682"/>
                        <a:gd name="connsiteY13" fmla="*/ 697120 h 1051084"/>
                        <a:gd name="connsiteX14" fmla="*/ 935428 w 1022682"/>
                        <a:gd name="connsiteY14" fmla="*/ 770442 h 1051084"/>
                        <a:gd name="connsiteX15" fmla="*/ 972094 w 1022682"/>
                        <a:gd name="connsiteY15" fmla="*/ 795026 h 1051084"/>
                        <a:gd name="connsiteX16" fmla="*/ 960016 w 1022682"/>
                        <a:gd name="connsiteY16" fmla="*/ 831686 h 1051084"/>
                        <a:gd name="connsiteX17" fmla="*/ 923350 w 1022682"/>
                        <a:gd name="connsiteY17" fmla="*/ 831686 h 1051084"/>
                        <a:gd name="connsiteX18" fmla="*/ 862096 w 1022682"/>
                        <a:gd name="connsiteY18" fmla="*/ 868346 h 1051084"/>
                        <a:gd name="connsiteX19" fmla="*/ 862096 w 1022682"/>
                        <a:gd name="connsiteY19" fmla="*/ 892932 h 1051084"/>
                        <a:gd name="connsiteX20" fmla="*/ 825432 w 1022682"/>
                        <a:gd name="connsiteY20" fmla="*/ 880424 h 1051084"/>
                        <a:gd name="connsiteX21" fmla="*/ 776256 w 1022682"/>
                        <a:gd name="connsiteY21" fmla="*/ 905008 h 1051084"/>
                        <a:gd name="connsiteX22" fmla="*/ 776256 w 1022682"/>
                        <a:gd name="connsiteY22" fmla="*/ 941668 h 1051084"/>
                        <a:gd name="connsiteX23" fmla="*/ 776256 w 1022682"/>
                        <a:gd name="connsiteY23" fmla="*/ 990836 h 1051084"/>
                        <a:gd name="connsiteX24" fmla="*/ 702926 w 1022682"/>
                        <a:gd name="connsiteY24" fmla="*/ 1014990 h 1051084"/>
                        <a:gd name="connsiteX25" fmla="*/ 671742 w 1022682"/>
                        <a:gd name="connsiteY25" fmla="*/ 1035898 h 1051084"/>
                        <a:gd name="connsiteX26" fmla="*/ 653590 w 1022682"/>
                        <a:gd name="connsiteY26" fmla="*/ 1017746 h 1051084"/>
                        <a:gd name="connsiteX27" fmla="*/ 613106 w 1022682"/>
                        <a:gd name="connsiteY27" fmla="*/ 1010604 h 1051084"/>
                        <a:gd name="connsiteX28" fmla="*/ 577390 w 1022682"/>
                        <a:gd name="connsiteY28" fmla="*/ 1001078 h 1051084"/>
                        <a:gd name="connsiteX29" fmla="*/ 520238 w 1022682"/>
                        <a:gd name="connsiteY29" fmla="*/ 1046320 h 1051084"/>
                        <a:gd name="connsiteX30" fmla="*/ 465470 w 1022682"/>
                        <a:gd name="connsiteY30" fmla="*/ 1051084 h 1051084"/>
                        <a:gd name="connsiteX31" fmla="*/ 386890 w 1022682"/>
                        <a:gd name="connsiteY31" fmla="*/ 989172 h 1051084"/>
                        <a:gd name="connsiteX32" fmla="*/ 305926 w 1022682"/>
                        <a:gd name="connsiteY32" fmla="*/ 984408 h 1051084"/>
                        <a:gd name="connsiteX33" fmla="*/ 295650 w 1022682"/>
                        <a:gd name="connsiteY33" fmla="*/ 988470 h 1051084"/>
                        <a:gd name="connsiteX34" fmla="*/ 298306 w 1022682"/>
                        <a:gd name="connsiteY34" fmla="*/ 982980 h 1051084"/>
                        <a:gd name="connsiteX35" fmla="*/ 184006 w 1022682"/>
                        <a:gd name="connsiteY35" fmla="*/ 990600 h 1051084"/>
                        <a:gd name="connsiteX36" fmla="*/ 145906 w 1022682"/>
                        <a:gd name="connsiteY36" fmla="*/ 883920 h 1051084"/>
                        <a:gd name="connsiteX37" fmla="*/ 1126 w 1022682"/>
                        <a:gd name="connsiteY37" fmla="*/ 723900 h 1051084"/>
                        <a:gd name="connsiteX38" fmla="*/ 0 w 1022682"/>
                        <a:gd name="connsiteY38" fmla="*/ 717896 h 1051084"/>
                        <a:gd name="connsiteX39" fmla="*/ 50714 w 1022682"/>
                        <a:gd name="connsiteY39" fmla="*/ 601980 h 1051084"/>
                        <a:gd name="connsiteX40" fmla="*/ 119294 w 1022682"/>
                        <a:gd name="connsiteY40" fmla="*/ 594360 h 1051084"/>
                        <a:gd name="connsiteX41" fmla="*/ 134534 w 1022682"/>
                        <a:gd name="connsiteY41" fmla="*/ 480060 h 1051084"/>
                        <a:gd name="connsiteX42" fmla="*/ 248834 w 1022682"/>
                        <a:gd name="connsiteY42" fmla="*/ 464820 h 1051084"/>
                        <a:gd name="connsiteX43" fmla="*/ 302174 w 1022682"/>
                        <a:gd name="connsiteY43" fmla="*/ 586740 h 1051084"/>
                        <a:gd name="connsiteX44" fmla="*/ 355514 w 1022682"/>
                        <a:gd name="connsiteY44" fmla="*/ 548640 h 1051084"/>
                        <a:gd name="connsiteX45" fmla="*/ 385994 w 1022682"/>
                        <a:gd name="connsiteY45" fmla="*/ 434340 h 1051084"/>
                        <a:gd name="connsiteX46" fmla="*/ 424094 w 1022682"/>
                        <a:gd name="connsiteY46" fmla="*/ 411480 h 1051084"/>
                        <a:gd name="connsiteX47" fmla="*/ 446954 w 1022682"/>
                        <a:gd name="connsiteY47" fmla="*/ 342900 h 1051084"/>
                        <a:gd name="connsiteX48" fmla="*/ 530774 w 1022682"/>
                        <a:gd name="connsiteY48" fmla="*/ 83820 h 1051084"/>
                        <a:gd name="connsiteX49" fmla="*/ 652694 w 1022682"/>
                        <a:gd name="connsiteY49" fmla="*/ 198120 h 1051084"/>
                        <a:gd name="connsiteX50" fmla="*/ 751754 w 1022682"/>
                        <a:gd name="connsiteY50" fmla="*/ 198120 h 1051084"/>
                        <a:gd name="connsiteX51" fmla="*/ 805094 w 1022682"/>
                        <a:gd name="connsiteY51" fmla="*/ 60960 h 1051084"/>
                        <a:gd name="connsiteX52" fmla="*/ 911774 w 1022682"/>
                        <a:gd name="connsiteY52" fmla="*/ 60960 h 1051084"/>
                        <a:gd name="connsiteX53" fmla="*/ 980354 w 1022682"/>
                        <a:gd name="connsiteY53" fmla="*/ 0 h 105108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  <a:cxn ang="0">
                          <a:pos x="connsiteX17" y="connsiteY17"/>
                        </a:cxn>
                        <a:cxn ang="0">
                          <a:pos x="connsiteX18" y="connsiteY18"/>
                        </a:cxn>
                        <a:cxn ang="0">
                          <a:pos x="connsiteX19" y="connsiteY19"/>
                        </a:cxn>
                        <a:cxn ang="0">
                          <a:pos x="connsiteX20" y="connsiteY20"/>
                        </a:cxn>
                        <a:cxn ang="0">
                          <a:pos x="connsiteX21" y="connsiteY21"/>
                        </a:cxn>
                        <a:cxn ang="0">
                          <a:pos x="connsiteX22" y="connsiteY22"/>
                        </a:cxn>
                        <a:cxn ang="0">
                          <a:pos x="connsiteX23" y="connsiteY23"/>
                        </a:cxn>
                        <a:cxn ang="0">
                          <a:pos x="connsiteX24" y="connsiteY24"/>
                        </a:cxn>
                        <a:cxn ang="0">
                          <a:pos x="connsiteX25" y="connsiteY25"/>
                        </a:cxn>
                        <a:cxn ang="0">
                          <a:pos x="connsiteX26" y="connsiteY26"/>
                        </a:cxn>
                        <a:cxn ang="0">
                          <a:pos x="connsiteX27" y="connsiteY27"/>
                        </a:cxn>
                        <a:cxn ang="0">
                          <a:pos x="connsiteX28" y="connsiteY28"/>
                        </a:cxn>
                        <a:cxn ang="0">
                          <a:pos x="connsiteX29" y="connsiteY29"/>
                        </a:cxn>
                        <a:cxn ang="0">
                          <a:pos x="connsiteX30" y="connsiteY30"/>
                        </a:cxn>
                        <a:cxn ang="0">
                          <a:pos x="connsiteX31" y="connsiteY31"/>
                        </a:cxn>
                        <a:cxn ang="0">
                          <a:pos x="connsiteX32" y="connsiteY32"/>
                        </a:cxn>
                        <a:cxn ang="0">
                          <a:pos x="connsiteX33" y="connsiteY33"/>
                        </a:cxn>
                        <a:cxn ang="0">
                          <a:pos x="connsiteX34" y="connsiteY34"/>
                        </a:cxn>
                        <a:cxn ang="0">
                          <a:pos x="connsiteX35" y="connsiteY35"/>
                        </a:cxn>
                        <a:cxn ang="0">
                          <a:pos x="connsiteX36" y="connsiteY36"/>
                        </a:cxn>
                        <a:cxn ang="0">
                          <a:pos x="connsiteX37" y="connsiteY37"/>
                        </a:cxn>
                        <a:cxn ang="0">
                          <a:pos x="connsiteX38" y="connsiteY38"/>
                        </a:cxn>
                        <a:cxn ang="0">
                          <a:pos x="connsiteX39" y="connsiteY39"/>
                        </a:cxn>
                        <a:cxn ang="0">
                          <a:pos x="connsiteX40" y="connsiteY40"/>
                        </a:cxn>
                        <a:cxn ang="0">
                          <a:pos x="connsiteX41" y="connsiteY41"/>
                        </a:cxn>
                        <a:cxn ang="0">
                          <a:pos x="connsiteX42" y="connsiteY42"/>
                        </a:cxn>
                        <a:cxn ang="0">
                          <a:pos x="connsiteX43" y="connsiteY43"/>
                        </a:cxn>
                        <a:cxn ang="0">
                          <a:pos x="connsiteX44" y="connsiteY44"/>
                        </a:cxn>
                        <a:cxn ang="0">
                          <a:pos x="connsiteX45" y="connsiteY45"/>
                        </a:cxn>
                        <a:cxn ang="0">
                          <a:pos x="connsiteX46" y="connsiteY46"/>
                        </a:cxn>
                        <a:cxn ang="0">
                          <a:pos x="connsiteX47" y="connsiteY47"/>
                        </a:cxn>
                        <a:cxn ang="0">
                          <a:pos x="connsiteX48" y="connsiteY48"/>
                        </a:cxn>
                        <a:cxn ang="0">
                          <a:pos x="connsiteX49" y="connsiteY49"/>
                        </a:cxn>
                        <a:cxn ang="0">
                          <a:pos x="connsiteX50" y="connsiteY50"/>
                        </a:cxn>
                        <a:cxn ang="0">
                          <a:pos x="connsiteX51" y="connsiteY51"/>
                        </a:cxn>
                        <a:cxn ang="0">
                          <a:pos x="connsiteX52" y="connsiteY52"/>
                        </a:cxn>
                        <a:cxn ang="0">
                          <a:pos x="connsiteX53" y="connsiteY53"/>
                        </a:cxn>
                      </a:cxnLst>
                      <a:rect l="l" t="t" r="r" b="b"/>
                      <a:pathLst>
                        <a:path w="1022682" h="1051084">
                          <a:moveTo>
                            <a:pt x="980354" y="0"/>
                          </a:moveTo>
                          <a:lnTo>
                            <a:pt x="1000110" y="13170"/>
                          </a:lnTo>
                          <a:lnTo>
                            <a:pt x="1022682" y="198596"/>
                          </a:lnTo>
                          <a:lnTo>
                            <a:pt x="996490" y="227172"/>
                          </a:lnTo>
                          <a:lnTo>
                            <a:pt x="1005350" y="347688"/>
                          </a:lnTo>
                          <a:lnTo>
                            <a:pt x="984172" y="354664"/>
                          </a:lnTo>
                          <a:lnTo>
                            <a:pt x="960016" y="293852"/>
                          </a:lnTo>
                          <a:lnTo>
                            <a:pt x="910840" y="330512"/>
                          </a:lnTo>
                          <a:lnTo>
                            <a:pt x="849588" y="391326"/>
                          </a:lnTo>
                          <a:lnTo>
                            <a:pt x="849588" y="415910"/>
                          </a:lnTo>
                          <a:lnTo>
                            <a:pt x="862096" y="452570"/>
                          </a:lnTo>
                          <a:lnTo>
                            <a:pt x="825432" y="550476"/>
                          </a:lnTo>
                          <a:lnTo>
                            <a:pt x="825432" y="623798"/>
                          </a:lnTo>
                          <a:lnTo>
                            <a:pt x="935428" y="697120"/>
                          </a:lnTo>
                          <a:lnTo>
                            <a:pt x="935428" y="770442"/>
                          </a:lnTo>
                          <a:lnTo>
                            <a:pt x="972094" y="795026"/>
                          </a:lnTo>
                          <a:lnTo>
                            <a:pt x="960016" y="831686"/>
                          </a:lnTo>
                          <a:lnTo>
                            <a:pt x="923350" y="831686"/>
                          </a:lnTo>
                          <a:lnTo>
                            <a:pt x="862096" y="868346"/>
                          </a:lnTo>
                          <a:lnTo>
                            <a:pt x="862096" y="892932"/>
                          </a:lnTo>
                          <a:lnTo>
                            <a:pt x="825432" y="880424"/>
                          </a:lnTo>
                          <a:lnTo>
                            <a:pt x="776256" y="905008"/>
                          </a:lnTo>
                          <a:lnTo>
                            <a:pt x="776256" y="941668"/>
                          </a:lnTo>
                          <a:lnTo>
                            <a:pt x="776256" y="990836"/>
                          </a:lnTo>
                          <a:lnTo>
                            <a:pt x="702926" y="1014990"/>
                          </a:lnTo>
                          <a:lnTo>
                            <a:pt x="671742" y="1035898"/>
                          </a:lnTo>
                          <a:lnTo>
                            <a:pt x="653590" y="1017746"/>
                          </a:lnTo>
                          <a:lnTo>
                            <a:pt x="613106" y="1010604"/>
                          </a:lnTo>
                          <a:lnTo>
                            <a:pt x="577390" y="1001078"/>
                          </a:lnTo>
                          <a:lnTo>
                            <a:pt x="520238" y="1046320"/>
                          </a:lnTo>
                          <a:lnTo>
                            <a:pt x="465470" y="1051084"/>
                          </a:lnTo>
                          <a:lnTo>
                            <a:pt x="386890" y="989172"/>
                          </a:lnTo>
                          <a:lnTo>
                            <a:pt x="305926" y="984408"/>
                          </a:lnTo>
                          <a:lnTo>
                            <a:pt x="295650" y="988470"/>
                          </a:lnTo>
                          <a:lnTo>
                            <a:pt x="298306" y="982980"/>
                          </a:lnTo>
                          <a:lnTo>
                            <a:pt x="184006" y="990600"/>
                          </a:lnTo>
                          <a:lnTo>
                            <a:pt x="145906" y="883920"/>
                          </a:lnTo>
                          <a:lnTo>
                            <a:pt x="1126" y="723900"/>
                          </a:lnTo>
                          <a:lnTo>
                            <a:pt x="0" y="717896"/>
                          </a:lnTo>
                          <a:lnTo>
                            <a:pt x="50714" y="601980"/>
                          </a:lnTo>
                          <a:lnTo>
                            <a:pt x="119294" y="594360"/>
                          </a:lnTo>
                          <a:lnTo>
                            <a:pt x="134534" y="480060"/>
                          </a:lnTo>
                          <a:lnTo>
                            <a:pt x="248834" y="464820"/>
                          </a:lnTo>
                          <a:lnTo>
                            <a:pt x="302174" y="586740"/>
                          </a:lnTo>
                          <a:lnTo>
                            <a:pt x="355514" y="548640"/>
                          </a:lnTo>
                          <a:lnTo>
                            <a:pt x="385994" y="434340"/>
                          </a:lnTo>
                          <a:lnTo>
                            <a:pt x="424094" y="411480"/>
                          </a:lnTo>
                          <a:lnTo>
                            <a:pt x="446954" y="342900"/>
                          </a:lnTo>
                          <a:lnTo>
                            <a:pt x="530774" y="83820"/>
                          </a:lnTo>
                          <a:lnTo>
                            <a:pt x="652694" y="198120"/>
                          </a:lnTo>
                          <a:lnTo>
                            <a:pt x="751754" y="198120"/>
                          </a:lnTo>
                          <a:lnTo>
                            <a:pt x="805094" y="60960"/>
                          </a:lnTo>
                          <a:lnTo>
                            <a:pt x="911774" y="60960"/>
                          </a:lnTo>
                          <a:lnTo>
                            <a:pt x="980354" y="0"/>
                          </a:lnTo>
                          <a:close/>
                        </a:path>
                      </a:pathLst>
                    </a:custGeom>
                    <a:solidFill>
                      <a:schemeClr val="accent6">
                        <a:lumMod val="20000"/>
                        <a:lumOff val="80000"/>
                      </a:schemeClr>
                    </a:solidFill>
                    <a:ln w="12700">
                      <a:solidFill>
                        <a:schemeClr val="bg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  <p:sp>
              <p:nvSpPr>
                <p:cNvPr id="1693" name="フリーフォーム: 図形 1692">
                  <a:extLst>
                    <a:ext uri="{FF2B5EF4-FFF2-40B4-BE49-F238E27FC236}">
                      <a16:creationId xmlns:a16="http://schemas.microsoft.com/office/drawing/2014/main" id="{6BDE3C4F-79E8-4BBC-A67D-AB35AE6C425B}"/>
                    </a:ext>
                  </a:extLst>
                </p:cNvPr>
                <p:cNvSpPr/>
                <p:nvPr/>
              </p:nvSpPr>
              <p:spPr>
                <a:xfrm>
                  <a:off x="29335874" y="28414980"/>
                  <a:ext cx="2104246" cy="3429000"/>
                </a:xfrm>
                <a:custGeom>
                  <a:avLst/>
                  <a:gdLst>
                    <a:gd name="connsiteX0" fmla="*/ 1300394 w 2104246"/>
                    <a:gd name="connsiteY0" fmla="*/ 19790 h 3448790"/>
                    <a:gd name="connsiteX1" fmla="*/ 1338494 w 2104246"/>
                    <a:gd name="connsiteY1" fmla="*/ 95990 h 3448790"/>
                    <a:gd name="connsiteX2" fmla="*/ 1521374 w 2104246"/>
                    <a:gd name="connsiteY2" fmla="*/ 126470 h 3448790"/>
                    <a:gd name="connsiteX3" fmla="*/ 1591594 w 2104246"/>
                    <a:gd name="connsiteY3" fmla="*/ 163428 h 3448790"/>
                    <a:gd name="connsiteX4" fmla="*/ 1586142 w 2104246"/>
                    <a:gd name="connsiteY4" fmla="*/ 198860 h 3448790"/>
                    <a:gd name="connsiteX5" fmla="*/ 1586142 w 2104246"/>
                    <a:gd name="connsiteY5" fmla="*/ 303634 h 3448790"/>
                    <a:gd name="connsiteX6" fmla="*/ 1671870 w 2104246"/>
                    <a:gd name="connsiteY6" fmla="*/ 322686 h 3448790"/>
                    <a:gd name="connsiteX7" fmla="*/ 1681394 w 2104246"/>
                    <a:gd name="connsiteY7" fmla="*/ 408410 h 3448790"/>
                    <a:gd name="connsiteX8" fmla="*/ 1671870 w 2104246"/>
                    <a:gd name="connsiteY8" fmla="*/ 570334 h 3448790"/>
                    <a:gd name="connsiteX9" fmla="*/ 1786170 w 2104246"/>
                    <a:gd name="connsiteY9" fmla="*/ 589386 h 3448790"/>
                    <a:gd name="connsiteX10" fmla="*/ 1824270 w 2104246"/>
                    <a:gd name="connsiteY10" fmla="*/ 570334 h 3448790"/>
                    <a:gd name="connsiteX11" fmla="*/ 1948094 w 2104246"/>
                    <a:gd name="connsiteY11" fmla="*/ 732260 h 3448790"/>
                    <a:gd name="connsiteX12" fmla="*/ 1919518 w 2104246"/>
                    <a:gd name="connsiteY12" fmla="*/ 856086 h 3448790"/>
                    <a:gd name="connsiteX13" fmla="*/ 1967142 w 2104246"/>
                    <a:gd name="connsiteY13" fmla="*/ 979910 h 3448790"/>
                    <a:gd name="connsiteX14" fmla="*/ 1976670 w 2104246"/>
                    <a:gd name="connsiteY14" fmla="*/ 1065634 h 3448790"/>
                    <a:gd name="connsiteX15" fmla="*/ 2090970 w 2104246"/>
                    <a:gd name="connsiteY15" fmla="*/ 1227560 h 3448790"/>
                    <a:gd name="connsiteX16" fmla="*/ 1986194 w 2104246"/>
                    <a:gd name="connsiteY16" fmla="*/ 1294234 h 3448790"/>
                    <a:gd name="connsiteX17" fmla="*/ 1976670 w 2104246"/>
                    <a:gd name="connsiteY17" fmla="*/ 1370434 h 3448790"/>
                    <a:gd name="connsiteX18" fmla="*/ 1929042 w 2104246"/>
                    <a:gd name="connsiteY18" fmla="*/ 1560934 h 3448790"/>
                    <a:gd name="connsiteX19" fmla="*/ 1919518 w 2104246"/>
                    <a:gd name="connsiteY19" fmla="*/ 1646660 h 3448790"/>
                    <a:gd name="connsiteX20" fmla="*/ 1890942 w 2104246"/>
                    <a:gd name="connsiteY20" fmla="*/ 1703810 h 3448790"/>
                    <a:gd name="connsiteX21" fmla="*/ 1890942 w 2104246"/>
                    <a:gd name="connsiteY21" fmla="*/ 1751434 h 3448790"/>
                    <a:gd name="connsiteX22" fmla="*/ 1976670 w 2104246"/>
                    <a:gd name="connsiteY22" fmla="*/ 1837160 h 3448790"/>
                    <a:gd name="connsiteX23" fmla="*/ 1983108 w 2104246"/>
                    <a:gd name="connsiteY23" fmla="*/ 1834234 h 3448790"/>
                    <a:gd name="connsiteX24" fmla="*/ 1974706 w 2104246"/>
                    <a:gd name="connsiteY24" fmla="*/ 1947650 h 3448790"/>
                    <a:gd name="connsiteX25" fmla="*/ 2104246 w 2104246"/>
                    <a:gd name="connsiteY25" fmla="*/ 2039090 h 3448790"/>
                    <a:gd name="connsiteX26" fmla="*/ 2058526 w 2104246"/>
                    <a:gd name="connsiteY26" fmla="*/ 2176250 h 3448790"/>
                    <a:gd name="connsiteX27" fmla="*/ 2073766 w 2104246"/>
                    <a:gd name="connsiteY27" fmla="*/ 2374370 h 3448790"/>
                    <a:gd name="connsiteX28" fmla="*/ 1997566 w 2104246"/>
                    <a:gd name="connsiteY28" fmla="*/ 2465810 h 3448790"/>
                    <a:gd name="connsiteX29" fmla="*/ 1982326 w 2104246"/>
                    <a:gd name="connsiteY29" fmla="*/ 2671550 h 3448790"/>
                    <a:gd name="connsiteX30" fmla="*/ 1928986 w 2104246"/>
                    <a:gd name="connsiteY30" fmla="*/ 2808710 h 3448790"/>
                    <a:gd name="connsiteX31" fmla="*/ 1852786 w 2104246"/>
                    <a:gd name="connsiteY31" fmla="*/ 2862050 h 3448790"/>
                    <a:gd name="connsiteX32" fmla="*/ 1791826 w 2104246"/>
                    <a:gd name="connsiteY32" fmla="*/ 3029690 h 3448790"/>
                    <a:gd name="connsiteX33" fmla="*/ 1547986 w 2104246"/>
                    <a:gd name="connsiteY33" fmla="*/ 3143990 h 3448790"/>
                    <a:gd name="connsiteX34" fmla="*/ 1410826 w 2104246"/>
                    <a:gd name="connsiteY34" fmla="*/ 3143990 h 3448790"/>
                    <a:gd name="connsiteX35" fmla="*/ 1182226 w 2104246"/>
                    <a:gd name="connsiteY35" fmla="*/ 3052550 h 3448790"/>
                    <a:gd name="connsiteX36" fmla="*/ 1098406 w 2104246"/>
                    <a:gd name="connsiteY36" fmla="*/ 3060170 h 3448790"/>
                    <a:gd name="connsiteX37" fmla="*/ 1037446 w 2104246"/>
                    <a:gd name="connsiteY37" fmla="*/ 3044930 h 3448790"/>
                    <a:gd name="connsiteX38" fmla="*/ 976486 w 2104246"/>
                    <a:gd name="connsiteY38" fmla="*/ 3098270 h 3448790"/>
                    <a:gd name="connsiteX39" fmla="*/ 1090786 w 2104246"/>
                    <a:gd name="connsiteY39" fmla="*/ 3151610 h 3448790"/>
                    <a:gd name="connsiteX40" fmla="*/ 1029826 w 2104246"/>
                    <a:gd name="connsiteY40" fmla="*/ 3258290 h 3448790"/>
                    <a:gd name="connsiteX41" fmla="*/ 976486 w 2104246"/>
                    <a:gd name="connsiteY41" fmla="*/ 3265910 h 3448790"/>
                    <a:gd name="connsiteX42" fmla="*/ 1006966 w 2104246"/>
                    <a:gd name="connsiteY42" fmla="*/ 3349730 h 3448790"/>
                    <a:gd name="connsiteX43" fmla="*/ 968866 w 2104246"/>
                    <a:gd name="connsiteY43" fmla="*/ 3372590 h 3448790"/>
                    <a:gd name="connsiteX44" fmla="*/ 785986 w 2104246"/>
                    <a:gd name="connsiteY44" fmla="*/ 3448790 h 3448790"/>
                    <a:gd name="connsiteX45" fmla="*/ 747886 w 2104246"/>
                    <a:gd name="connsiteY45" fmla="*/ 3364970 h 3448790"/>
                    <a:gd name="connsiteX46" fmla="*/ 778366 w 2104246"/>
                    <a:gd name="connsiteY46" fmla="*/ 3319250 h 3448790"/>
                    <a:gd name="connsiteX47" fmla="*/ 732646 w 2104246"/>
                    <a:gd name="connsiteY47" fmla="*/ 3288770 h 3448790"/>
                    <a:gd name="connsiteX48" fmla="*/ 732646 w 2104246"/>
                    <a:gd name="connsiteY48" fmla="*/ 3243050 h 3448790"/>
                    <a:gd name="connsiteX49" fmla="*/ 625966 w 2104246"/>
                    <a:gd name="connsiteY49" fmla="*/ 3204950 h 3448790"/>
                    <a:gd name="connsiteX50" fmla="*/ 526906 w 2104246"/>
                    <a:gd name="connsiteY50" fmla="*/ 3166850 h 3448790"/>
                    <a:gd name="connsiteX51" fmla="*/ 519286 w 2104246"/>
                    <a:gd name="connsiteY51" fmla="*/ 3067790 h 3448790"/>
                    <a:gd name="connsiteX52" fmla="*/ 397366 w 2104246"/>
                    <a:gd name="connsiteY52" fmla="*/ 3113510 h 3448790"/>
                    <a:gd name="connsiteX53" fmla="*/ 305926 w 2104246"/>
                    <a:gd name="connsiteY53" fmla="*/ 3044930 h 3448790"/>
                    <a:gd name="connsiteX54" fmla="*/ 344026 w 2104246"/>
                    <a:gd name="connsiteY54" fmla="*/ 2839190 h 3448790"/>
                    <a:gd name="connsiteX55" fmla="*/ 283066 w 2104246"/>
                    <a:gd name="connsiteY55" fmla="*/ 2770610 h 3448790"/>
                    <a:gd name="connsiteX56" fmla="*/ 252586 w 2104246"/>
                    <a:gd name="connsiteY56" fmla="*/ 2702030 h 3448790"/>
                    <a:gd name="connsiteX57" fmla="*/ 199246 w 2104246"/>
                    <a:gd name="connsiteY57" fmla="*/ 2679170 h 3448790"/>
                    <a:gd name="connsiteX58" fmla="*/ 229726 w 2104246"/>
                    <a:gd name="connsiteY58" fmla="*/ 2610590 h 3448790"/>
                    <a:gd name="connsiteX59" fmla="*/ 161146 w 2104246"/>
                    <a:gd name="connsiteY59" fmla="*/ 2473430 h 3448790"/>
                    <a:gd name="connsiteX60" fmla="*/ 214486 w 2104246"/>
                    <a:gd name="connsiteY60" fmla="*/ 2427710 h 3448790"/>
                    <a:gd name="connsiteX61" fmla="*/ 283066 w 2104246"/>
                    <a:gd name="connsiteY61" fmla="*/ 2084810 h 3448790"/>
                    <a:gd name="connsiteX62" fmla="*/ 184006 w 2104246"/>
                    <a:gd name="connsiteY62" fmla="*/ 1840970 h 3448790"/>
                    <a:gd name="connsiteX63" fmla="*/ 298306 w 2104246"/>
                    <a:gd name="connsiteY63" fmla="*/ 1604750 h 3448790"/>
                    <a:gd name="connsiteX64" fmla="*/ 184006 w 2104246"/>
                    <a:gd name="connsiteY64" fmla="*/ 1612370 h 3448790"/>
                    <a:gd name="connsiteX65" fmla="*/ 145906 w 2104246"/>
                    <a:gd name="connsiteY65" fmla="*/ 1505690 h 3448790"/>
                    <a:gd name="connsiteX66" fmla="*/ 1126 w 2104246"/>
                    <a:gd name="connsiteY66" fmla="*/ 1345670 h 3448790"/>
                    <a:gd name="connsiteX67" fmla="*/ 0 w 2104246"/>
                    <a:gd name="connsiteY67" fmla="*/ 1339666 h 3448790"/>
                    <a:gd name="connsiteX68" fmla="*/ 50714 w 2104246"/>
                    <a:gd name="connsiteY68" fmla="*/ 1223750 h 3448790"/>
                    <a:gd name="connsiteX69" fmla="*/ 119294 w 2104246"/>
                    <a:gd name="connsiteY69" fmla="*/ 1216130 h 3448790"/>
                    <a:gd name="connsiteX70" fmla="*/ 134534 w 2104246"/>
                    <a:gd name="connsiteY70" fmla="*/ 1101830 h 3448790"/>
                    <a:gd name="connsiteX71" fmla="*/ 248834 w 2104246"/>
                    <a:gd name="connsiteY71" fmla="*/ 1086590 h 3448790"/>
                    <a:gd name="connsiteX72" fmla="*/ 302174 w 2104246"/>
                    <a:gd name="connsiteY72" fmla="*/ 1208510 h 3448790"/>
                    <a:gd name="connsiteX73" fmla="*/ 355514 w 2104246"/>
                    <a:gd name="connsiteY73" fmla="*/ 1170410 h 3448790"/>
                    <a:gd name="connsiteX74" fmla="*/ 385994 w 2104246"/>
                    <a:gd name="connsiteY74" fmla="*/ 1056110 h 3448790"/>
                    <a:gd name="connsiteX75" fmla="*/ 424094 w 2104246"/>
                    <a:gd name="connsiteY75" fmla="*/ 1033250 h 3448790"/>
                    <a:gd name="connsiteX76" fmla="*/ 446954 w 2104246"/>
                    <a:gd name="connsiteY76" fmla="*/ 964670 h 3448790"/>
                    <a:gd name="connsiteX77" fmla="*/ 530774 w 2104246"/>
                    <a:gd name="connsiteY77" fmla="*/ 705590 h 3448790"/>
                    <a:gd name="connsiteX78" fmla="*/ 652694 w 2104246"/>
                    <a:gd name="connsiteY78" fmla="*/ 819890 h 3448790"/>
                    <a:gd name="connsiteX79" fmla="*/ 751754 w 2104246"/>
                    <a:gd name="connsiteY79" fmla="*/ 819890 h 3448790"/>
                    <a:gd name="connsiteX80" fmla="*/ 805094 w 2104246"/>
                    <a:gd name="connsiteY80" fmla="*/ 682730 h 3448790"/>
                    <a:gd name="connsiteX81" fmla="*/ 911774 w 2104246"/>
                    <a:gd name="connsiteY81" fmla="*/ 682730 h 3448790"/>
                    <a:gd name="connsiteX82" fmla="*/ 980354 w 2104246"/>
                    <a:gd name="connsiteY82" fmla="*/ 621770 h 3448790"/>
                    <a:gd name="connsiteX83" fmla="*/ 1048934 w 2104246"/>
                    <a:gd name="connsiteY83" fmla="*/ 667490 h 3448790"/>
                    <a:gd name="connsiteX84" fmla="*/ 1056554 w 2104246"/>
                    <a:gd name="connsiteY84" fmla="*/ 469370 h 3448790"/>
                    <a:gd name="connsiteX85" fmla="*/ 1231814 w 2104246"/>
                    <a:gd name="connsiteY85" fmla="*/ 553190 h 3448790"/>
                    <a:gd name="connsiteX86" fmla="*/ 1247054 w 2104246"/>
                    <a:gd name="connsiteY86" fmla="*/ 431270 h 3448790"/>
                    <a:gd name="connsiteX87" fmla="*/ 1208954 w 2104246"/>
                    <a:gd name="connsiteY87" fmla="*/ 202670 h 3448790"/>
                    <a:gd name="connsiteX88" fmla="*/ 1147994 w 2104246"/>
                    <a:gd name="connsiteY88" fmla="*/ 134090 h 3448790"/>
                    <a:gd name="connsiteX89" fmla="*/ 1186094 w 2104246"/>
                    <a:gd name="connsiteY89" fmla="*/ 35030 h 3448790"/>
                    <a:gd name="connsiteX90" fmla="*/ 1658790 w 2104246"/>
                    <a:gd name="connsiteY90" fmla="*/ 0 h 3448790"/>
                    <a:gd name="connsiteX91" fmla="*/ 1658790 w 2104246"/>
                    <a:gd name="connsiteY91" fmla="*/ 0 h 3448790"/>
                    <a:gd name="connsiteX92" fmla="*/ 1605194 w 2104246"/>
                    <a:gd name="connsiteY92" fmla="*/ 75034 h 3448790"/>
                    <a:gd name="connsiteX0" fmla="*/ 1300394 w 2104246"/>
                    <a:gd name="connsiteY0" fmla="*/ 19790 h 3448790"/>
                    <a:gd name="connsiteX1" fmla="*/ 1338494 w 2104246"/>
                    <a:gd name="connsiteY1" fmla="*/ 95990 h 3448790"/>
                    <a:gd name="connsiteX2" fmla="*/ 1521374 w 2104246"/>
                    <a:gd name="connsiteY2" fmla="*/ 126470 h 3448790"/>
                    <a:gd name="connsiteX3" fmla="*/ 1591594 w 2104246"/>
                    <a:gd name="connsiteY3" fmla="*/ 163428 h 3448790"/>
                    <a:gd name="connsiteX4" fmla="*/ 1586142 w 2104246"/>
                    <a:gd name="connsiteY4" fmla="*/ 198860 h 3448790"/>
                    <a:gd name="connsiteX5" fmla="*/ 1586142 w 2104246"/>
                    <a:gd name="connsiteY5" fmla="*/ 303634 h 3448790"/>
                    <a:gd name="connsiteX6" fmla="*/ 1671870 w 2104246"/>
                    <a:gd name="connsiteY6" fmla="*/ 322686 h 3448790"/>
                    <a:gd name="connsiteX7" fmla="*/ 1681394 w 2104246"/>
                    <a:gd name="connsiteY7" fmla="*/ 408410 h 3448790"/>
                    <a:gd name="connsiteX8" fmla="*/ 1671870 w 2104246"/>
                    <a:gd name="connsiteY8" fmla="*/ 570334 h 3448790"/>
                    <a:gd name="connsiteX9" fmla="*/ 1786170 w 2104246"/>
                    <a:gd name="connsiteY9" fmla="*/ 589386 h 3448790"/>
                    <a:gd name="connsiteX10" fmla="*/ 1824270 w 2104246"/>
                    <a:gd name="connsiteY10" fmla="*/ 570334 h 3448790"/>
                    <a:gd name="connsiteX11" fmla="*/ 1948094 w 2104246"/>
                    <a:gd name="connsiteY11" fmla="*/ 732260 h 3448790"/>
                    <a:gd name="connsiteX12" fmla="*/ 1919518 w 2104246"/>
                    <a:gd name="connsiteY12" fmla="*/ 856086 h 3448790"/>
                    <a:gd name="connsiteX13" fmla="*/ 1967142 w 2104246"/>
                    <a:gd name="connsiteY13" fmla="*/ 979910 h 3448790"/>
                    <a:gd name="connsiteX14" fmla="*/ 1976670 w 2104246"/>
                    <a:gd name="connsiteY14" fmla="*/ 1065634 h 3448790"/>
                    <a:gd name="connsiteX15" fmla="*/ 2090970 w 2104246"/>
                    <a:gd name="connsiteY15" fmla="*/ 1227560 h 3448790"/>
                    <a:gd name="connsiteX16" fmla="*/ 1986194 w 2104246"/>
                    <a:gd name="connsiteY16" fmla="*/ 1294234 h 3448790"/>
                    <a:gd name="connsiteX17" fmla="*/ 1976670 w 2104246"/>
                    <a:gd name="connsiteY17" fmla="*/ 1370434 h 3448790"/>
                    <a:gd name="connsiteX18" fmla="*/ 1929042 w 2104246"/>
                    <a:gd name="connsiteY18" fmla="*/ 1560934 h 3448790"/>
                    <a:gd name="connsiteX19" fmla="*/ 1919518 w 2104246"/>
                    <a:gd name="connsiteY19" fmla="*/ 1646660 h 3448790"/>
                    <a:gd name="connsiteX20" fmla="*/ 1890942 w 2104246"/>
                    <a:gd name="connsiteY20" fmla="*/ 1703810 h 3448790"/>
                    <a:gd name="connsiteX21" fmla="*/ 1890942 w 2104246"/>
                    <a:gd name="connsiteY21" fmla="*/ 1751434 h 3448790"/>
                    <a:gd name="connsiteX22" fmla="*/ 1976670 w 2104246"/>
                    <a:gd name="connsiteY22" fmla="*/ 1837160 h 3448790"/>
                    <a:gd name="connsiteX23" fmla="*/ 1983108 w 2104246"/>
                    <a:gd name="connsiteY23" fmla="*/ 1834234 h 3448790"/>
                    <a:gd name="connsiteX24" fmla="*/ 1974706 w 2104246"/>
                    <a:gd name="connsiteY24" fmla="*/ 1947650 h 3448790"/>
                    <a:gd name="connsiteX25" fmla="*/ 2104246 w 2104246"/>
                    <a:gd name="connsiteY25" fmla="*/ 2039090 h 3448790"/>
                    <a:gd name="connsiteX26" fmla="*/ 2058526 w 2104246"/>
                    <a:gd name="connsiteY26" fmla="*/ 2176250 h 3448790"/>
                    <a:gd name="connsiteX27" fmla="*/ 2073766 w 2104246"/>
                    <a:gd name="connsiteY27" fmla="*/ 2374370 h 3448790"/>
                    <a:gd name="connsiteX28" fmla="*/ 1997566 w 2104246"/>
                    <a:gd name="connsiteY28" fmla="*/ 2465810 h 3448790"/>
                    <a:gd name="connsiteX29" fmla="*/ 1982326 w 2104246"/>
                    <a:gd name="connsiteY29" fmla="*/ 2671550 h 3448790"/>
                    <a:gd name="connsiteX30" fmla="*/ 1928986 w 2104246"/>
                    <a:gd name="connsiteY30" fmla="*/ 2808710 h 3448790"/>
                    <a:gd name="connsiteX31" fmla="*/ 1852786 w 2104246"/>
                    <a:gd name="connsiteY31" fmla="*/ 2862050 h 3448790"/>
                    <a:gd name="connsiteX32" fmla="*/ 1791826 w 2104246"/>
                    <a:gd name="connsiteY32" fmla="*/ 3029690 h 3448790"/>
                    <a:gd name="connsiteX33" fmla="*/ 1547986 w 2104246"/>
                    <a:gd name="connsiteY33" fmla="*/ 3143990 h 3448790"/>
                    <a:gd name="connsiteX34" fmla="*/ 1410826 w 2104246"/>
                    <a:gd name="connsiteY34" fmla="*/ 3143990 h 3448790"/>
                    <a:gd name="connsiteX35" fmla="*/ 1182226 w 2104246"/>
                    <a:gd name="connsiteY35" fmla="*/ 3052550 h 3448790"/>
                    <a:gd name="connsiteX36" fmla="*/ 1098406 w 2104246"/>
                    <a:gd name="connsiteY36" fmla="*/ 3060170 h 3448790"/>
                    <a:gd name="connsiteX37" fmla="*/ 1037446 w 2104246"/>
                    <a:gd name="connsiteY37" fmla="*/ 3044930 h 3448790"/>
                    <a:gd name="connsiteX38" fmla="*/ 976486 w 2104246"/>
                    <a:gd name="connsiteY38" fmla="*/ 3098270 h 3448790"/>
                    <a:gd name="connsiteX39" fmla="*/ 1090786 w 2104246"/>
                    <a:gd name="connsiteY39" fmla="*/ 3151610 h 3448790"/>
                    <a:gd name="connsiteX40" fmla="*/ 1029826 w 2104246"/>
                    <a:gd name="connsiteY40" fmla="*/ 3258290 h 3448790"/>
                    <a:gd name="connsiteX41" fmla="*/ 976486 w 2104246"/>
                    <a:gd name="connsiteY41" fmla="*/ 3265910 h 3448790"/>
                    <a:gd name="connsiteX42" fmla="*/ 1006966 w 2104246"/>
                    <a:gd name="connsiteY42" fmla="*/ 3349730 h 3448790"/>
                    <a:gd name="connsiteX43" fmla="*/ 968866 w 2104246"/>
                    <a:gd name="connsiteY43" fmla="*/ 3372590 h 3448790"/>
                    <a:gd name="connsiteX44" fmla="*/ 785986 w 2104246"/>
                    <a:gd name="connsiteY44" fmla="*/ 3448790 h 3448790"/>
                    <a:gd name="connsiteX45" fmla="*/ 747886 w 2104246"/>
                    <a:gd name="connsiteY45" fmla="*/ 3364970 h 3448790"/>
                    <a:gd name="connsiteX46" fmla="*/ 778366 w 2104246"/>
                    <a:gd name="connsiteY46" fmla="*/ 3319250 h 3448790"/>
                    <a:gd name="connsiteX47" fmla="*/ 732646 w 2104246"/>
                    <a:gd name="connsiteY47" fmla="*/ 3288770 h 3448790"/>
                    <a:gd name="connsiteX48" fmla="*/ 732646 w 2104246"/>
                    <a:gd name="connsiteY48" fmla="*/ 3243050 h 3448790"/>
                    <a:gd name="connsiteX49" fmla="*/ 625966 w 2104246"/>
                    <a:gd name="connsiteY49" fmla="*/ 3204950 h 3448790"/>
                    <a:gd name="connsiteX50" fmla="*/ 526906 w 2104246"/>
                    <a:gd name="connsiteY50" fmla="*/ 3166850 h 3448790"/>
                    <a:gd name="connsiteX51" fmla="*/ 519286 w 2104246"/>
                    <a:gd name="connsiteY51" fmla="*/ 3067790 h 3448790"/>
                    <a:gd name="connsiteX52" fmla="*/ 397366 w 2104246"/>
                    <a:gd name="connsiteY52" fmla="*/ 3113510 h 3448790"/>
                    <a:gd name="connsiteX53" fmla="*/ 305926 w 2104246"/>
                    <a:gd name="connsiteY53" fmla="*/ 3044930 h 3448790"/>
                    <a:gd name="connsiteX54" fmla="*/ 344026 w 2104246"/>
                    <a:gd name="connsiteY54" fmla="*/ 2839190 h 3448790"/>
                    <a:gd name="connsiteX55" fmla="*/ 283066 w 2104246"/>
                    <a:gd name="connsiteY55" fmla="*/ 2770610 h 3448790"/>
                    <a:gd name="connsiteX56" fmla="*/ 252586 w 2104246"/>
                    <a:gd name="connsiteY56" fmla="*/ 2702030 h 3448790"/>
                    <a:gd name="connsiteX57" fmla="*/ 199246 w 2104246"/>
                    <a:gd name="connsiteY57" fmla="*/ 2679170 h 3448790"/>
                    <a:gd name="connsiteX58" fmla="*/ 229726 w 2104246"/>
                    <a:gd name="connsiteY58" fmla="*/ 2610590 h 3448790"/>
                    <a:gd name="connsiteX59" fmla="*/ 161146 w 2104246"/>
                    <a:gd name="connsiteY59" fmla="*/ 2473430 h 3448790"/>
                    <a:gd name="connsiteX60" fmla="*/ 214486 w 2104246"/>
                    <a:gd name="connsiteY60" fmla="*/ 2427710 h 3448790"/>
                    <a:gd name="connsiteX61" fmla="*/ 283066 w 2104246"/>
                    <a:gd name="connsiteY61" fmla="*/ 2084810 h 3448790"/>
                    <a:gd name="connsiteX62" fmla="*/ 184006 w 2104246"/>
                    <a:gd name="connsiteY62" fmla="*/ 1840970 h 3448790"/>
                    <a:gd name="connsiteX63" fmla="*/ 298306 w 2104246"/>
                    <a:gd name="connsiteY63" fmla="*/ 1604750 h 3448790"/>
                    <a:gd name="connsiteX64" fmla="*/ 184006 w 2104246"/>
                    <a:gd name="connsiteY64" fmla="*/ 1612370 h 3448790"/>
                    <a:gd name="connsiteX65" fmla="*/ 145906 w 2104246"/>
                    <a:gd name="connsiteY65" fmla="*/ 1505690 h 3448790"/>
                    <a:gd name="connsiteX66" fmla="*/ 1126 w 2104246"/>
                    <a:gd name="connsiteY66" fmla="*/ 1345670 h 3448790"/>
                    <a:gd name="connsiteX67" fmla="*/ 0 w 2104246"/>
                    <a:gd name="connsiteY67" fmla="*/ 1339666 h 3448790"/>
                    <a:gd name="connsiteX68" fmla="*/ 50714 w 2104246"/>
                    <a:gd name="connsiteY68" fmla="*/ 1223750 h 3448790"/>
                    <a:gd name="connsiteX69" fmla="*/ 119294 w 2104246"/>
                    <a:gd name="connsiteY69" fmla="*/ 1216130 h 3448790"/>
                    <a:gd name="connsiteX70" fmla="*/ 134534 w 2104246"/>
                    <a:gd name="connsiteY70" fmla="*/ 1101830 h 3448790"/>
                    <a:gd name="connsiteX71" fmla="*/ 248834 w 2104246"/>
                    <a:gd name="connsiteY71" fmla="*/ 1086590 h 3448790"/>
                    <a:gd name="connsiteX72" fmla="*/ 302174 w 2104246"/>
                    <a:gd name="connsiteY72" fmla="*/ 1208510 h 3448790"/>
                    <a:gd name="connsiteX73" fmla="*/ 355514 w 2104246"/>
                    <a:gd name="connsiteY73" fmla="*/ 1170410 h 3448790"/>
                    <a:gd name="connsiteX74" fmla="*/ 385994 w 2104246"/>
                    <a:gd name="connsiteY74" fmla="*/ 1056110 h 3448790"/>
                    <a:gd name="connsiteX75" fmla="*/ 424094 w 2104246"/>
                    <a:gd name="connsiteY75" fmla="*/ 1033250 h 3448790"/>
                    <a:gd name="connsiteX76" fmla="*/ 446954 w 2104246"/>
                    <a:gd name="connsiteY76" fmla="*/ 964670 h 3448790"/>
                    <a:gd name="connsiteX77" fmla="*/ 530774 w 2104246"/>
                    <a:gd name="connsiteY77" fmla="*/ 705590 h 3448790"/>
                    <a:gd name="connsiteX78" fmla="*/ 652694 w 2104246"/>
                    <a:gd name="connsiteY78" fmla="*/ 819890 h 3448790"/>
                    <a:gd name="connsiteX79" fmla="*/ 751754 w 2104246"/>
                    <a:gd name="connsiteY79" fmla="*/ 819890 h 3448790"/>
                    <a:gd name="connsiteX80" fmla="*/ 805094 w 2104246"/>
                    <a:gd name="connsiteY80" fmla="*/ 682730 h 3448790"/>
                    <a:gd name="connsiteX81" fmla="*/ 911774 w 2104246"/>
                    <a:gd name="connsiteY81" fmla="*/ 682730 h 3448790"/>
                    <a:gd name="connsiteX82" fmla="*/ 980354 w 2104246"/>
                    <a:gd name="connsiteY82" fmla="*/ 621770 h 3448790"/>
                    <a:gd name="connsiteX83" fmla="*/ 1048934 w 2104246"/>
                    <a:gd name="connsiteY83" fmla="*/ 667490 h 3448790"/>
                    <a:gd name="connsiteX84" fmla="*/ 1056554 w 2104246"/>
                    <a:gd name="connsiteY84" fmla="*/ 469370 h 3448790"/>
                    <a:gd name="connsiteX85" fmla="*/ 1231814 w 2104246"/>
                    <a:gd name="connsiteY85" fmla="*/ 553190 h 3448790"/>
                    <a:gd name="connsiteX86" fmla="*/ 1247054 w 2104246"/>
                    <a:gd name="connsiteY86" fmla="*/ 431270 h 3448790"/>
                    <a:gd name="connsiteX87" fmla="*/ 1208954 w 2104246"/>
                    <a:gd name="connsiteY87" fmla="*/ 202670 h 3448790"/>
                    <a:gd name="connsiteX88" fmla="*/ 1147994 w 2104246"/>
                    <a:gd name="connsiteY88" fmla="*/ 134090 h 3448790"/>
                    <a:gd name="connsiteX89" fmla="*/ 1186094 w 2104246"/>
                    <a:gd name="connsiteY89" fmla="*/ 35030 h 3448790"/>
                    <a:gd name="connsiteX90" fmla="*/ 1300394 w 2104246"/>
                    <a:gd name="connsiteY90" fmla="*/ 19790 h 3448790"/>
                    <a:gd name="connsiteX91" fmla="*/ 1605194 w 2104246"/>
                    <a:gd name="connsiteY91" fmla="*/ 75034 h 3448790"/>
                    <a:gd name="connsiteX92" fmla="*/ 1658790 w 2104246"/>
                    <a:gd name="connsiteY92" fmla="*/ 0 h 3448790"/>
                    <a:gd name="connsiteX93" fmla="*/ 1605194 w 2104246"/>
                    <a:gd name="connsiteY93" fmla="*/ 75034 h 3448790"/>
                    <a:gd name="connsiteX0" fmla="*/ 1300394 w 2104246"/>
                    <a:gd name="connsiteY0" fmla="*/ 0 h 3429000"/>
                    <a:gd name="connsiteX1" fmla="*/ 1338494 w 2104246"/>
                    <a:gd name="connsiteY1" fmla="*/ 76200 h 3429000"/>
                    <a:gd name="connsiteX2" fmla="*/ 1521374 w 2104246"/>
                    <a:gd name="connsiteY2" fmla="*/ 106680 h 3429000"/>
                    <a:gd name="connsiteX3" fmla="*/ 1591594 w 2104246"/>
                    <a:gd name="connsiteY3" fmla="*/ 143638 h 3429000"/>
                    <a:gd name="connsiteX4" fmla="*/ 1586142 w 2104246"/>
                    <a:gd name="connsiteY4" fmla="*/ 179070 h 3429000"/>
                    <a:gd name="connsiteX5" fmla="*/ 1586142 w 2104246"/>
                    <a:gd name="connsiteY5" fmla="*/ 283844 h 3429000"/>
                    <a:gd name="connsiteX6" fmla="*/ 1671870 w 2104246"/>
                    <a:gd name="connsiteY6" fmla="*/ 302896 h 3429000"/>
                    <a:gd name="connsiteX7" fmla="*/ 1681394 w 2104246"/>
                    <a:gd name="connsiteY7" fmla="*/ 388620 h 3429000"/>
                    <a:gd name="connsiteX8" fmla="*/ 1671870 w 2104246"/>
                    <a:gd name="connsiteY8" fmla="*/ 550544 h 3429000"/>
                    <a:gd name="connsiteX9" fmla="*/ 1786170 w 2104246"/>
                    <a:gd name="connsiteY9" fmla="*/ 569596 h 3429000"/>
                    <a:gd name="connsiteX10" fmla="*/ 1824270 w 2104246"/>
                    <a:gd name="connsiteY10" fmla="*/ 550544 h 3429000"/>
                    <a:gd name="connsiteX11" fmla="*/ 1948094 w 2104246"/>
                    <a:gd name="connsiteY11" fmla="*/ 712470 h 3429000"/>
                    <a:gd name="connsiteX12" fmla="*/ 1919518 w 2104246"/>
                    <a:gd name="connsiteY12" fmla="*/ 836296 h 3429000"/>
                    <a:gd name="connsiteX13" fmla="*/ 1967142 w 2104246"/>
                    <a:gd name="connsiteY13" fmla="*/ 960120 h 3429000"/>
                    <a:gd name="connsiteX14" fmla="*/ 1976670 w 2104246"/>
                    <a:gd name="connsiteY14" fmla="*/ 1045844 h 3429000"/>
                    <a:gd name="connsiteX15" fmla="*/ 2090970 w 2104246"/>
                    <a:gd name="connsiteY15" fmla="*/ 1207770 h 3429000"/>
                    <a:gd name="connsiteX16" fmla="*/ 1986194 w 2104246"/>
                    <a:gd name="connsiteY16" fmla="*/ 1274444 h 3429000"/>
                    <a:gd name="connsiteX17" fmla="*/ 1976670 w 2104246"/>
                    <a:gd name="connsiteY17" fmla="*/ 1350644 h 3429000"/>
                    <a:gd name="connsiteX18" fmla="*/ 1929042 w 2104246"/>
                    <a:gd name="connsiteY18" fmla="*/ 1541144 h 3429000"/>
                    <a:gd name="connsiteX19" fmla="*/ 1919518 w 2104246"/>
                    <a:gd name="connsiteY19" fmla="*/ 1626870 h 3429000"/>
                    <a:gd name="connsiteX20" fmla="*/ 1890942 w 2104246"/>
                    <a:gd name="connsiteY20" fmla="*/ 1684020 h 3429000"/>
                    <a:gd name="connsiteX21" fmla="*/ 1890942 w 2104246"/>
                    <a:gd name="connsiteY21" fmla="*/ 1731644 h 3429000"/>
                    <a:gd name="connsiteX22" fmla="*/ 1976670 w 2104246"/>
                    <a:gd name="connsiteY22" fmla="*/ 1817370 h 3429000"/>
                    <a:gd name="connsiteX23" fmla="*/ 1983108 w 2104246"/>
                    <a:gd name="connsiteY23" fmla="*/ 1814444 h 3429000"/>
                    <a:gd name="connsiteX24" fmla="*/ 1974706 w 2104246"/>
                    <a:gd name="connsiteY24" fmla="*/ 1927860 h 3429000"/>
                    <a:gd name="connsiteX25" fmla="*/ 2104246 w 2104246"/>
                    <a:gd name="connsiteY25" fmla="*/ 2019300 h 3429000"/>
                    <a:gd name="connsiteX26" fmla="*/ 2058526 w 2104246"/>
                    <a:gd name="connsiteY26" fmla="*/ 2156460 h 3429000"/>
                    <a:gd name="connsiteX27" fmla="*/ 2073766 w 2104246"/>
                    <a:gd name="connsiteY27" fmla="*/ 2354580 h 3429000"/>
                    <a:gd name="connsiteX28" fmla="*/ 1997566 w 2104246"/>
                    <a:gd name="connsiteY28" fmla="*/ 2446020 h 3429000"/>
                    <a:gd name="connsiteX29" fmla="*/ 1982326 w 2104246"/>
                    <a:gd name="connsiteY29" fmla="*/ 2651760 h 3429000"/>
                    <a:gd name="connsiteX30" fmla="*/ 1928986 w 2104246"/>
                    <a:gd name="connsiteY30" fmla="*/ 2788920 h 3429000"/>
                    <a:gd name="connsiteX31" fmla="*/ 1852786 w 2104246"/>
                    <a:gd name="connsiteY31" fmla="*/ 2842260 h 3429000"/>
                    <a:gd name="connsiteX32" fmla="*/ 1791826 w 2104246"/>
                    <a:gd name="connsiteY32" fmla="*/ 3009900 h 3429000"/>
                    <a:gd name="connsiteX33" fmla="*/ 1547986 w 2104246"/>
                    <a:gd name="connsiteY33" fmla="*/ 3124200 h 3429000"/>
                    <a:gd name="connsiteX34" fmla="*/ 1410826 w 2104246"/>
                    <a:gd name="connsiteY34" fmla="*/ 3124200 h 3429000"/>
                    <a:gd name="connsiteX35" fmla="*/ 1182226 w 2104246"/>
                    <a:gd name="connsiteY35" fmla="*/ 3032760 h 3429000"/>
                    <a:gd name="connsiteX36" fmla="*/ 1098406 w 2104246"/>
                    <a:gd name="connsiteY36" fmla="*/ 3040380 h 3429000"/>
                    <a:gd name="connsiteX37" fmla="*/ 1037446 w 2104246"/>
                    <a:gd name="connsiteY37" fmla="*/ 3025140 h 3429000"/>
                    <a:gd name="connsiteX38" fmla="*/ 976486 w 2104246"/>
                    <a:gd name="connsiteY38" fmla="*/ 3078480 h 3429000"/>
                    <a:gd name="connsiteX39" fmla="*/ 1090786 w 2104246"/>
                    <a:gd name="connsiteY39" fmla="*/ 3131820 h 3429000"/>
                    <a:gd name="connsiteX40" fmla="*/ 1029826 w 2104246"/>
                    <a:gd name="connsiteY40" fmla="*/ 3238500 h 3429000"/>
                    <a:gd name="connsiteX41" fmla="*/ 976486 w 2104246"/>
                    <a:gd name="connsiteY41" fmla="*/ 3246120 h 3429000"/>
                    <a:gd name="connsiteX42" fmla="*/ 1006966 w 2104246"/>
                    <a:gd name="connsiteY42" fmla="*/ 3329940 h 3429000"/>
                    <a:gd name="connsiteX43" fmla="*/ 968866 w 2104246"/>
                    <a:gd name="connsiteY43" fmla="*/ 3352800 h 3429000"/>
                    <a:gd name="connsiteX44" fmla="*/ 785986 w 2104246"/>
                    <a:gd name="connsiteY44" fmla="*/ 3429000 h 3429000"/>
                    <a:gd name="connsiteX45" fmla="*/ 747886 w 2104246"/>
                    <a:gd name="connsiteY45" fmla="*/ 3345180 h 3429000"/>
                    <a:gd name="connsiteX46" fmla="*/ 778366 w 2104246"/>
                    <a:gd name="connsiteY46" fmla="*/ 3299460 h 3429000"/>
                    <a:gd name="connsiteX47" fmla="*/ 732646 w 2104246"/>
                    <a:gd name="connsiteY47" fmla="*/ 3268980 h 3429000"/>
                    <a:gd name="connsiteX48" fmla="*/ 732646 w 2104246"/>
                    <a:gd name="connsiteY48" fmla="*/ 3223260 h 3429000"/>
                    <a:gd name="connsiteX49" fmla="*/ 625966 w 2104246"/>
                    <a:gd name="connsiteY49" fmla="*/ 3185160 h 3429000"/>
                    <a:gd name="connsiteX50" fmla="*/ 526906 w 2104246"/>
                    <a:gd name="connsiteY50" fmla="*/ 3147060 h 3429000"/>
                    <a:gd name="connsiteX51" fmla="*/ 519286 w 2104246"/>
                    <a:gd name="connsiteY51" fmla="*/ 3048000 h 3429000"/>
                    <a:gd name="connsiteX52" fmla="*/ 397366 w 2104246"/>
                    <a:gd name="connsiteY52" fmla="*/ 3093720 h 3429000"/>
                    <a:gd name="connsiteX53" fmla="*/ 305926 w 2104246"/>
                    <a:gd name="connsiteY53" fmla="*/ 3025140 h 3429000"/>
                    <a:gd name="connsiteX54" fmla="*/ 344026 w 2104246"/>
                    <a:gd name="connsiteY54" fmla="*/ 2819400 h 3429000"/>
                    <a:gd name="connsiteX55" fmla="*/ 283066 w 2104246"/>
                    <a:gd name="connsiteY55" fmla="*/ 2750820 h 3429000"/>
                    <a:gd name="connsiteX56" fmla="*/ 252586 w 2104246"/>
                    <a:gd name="connsiteY56" fmla="*/ 2682240 h 3429000"/>
                    <a:gd name="connsiteX57" fmla="*/ 199246 w 2104246"/>
                    <a:gd name="connsiteY57" fmla="*/ 2659380 h 3429000"/>
                    <a:gd name="connsiteX58" fmla="*/ 229726 w 2104246"/>
                    <a:gd name="connsiteY58" fmla="*/ 2590800 h 3429000"/>
                    <a:gd name="connsiteX59" fmla="*/ 161146 w 2104246"/>
                    <a:gd name="connsiteY59" fmla="*/ 2453640 h 3429000"/>
                    <a:gd name="connsiteX60" fmla="*/ 214486 w 2104246"/>
                    <a:gd name="connsiteY60" fmla="*/ 2407920 h 3429000"/>
                    <a:gd name="connsiteX61" fmla="*/ 283066 w 2104246"/>
                    <a:gd name="connsiteY61" fmla="*/ 2065020 h 3429000"/>
                    <a:gd name="connsiteX62" fmla="*/ 184006 w 2104246"/>
                    <a:gd name="connsiteY62" fmla="*/ 1821180 h 3429000"/>
                    <a:gd name="connsiteX63" fmla="*/ 298306 w 2104246"/>
                    <a:gd name="connsiteY63" fmla="*/ 1584960 h 3429000"/>
                    <a:gd name="connsiteX64" fmla="*/ 184006 w 2104246"/>
                    <a:gd name="connsiteY64" fmla="*/ 1592580 h 3429000"/>
                    <a:gd name="connsiteX65" fmla="*/ 145906 w 2104246"/>
                    <a:gd name="connsiteY65" fmla="*/ 1485900 h 3429000"/>
                    <a:gd name="connsiteX66" fmla="*/ 1126 w 2104246"/>
                    <a:gd name="connsiteY66" fmla="*/ 1325880 h 3429000"/>
                    <a:gd name="connsiteX67" fmla="*/ 0 w 2104246"/>
                    <a:gd name="connsiteY67" fmla="*/ 1319876 h 3429000"/>
                    <a:gd name="connsiteX68" fmla="*/ 50714 w 2104246"/>
                    <a:gd name="connsiteY68" fmla="*/ 1203960 h 3429000"/>
                    <a:gd name="connsiteX69" fmla="*/ 119294 w 2104246"/>
                    <a:gd name="connsiteY69" fmla="*/ 1196340 h 3429000"/>
                    <a:gd name="connsiteX70" fmla="*/ 134534 w 2104246"/>
                    <a:gd name="connsiteY70" fmla="*/ 1082040 h 3429000"/>
                    <a:gd name="connsiteX71" fmla="*/ 248834 w 2104246"/>
                    <a:gd name="connsiteY71" fmla="*/ 1066800 h 3429000"/>
                    <a:gd name="connsiteX72" fmla="*/ 302174 w 2104246"/>
                    <a:gd name="connsiteY72" fmla="*/ 1188720 h 3429000"/>
                    <a:gd name="connsiteX73" fmla="*/ 355514 w 2104246"/>
                    <a:gd name="connsiteY73" fmla="*/ 1150620 h 3429000"/>
                    <a:gd name="connsiteX74" fmla="*/ 385994 w 2104246"/>
                    <a:gd name="connsiteY74" fmla="*/ 1036320 h 3429000"/>
                    <a:gd name="connsiteX75" fmla="*/ 424094 w 2104246"/>
                    <a:gd name="connsiteY75" fmla="*/ 1013460 h 3429000"/>
                    <a:gd name="connsiteX76" fmla="*/ 446954 w 2104246"/>
                    <a:gd name="connsiteY76" fmla="*/ 944880 h 3429000"/>
                    <a:gd name="connsiteX77" fmla="*/ 530774 w 2104246"/>
                    <a:gd name="connsiteY77" fmla="*/ 685800 h 3429000"/>
                    <a:gd name="connsiteX78" fmla="*/ 652694 w 2104246"/>
                    <a:gd name="connsiteY78" fmla="*/ 800100 h 3429000"/>
                    <a:gd name="connsiteX79" fmla="*/ 751754 w 2104246"/>
                    <a:gd name="connsiteY79" fmla="*/ 800100 h 3429000"/>
                    <a:gd name="connsiteX80" fmla="*/ 805094 w 2104246"/>
                    <a:gd name="connsiteY80" fmla="*/ 662940 h 3429000"/>
                    <a:gd name="connsiteX81" fmla="*/ 911774 w 2104246"/>
                    <a:gd name="connsiteY81" fmla="*/ 662940 h 3429000"/>
                    <a:gd name="connsiteX82" fmla="*/ 980354 w 2104246"/>
                    <a:gd name="connsiteY82" fmla="*/ 601980 h 3429000"/>
                    <a:gd name="connsiteX83" fmla="*/ 1048934 w 2104246"/>
                    <a:gd name="connsiteY83" fmla="*/ 647700 h 3429000"/>
                    <a:gd name="connsiteX84" fmla="*/ 1056554 w 2104246"/>
                    <a:gd name="connsiteY84" fmla="*/ 449580 h 3429000"/>
                    <a:gd name="connsiteX85" fmla="*/ 1231814 w 2104246"/>
                    <a:gd name="connsiteY85" fmla="*/ 533400 h 3429000"/>
                    <a:gd name="connsiteX86" fmla="*/ 1247054 w 2104246"/>
                    <a:gd name="connsiteY86" fmla="*/ 411480 h 3429000"/>
                    <a:gd name="connsiteX87" fmla="*/ 1208954 w 2104246"/>
                    <a:gd name="connsiteY87" fmla="*/ 182880 h 3429000"/>
                    <a:gd name="connsiteX88" fmla="*/ 1147994 w 2104246"/>
                    <a:gd name="connsiteY88" fmla="*/ 114300 h 3429000"/>
                    <a:gd name="connsiteX89" fmla="*/ 1186094 w 2104246"/>
                    <a:gd name="connsiteY89" fmla="*/ 15240 h 3429000"/>
                    <a:gd name="connsiteX90" fmla="*/ 1300394 w 2104246"/>
                    <a:gd name="connsiteY90" fmla="*/ 0 h 34290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</a:cxnLst>
                  <a:rect l="l" t="t" r="r" b="b"/>
                  <a:pathLst>
                    <a:path w="2104246" h="3429000">
                      <a:moveTo>
                        <a:pt x="1300394" y="0"/>
                      </a:moveTo>
                      <a:lnTo>
                        <a:pt x="1338494" y="76200"/>
                      </a:lnTo>
                      <a:lnTo>
                        <a:pt x="1521374" y="106680"/>
                      </a:lnTo>
                      <a:lnTo>
                        <a:pt x="1591594" y="143638"/>
                      </a:lnTo>
                      <a:lnTo>
                        <a:pt x="1586142" y="179070"/>
                      </a:lnTo>
                      <a:lnTo>
                        <a:pt x="1586142" y="283844"/>
                      </a:lnTo>
                      <a:lnTo>
                        <a:pt x="1671870" y="302896"/>
                      </a:lnTo>
                      <a:lnTo>
                        <a:pt x="1681394" y="388620"/>
                      </a:lnTo>
                      <a:lnTo>
                        <a:pt x="1671870" y="550544"/>
                      </a:lnTo>
                      <a:lnTo>
                        <a:pt x="1786170" y="569596"/>
                      </a:lnTo>
                      <a:lnTo>
                        <a:pt x="1824270" y="550544"/>
                      </a:lnTo>
                      <a:lnTo>
                        <a:pt x="1948094" y="712470"/>
                      </a:lnTo>
                      <a:lnTo>
                        <a:pt x="1919518" y="836296"/>
                      </a:lnTo>
                      <a:lnTo>
                        <a:pt x="1967142" y="960120"/>
                      </a:lnTo>
                      <a:lnTo>
                        <a:pt x="1976670" y="1045844"/>
                      </a:lnTo>
                      <a:lnTo>
                        <a:pt x="2090970" y="1207770"/>
                      </a:lnTo>
                      <a:lnTo>
                        <a:pt x="1986194" y="1274444"/>
                      </a:lnTo>
                      <a:lnTo>
                        <a:pt x="1976670" y="1350644"/>
                      </a:lnTo>
                      <a:lnTo>
                        <a:pt x="1929042" y="1541144"/>
                      </a:lnTo>
                      <a:lnTo>
                        <a:pt x="1919518" y="1626870"/>
                      </a:lnTo>
                      <a:lnTo>
                        <a:pt x="1890942" y="1684020"/>
                      </a:lnTo>
                      <a:lnTo>
                        <a:pt x="1890942" y="1731644"/>
                      </a:lnTo>
                      <a:lnTo>
                        <a:pt x="1976670" y="1817370"/>
                      </a:lnTo>
                      <a:lnTo>
                        <a:pt x="1983108" y="1814444"/>
                      </a:lnTo>
                      <a:lnTo>
                        <a:pt x="1974706" y="1927860"/>
                      </a:lnTo>
                      <a:lnTo>
                        <a:pt x="2104246" y="2019300"/>
                      </a:lnTo>
                      <a:lnTo>
                        <a:pt x="2058526" y="2156460"/>
                      </a:lnTo>
                      <a:lnTo>
                        <a:pt x="2073766" y="2354580"/>
                      </a:lnTo>
                      <a:lnTo>
                        <a:pt x="1997566" y="2446020"/>
                      </a:lnTo>
                      <a:lnTo>
                        <a:pt x="1982326" y="2651760"/>
                      </a:lnTo>
                      <a:lnTo>
                        <a:pt x="1928986" y="2788920"/>
                      </a:lnTo>
                      <a:lnTo>
                        <a:pt x="1852786" y="2842260"/>
                      </a:lnTo>
                      <a:lnTo>
                        <a:pt x="1791826" y="3009900"/>
                      </a:lnTo>
                      <a:lnTo>
                        <a:pt x="1547986" y="3124200"/>
                      </a:lnTo>
                      <a:lnTo>
                        <a:pt x="1410826" y="3124200"/>
                      </a:lnTo>
                      <a:lnTo>
                        <a:pt x="1182226" y="3032760"/>
                      </a:lnTo>
                      <a:lnTo>
                        <a:pt x="1098406" y="3040380"/>
                      </a:lnTo>
                      <a:lnTo>
                        <a:pt x="1037446" y="3025140"/>
                      </a:lnTo>
                      <a:lnTo>
                        <a:pt x="976486" y="3078480"/>
                      </a:lnTo>
                      <a:lnTo>
                        <a:pt x="1090786" y="3131820"/>
                      </a:lnTo>
                      <a:lnTo>
                        <a:pt x="1029826" y="3238500"/>
                      </a:lnTo>
                      <a:lnTo>
                        <a:pt x="976486" y="3246120"/>
                      </a:lnTo>
                      <a:lnTo>
                        <a:pt x="1006966" y="3329940"/>
                      </a:lnTo>
                      <a:lnTo>
                        <a:pt x="968866" y="3352800"/>
                      </a:lnTo>
                      <a:lnTo>
                        <a:pt x="785986" y="3429000"/>
                      </a:lnTo>
                      <a:lnTo>
                        <a:pt x="747886" y="3345180"/>
                      </a:lnTo>
                      <a:lnTo>
                        <a:pt x="778366" y="3299460"/>
                      </a:lnTo>
                      <a:lnTo>
                        <a:pt x="732646" y="3268980"/>
                      </a:lnTo>
                      <a:lnTo>
                        <a:pt x="732646" y="3223260"/>
                      </a:lnTo>
                      <a:lnTo>
                        <a:pt x="625966" y="3185160"/>
                      </a:lnTo>
                      <a:lnTo>
                        <a:pt x="526906" y="3147060"/>
                      </a:lnTo>
                      <a:lnTo>
                        <a:pt x="519286" y="3048000"/>
                      </a:lnTo>
                      <a:lnTo>
                        <a:pt x="397366" y="3093720"/>
                      </a:lnTo>
                      <a:lnTo>
                        <a:pt x="305926" y="3025140"/>
                      </a:lnTo>
                      <a:lnTo>
                        <a:pt x="344026" y="2819400"/>
                      </a:lnTo>
                      <a:lnTo>
                        <a:pt x="283066" y="2750820"/>
                      </a:lnTo>
                      <a:lnTo>
                        <a:pt x="252586" y="2682240"/>
                      </a:lnTo>
                      <a:lnTo>
                        <a:pt x="199246" y="2659380"/>
                      </a:lnTo>
                      <a:lnTo>
                        <a:pt x="229726" y="2590800"/>
                      </a:lnTo>
                      <a:lnTo>
                        <a:pt x="161146" y="2453640"/>
                      </a:lnTo>
                      <a:lnTo>
                        <a:pt x="214486" y="2407920"/>
                      </a:lnTo>
                      <a:lnTo>
                        <a:pt x="283066" y="2065020"/>
                      </a:lnTo>
                      <a:lnTo>
                        <a:pt x="184006" y="1821180"/>
                      </a:lnTo>
                      <a:lnTo>
                        <a:pt x="298306" y="1584960"/>
                      </a:lnTo>
                      <a:lnTo>
                        <a:pt x="184006" y="1592580"/>
                      </a:lnTo>
                      <a:lnTo>
                        <a:pt x="145906" y="1485900"/>
                      </a:lnTo>
                      <a:lnTo>
                        <a:pt x="1126" y="1325880"/>
                      </a:lnTo>
                      <a:lnTo>
                        <a:pt x="0" y="1319876"/>
                      </a:lnTo>
                      <a:lnTo>
                        <a:pt x="50714" y="1203960"/>
                      </a:lnTo>
                      <a:lnTo>
                        <a:pt x="119294" y="1196340"/>
                      </a:lnTo>
                      <a:lnTo>
                        <a:pt x="134534" y="1082040"/>
                      </a:lnTo>
                      <a:lnTo>
                        <a:pt x="248834" y="1066800"/>
                      </a:lnTo>
                      <a:lnTo>
                        <a:pt x="302174" y="1188720"/>
                      </a:lnTo>
                      <a:lnTo>
                        <a:pt x="355514" y="1150620"/>
                      </a:lnTo>
                      <a:lnTo>
                        <a:pt x="385994" y="1036320"/>
                      </a:lnTo>
                      <a:lnTo>
                        <a:pt x="424094" y="1013460"/>
                      </a:lnTo>
                      <a:lnTo>
                        <a:pt x="446954" y="944880"/>
                      </a:lnTo>
                      <a:lnTo>
                        <a:pt x="530774" y="685800"/>
                      </a:lnTo>
                      <a:lnTo>
                        <a:pt x="652694" y="800100"/>
                      </a:lnTo>
                      <a:lnTo>
                        <a:pt x="751754" y="800100"/>
                      </a:lnTo>
                      <a:lnTo>
                        <a:pt x="805094" y="662940"/>
                      </a:lnTo>
                      <a:lnTo>
                        <a:pt x="911774" y="662940"/>
                      </a:lnTo>
                      <a:lnTo>
                        <a:pt x="980354" y="601980"/>
                      </a:lnTo>
                      <a:lnTo>
                        <a:pt x="1048934" y="647700"/>
                      </a:lnTo>
                      <a:lnTo>
                        <a:pt x="1056554" y="449580"/>
                      </a:lnTo>
                      <a:lnTo>
                        <a:pt x="1231814" y="533400"/>
                      </a:lnTo>
                      <a:lnTo>
                        <a:pt x="1247054" y="411480"/>
                      </a:lnTo>
                      <a:lnTo>
                        <a:pt x="1208954" y="182880"/>
                      </a:lnTo>
                      <a:lnTo>
                        <a:pt x="1147994" y="114300"/>
                      </a:lnTo>
                      <a:lnTo>
                        <a:pt x="1186094" y="15240"/>
                      </a:lnTo>
                      <a:lnTo>
                        <a:pt x="1300394" y="0"/>
                      </a:lnTo>
                      <a:close/>
                    </a:path>
                  </a:pathLst>
                </a:custGeom>
                <a:noFill/>
                <a:ln w="38100">
                  <a:solidFill>
                    <a:schemeClr val="accent6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690" name="フリーフォーム: 図形 1689">
                <a:extLst>
                  <a:ext uri="{FF2B5EF4-FFF2-40B4-BE49-F238E27FC236}">
                    <a16:creationId xmlns:a16="http://schemas.microsoft.com/office/drawing/2014/main" id="{D1745AC3-623F-4AA3-8F07-A74084CC245B}"/>
                  </a:ext>
                </a:extLst>
              </p:cNvPr>
              <p:cNvSpPr/>
              <p:nvPr/>
            </p:nvSpPr>
            <p:spPr>
              <a:xfrm>
                <a:off x="29867550" y="30533556"/>
                <a:ext cx="216308" cy="371894"/>
              </a:xfrm>
              <a:custGeom>
                <a:avLst/>
                <a:gdLst>
                  <a:gd name="connsiteX0" fmla="*/ 49174 w 216308"/>
                  <a:gd name="connsiteY0" fmla="*/ 0 h 371894"/>
                  <a:gd name="connsiteX1" fmla="*/ 97918 w 216308"/>
                  <a:gd name="connsiteY1" fmla="*/ 24152 h 371894"/>
                  <a:gd name="connsiteX2" fmla="*/ 108866 w 216308"/>
                  <a:gd name="connsiteY2" fmla="*/ 18776 h 371894"/>
                  <a:gd name="connsiteX3" fmla="*/ 142550 w 216308"/>
                  <a:gd name="connsiteY3" fmla="*/ 86144 h 371894"/>
                  <a:gd name="connsiteX4" fmla="*/ 177474 w 216308"/>
                  <a:gd name="connsiteY4" fmla="*/ 162344 h 371894"/>
                  <a:gd name="connsiteX5" fmla="*/ 193350 w 216308"/>
                  <a:gd name="connsiteY5" fmla="*/ 171868 h 371894"/>
                  <a:gd name="connsiteX6" fmla="*/ 216308 w 216308"/>
                  <a:gd name="connsiteY6" fmla="*/ 312486 h 371894"/>
                  <a:gd name="connsiteX7" fmla="*/ 215574 w 216308"/>
                  <a:gd name="connsiteY7" fmla="*/ 311568 h 371894"/>
                  <a:gd name="connsiteX8" fmla="*/ 193350 w 216308"/>
                  <a:gd name="connsiteY8" fmla="*/ 371894 h 371894"/>
                  <a:gd name="connsiteX9" fmla="*/ 129850 w 216308"/>
                  <a:gd name="connsiteY9" fmla="*/ 362368 h 371894"/>
                  <a:gd name="connsiteX10" fmla="*/ 76452 w 216308"/>
                  <a:gd name="connsiteY10" fmla="*/ 314590 h 371894"/>
                  <a:gd name="connsiteX11" fmla="*/ 62382 w 216308"/>
                  <a:gd name="connsiteY11" fmla="*/ 253624 h 371894"/>
                  <a:gd name="connsiteX12" fmla="*/ 33806 w 216308"/>
                  <a:gd name="connsiteY12" fmla="*/ 241720 h 371894"/>
                  <a:gd name="connsiteX13" fmla="*/ 28676 w 216308"/>
                  <a:gd name="connsiteY13" fmla="*/ 205808 h 371894"/>
                  <a:gd name="connsiteX14" fmla="*/ 49174 w 216308"/>
                  <a:gd name="connsiteY14" fmla="*/ 195380 h 371894"/>
                  <a:gd name="connsiteX15" fmla="*/ 0 w 216308"/>
                  <a:gd name="connsiteY15" fmla="*/ 134134 h 371894"/>
                  <a:gd name="connsiteX16" fmla="*/ 12510 w 216308"/>
                  <a:gd name="connsiteY16" fmla="*/ 12076 h 371894"/>
                  <a:gd name="connsiteX17" fmla="*/ 49174 w 216308"/>
                  <a:gd name="connsiteY17" fmla="*/ 0 h 3718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216308" h="371894">
                    <a:moveTo>
                      <a:pt x="49174" y="0"/>
                    </a:moveTo>
                    <a:lnTo>
                      <a:pt x="97918" y="24152"/>
                    </a:lnTo>
                    <a:lnTo>
                      <a:pt x="108866" y="18776"/>
                    </a:lnTo>
                    <a:lnTo>
                      <a:pt x="142550" y="86144"/>
                    </a:lnTo>
                    <a:lnTo>
                      <a:pt x="177474" y="162344"/>
                    </a:lnTo>
                    <a:lnTo>
                      <a:pt x="193350" y="171868"/>
                    </a:lnTo>
                    <a:lnTo>
                      <a:pt x="216308" y="312486"/>
                    </a:lnTo>
                    <a:lnTo>
                      <a:pt x="215574" y="311568"/>
                    </a:lnTo>
                    <a:lnTo>
                      <a:pt x="193350" y="371894"/>
                    </a:lnTo>
                    <a:lnTo>
                      <a:pt x="129850" y="362368"/>
                    </a:lnTo>
                    <a:lnTo>
                      <a:pt x="76452" y="314590"/>
                    </a:lnTo>
                    <a:lnTo>
                      <a:pt x="62382" y="253624"/>
                    </a:lnTo>
                    <a:lnTo>
                      <a:pt x="33806" y="241720"/>
                    </a:lnTo>
                    <a:lnTo>
                      <a:pt x="28676" y="205808"/>
                    </a:lnTo>
                    <a:lnTo>
                      <a:pt x="49174" y="195380"/>
                    </a:lnTo>
                    <a:lnTo>
                      <a:pt x="0" y="134134"/>
                    </a:lnTo>
                    <a:lnTo>
                      <a:pt x="12510" y="12076"/>
                    </a:lnTo>
                    <a:lnTo>
                      <a:pt x="49174" y="0"/>
                    </a:lnTo>
                    <a:close/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127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91" name="フリーフォーム: 図形 1690">
                <a:extLst>
                  <a:ext uri="{FF2B5EF4-FFF2-40B4-BE49-F238E27FC236}">
                    <a16:creationId xmlns:a16="http://schemas.microsoft.com/office/drawing/2014/main" id="{B76B5A1A-51C9-4D4E-BA03-6CEA817370F4}"/>
                  </a:ext>
                </a:extLst>
              </p:cNvPr>
              <p:cNvSpPr/>
              <p:nvPr/>
            </p:nvSpPr>
            <p:spPr>
              <a:xfrm>
                <a:off x="29782140" y="30692274"/>
                <a:ext cx="262884" cy="454476"/>
              </a:xfrm>
              <a:custGeom>
                <a:avLst/>
                <a:gdLst>
                  <a:gd name="connsiteX0" fmla="*/ 73332 w 262884"/>
                  <a:gd name="connsiteY0" fmla="*/ 0 h 454476"/>
                  <a:gd name="connsiteX1" fmla="*/ 109998 w 262884"/>
                  <a:gd name="connsiteY1" fmla="*/ 49170 h 454476"/>
                  <a:gd name="connsiteX2" fmla="*/ 114086 w 262884"/>
                  <a:gd name="connsiteY2" fmla="*/ 47090 h 454476"/>
                  <a:gd name="connsiteX3" fmla="*/ 119216 w 262884"/>
                  <a:gd name="connsiteY3" fmla="*/ 83002 h 454476"/>
                  <a:gd name="connsiteX4" fmla="*/ 147792 w 262884"/>
                  <a:gd name="connsiteY4" fmla="*/ 94906 h 454476"/>
                  <a:gd name="connsiteX5" fmla="*/ 161862 w 262884"/>
                  <a:gd name="connsiteY5" fmla="*/ 155872 h 454476"/>
                  <a:gd name="connsiteX6" fmla="*/ 154936 w 262884"/>
                  <a:gd name="connsiteY6" fmla="*/ 149676 h 454476"/>
                  <a:gd name="connsiteX7" fmla="*/ 139060 w 262884"/>
                  <a:gd name="connsiteY7" fmla="*/ 197302 h 454476"/>
                  <a:gd name="connsiteX8" fmla="*/ 164460 w 262884"/>
                  <a:gd name="connsiteY8" fmla="*/ 229050 h 454476"/>
                  <a:gd name="connsiteX9" fmla="*/ 161284 w 262884"/>
                  <a:gd name="connsiteY9" fmla="*/ 279850 h 454476"/>
                  <a:gd name="connsiteX10" fmla="*/ 262884 w 262884"/>
                  <a:gd name="connsiteY10" fmla="*/ 359226 h 454476"/>
                  <a:gd name="connsiteX11" fmla="*/ 231136 w 262884"/>
                  <a:gd name="connsiteY11" fmla="*/ 394150 h 454476"/>
                  <a:gd name="connsiteX12" fmla="*/ 234154 w 262884"/>
                  <a:gd name="connsiteY12" fmla="*/ 424346 h 454476"/>
                  <a:gd name="connsiteX13" fmla="*/ 208910 w 262884"/>
                  <a:gd name="connsiteY13" fmla="*/ 441776 h 454476"/>
                  <a:gd name="connsiteX14" fmla="*/ 164460 w 262884"/>
                  <a:gd name="connsiteY14" fmla="*/ 410026 h 454476"/>
                  <a:gd name="connsiteX15" fmla="*/ 116836 w 262884"/>
                  <a:gd name="connsiteY15" fmla="*/ 454476 h 454476"/>
                  <a:gd name="connsiteX16" fmla="*/ 53336 w 262884"/>
                  <a:gd name="connsiteY16" fmla="*/ 362402 h 454476"/>
                  <a:gd name="connsiteX17" fmla="*/ 0 w 262884"/>
                  <a:gd name="connsiteY17" fmla="*/ 362402 h 454476"/>
                  <a:gd name="connsiteX18" fmla="*/ 0 w 262884"/>
                  <a:gd name="connsiteY18" fmla="*/ 317870 h 454476"/>
                  <a:gd name="connsiteX19" fmla="*/ 0 w 262884"/>
                  <a:gd name="connsiteY19" fmla="*/ 269134 h 454476"/>
                  <a:gd name="connsiteX20" fmla="*/ 24588 w 262884"/>
                  <a:gd name="connsiteY20" fmla="*/ 244550 h 454476"/>
                  <a:gd name="connsiteX21" fmla="*/ 24588 w 262884"/>
                  <a:gd name="connsiteY21" fmla="*/ 219966 h 454476"/>
                  <a:gd name="connsiteX22" fmla="*/ 0 w 262884"/>
                  <a:gd name="connsiteY22" fmla="*/ 159152 h 454476"/>
                  <a:gd name="connsiteX23" fmla="*/ 24588 w 262884"/>
                  <a:gd name="connsiteY23" fmla="*/ 134568 h 454476"/>
                  <a:gd name="connsiteX24" fmla="*/ 24588 w 262884"/>
                  <a:gd name="connsiteY24" fmla="*/ 109982 h 454476"/>
                  <a:gd name="connsiteX25" fmla="*/ 61254 w 262884"/>
                  <a:gd name="connsiteY25" fmla="*/ 97906 h 454476"/>
                  <a:gd name="connsiteX26" fmla="*/ 73332 w 262884"/>
                  <a:gd name="connsiteY26" fmla="*/ 61246 h 454476"/>
                  <a:gd name="connsiteX27" fmla="*/ 73332 w 262884"/>
                  <a:gd name="connsiteY27" fmla="*/ 0 h 4544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</a:cxnLst>
                <a:rect l="l" t="t" r="r" b="b"/>
                <a:pathLst>
                  <a:path w="262884" h="454476">
                    <a:moveTo>
                      <a:pt x="73332" y="0"/>
                    </a:moveTo>
                    <a:lnTo>
                      <a:pt x="109998" y="49170"/>
                    </a:lnTo>
                    <a:lnTo>
                      <a:pt x="114086" y="47090"/>
                    </a:lnTo>
                    <a:lnTo>
                      <a:pt x="119216" y="83002"/>
                    </a:lnTo>
                    <a:lnTo>
                      <a:pt x="147792" y="94906"/>
                    </a:lnTo>
                    <a:lnTo>
                      <a:pt x="161862" y="155872"/>
                    </a:lnTo>
                    <a:lnTo>
                      <a:pt x="154936" y="149676"/>
                    </a:lnTo>
                    <a:lnTo>
                      <a:pt x="139060" y="197302"/>
                    </a:lnTo>
                    <a:lnTo>
                      <a:pt x="164460" y="229050"/>
                    </a:lnTo>
                    <a:lnTo>
                      <a:pt x="161284" y="279850"/>
                    </a:lnTo>
                    <a:lnTo>
                      <a:pt x="262884" y="359226"/>
                    </a:lnTo>
                    <a:lnTo>
                      <a:pt x="231136" y="394150"/>
                    </a:lnTo>
                    <a:lnTo>
                      <a:pt x="234154" y="424346"/>
                    </a:lnTo>
                    <a:lnTo>
                      <a:pt x="208910" y="441776"/>
                    </a:lnTo>
                    <a:lnTo>
                      <a:pt x="164460" y="410026"/>
                    </a:lnTo>
                    <a:lnTo>
                      <a:pt x="116836" y="454476"/>
                    </a:lnTo>
                    <a:lnTo>
                      <a:pt x="53336" y="362402"/>
                    </a:lnTo>
                    <a:lnTo>
                      <a:pt x="0" y="362402"/>
                    </a:lnTo>
                    <a:lnTo>
                      <a:pt x="0" y="317870"/>
                    </a:lnTo>
                    <a:lnTo>
                      <a:pt x="0" y="269134"/>
                    </a:lnTo>
                    <a:lnTo>
                      <a:pt x="24588" y="244550"/>
                    </a:lnTo>
                    <a:lnTo>
                      <a:pt x="24588" y="219966"/>
                    </a:lnTo>
                    <a:lnTo>
                      <a:pt x="0" y="159152"/>
                    </a:lnTo>
                    <a:lnTo>
                      <a:pt x="24588" y="134568"/>
                    </a:lnTo>
                    <a:lnTo>
                      <a:pt x="24588" y="109982"/>
                    </a:lnTo>
                    <a:lnTo>
                      <a:pt x="61254" y="97906"/>
                    </a:lnTo>
                    <a:lnTo>
                      <a:pt x="73332" y="61246"/>
                    </a:lnTo>
                    <a:lnTo>
                      <a:pt x="73332" y="0"/>
                    </a:lnTo>
                    <a:close/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127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667" name="グループ化 1666">
              <a:extLst>
                <a:ext uri="{FF2B5EF4-FFF2-40B4-BE49-F238E27FC236}">
                  <a16:creationId xmlns:a16="http://schemas.microsoft.com/office/drawing/2014/main" id="{48F500EE-CF7A-4BFC-BF61-251311D4B2AF}"/>
                </a:ext>
              </a:extLst>
            </p:cNvPr>
            <p:cNvGrpSpPr/>
            <p:nvPr/>
          </p:nvGrpSpPr>
          <p:grpSpPr>
            <a:xfrm>
              <a:off x="29460424" y="28932939"/>
              <a:ext cx="1944831" cy="2535644"/>
              <a:chOff x="29460424" y="28932939"/>
              <a:chExt cx="1944831" cy="2535644"/>
            </a:xfrm>
          </p:grpSpPr>
          <p:sp>
            <p:nvSpPr>
              <p:cNvPr id="1668" name="正方形/長方形 1667">
                <a:extLst>
                  <a:ext uri="{FF2B5EF4-FFF2-40B4-BE49-F238E27FC236}">
                    <a16:creationId xmlns:a16="http://schemas.microsoft.com/office/drawing/2014/main" id="{C86B36B3-F233-4179-B2B4-9426795C2E2B}"/>
                  </a:ext>
                </a:extLst>
              </p:cNvPr>
              <p:cNvSpPr/>
              <p:nvPr/>
            </p:nvSpPr>
            <p:spPr>
              <a:xfrm>
                <a:off x="29968413" y="29781346"/>
                <a:ext cx="896399" cy="369332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1800" b="1" spc="50" dirty="0">
                    <a:ln w="11430">
                      <a:noFill/>
                    </a:ln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滋　賀</a:t>
                </a:r>
              </a:p>
            </p:txBody>
          </p:sp>
          <p:sp>
            <p:nvSpPr>
              <p:cNvPr id="1669" name="正方形/長方形 1668">
                <a:extLst>
                  <a:ext uri="{FF2B5EF4-FFF2-40B4-BE49-F238E27FC236}">
                    <a16:creationId xmlns:a16="http://schemas.microsoft.com/office/drawing/2014/main" id="{5CA83799-E507-4EAE-8AC5-9EC6B8123449}"/>
                  </a:ext>
                </a:extLst>
              </p:cNvPr>
              <p:cNvSpPr/>
              <p:nvPr/>
            </p:nvSpPr>
            <p:spPr>
              <a:xfrm>
                <a:off x="29460424" y="30345066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大津市</a:t>
                </a:r>
              </a:p>
            </p:txBody>
          </p:sp>
          <p:sp>
            <p:nvSpPr>
              <p:cNvPr id="1670" name="正方形/長方形 1669">
                <a:extLst>
                  <a:ext uri="{FF2B5EF4-FFF2-40B4-BE49-F238E27FC236}">
                    <a16:creationId xmlns:a16="http://schemas.microsoft.com/office/drawing/2014/main" id="{A44591C6-A46E-46B8-B11A-EC0323233F45}"/>
                  </a:ext>
                </a:extLst>
              </p:cNvPr>
              <p:cNvSpPr/>
              <p:nvPr/>
            </p:nvSpPr>
            <p:spPr>
              <a:xfrm>
                <a:off x="30533473" y="28932939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長浜市</a:t>
                </a:r>
              </a:p>
            </p:txBody>
          </p:sp>
          <p:sp>
            <p:nvSpPr>
              <p:cNvPr id="1671" name="正方形/長方形 1670">
                <a:extLst>
                  <a:ext uri="{FF2B5EF4-FFF2-40B4-BE49-F238E27FC236}">
                    <a16:creationId xmlns:a16="http://schemas.microsoft.com/office/drawing/2014/main" id="{D4B69372-74DB-4ED4-B5D1-241F32F5616E}"/>
                  </a:ext>
                </a:extLst>
              </p:cNvPr>
              <p:cNvSpPr/>
              <p:nvPr/>
            </p:nvSpPr>
            <p:spPr>
              <a:xfrm>
                <a:off x="29997806" y="30415237"/>
                <a:ext cx="729688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近江八幡市</a:t>
                </a:r>
              </a:p>
            </p:txBody>
          </p:sp>
          <p:sp>
            <p:nvSpPr>
              <p:cNvPr id="1672" name="正方形/長方形 1671">
                <a:extLst>
                  <a:ext uri="{FF2B5EF4-FFF2-40B4-BE49-F238E27FC236}">
                    <a16:creationId xmlns:a16="http://schemas.microsoft.com/office/drawing/2014/main" id="{2F2EF2C1-53B6-4794-B45C-7C4248340F8C}"/>
                  </a:ext>
                </a:extLst>
              </p:cNvPr>
              <p:cNvSpPr/>
              <p:nvPr/>
            </p:nvSpPr>
            <p:spPr>
              <a:xfrm>
                <a:off x="30461175" y="30040770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彦根市</a:t>
                </a:r>
              </a:p>
            </p:txBody>
          </p:sp>
          <p:sp>
            <p:nvSpPr>
              <p:cNvPr id="1673" name="正方形/長方形 1672">
                <a:extLst>
                  <a:ext uri="{FF2B5EF4-FFF2-40B4-BE49-F238E27FC236}">
                    <a16:creationId xmlns:a16="http://schemas.microsoft.com/office/drawing/2014/main" id="{ACB237E4-E9D3-4C97-BA57-2B9BB117E96C}"/>
                  </a:ext>
                </a:extLst>
              </p:cNvPr>
              <p:cNvSpPr/>
              <p:nvPr/>
            </p:nvSpPr>
            <p:spPr>
              <a:xfrm>
                <a:off x="29606526" y="30776823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草津市</a:t>
                </a:r>
              </a:p>
            </p:txBody>
          </p:sp>
          <p:sp>
            <p:nvSpPr>
              <p:cNvPr id="1674" name="正方形/長方形 1673">
                <a:extLst>
                  <a:ext uri="{FF2B5EF4-FFF2-40B4-BE49-F238E27FC236}">
                    <a16:creationId xmlns:a16="http://schemas.microsoft.com/office/drawing/2014/main" id="{A37ACCC9-5A04-4A51-ACF4-3D7337D0B253}"/>
                  </a:ext>
                </a:extLst>
              </p:cNvPr>
              <p:cNvSpPr/>
              <p:nvPr/>
            </p:nvSpPr>
            <p:spPr>
              <a:xfrm>
                <a:off x="29717784" y="30607508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守山市</a:t>
                </a:r>
              </a:p>
            </p:txBody>
          </p:sp>
          <p:sp>
            <p:nvSpPr>
              <p:cNvPr id="1675" name="正方形/長方形 1674">
                <a:extLst>
                  <a:ext uri="{FF2B5EF4-FFF2-40B4-BE49-F238E27FC236}">
                    <a16:creationId xmlns:a16="http://schemas.microsoft.com/office/drawing/2014/main" id="{62690A59-0A03-4AC7-96AB-9F66193085EF}"/>
                  </a:ext>
                </a:extLst>
              </p:cNvPr>
              <p:cNvSpPr/>
              <p:nvPr/>
            </p:nvSpPr>
            <p:spPr>
              <a:xfrm>
                <a:off x="30370115" y="31253139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甲賀市</a:t>
                </a:r>
              </a:p>
            </p:txBody>
          </p:sp>
          <p:sp>
            <p:nvSpPr>
              <p:cNvPr id="1676" name="正方形/長方形 1675">
                <a:extLst>
                  <a:ext uri="{FF2B5EF4-FFF2-40B4-BE49-F238E27FC236}">
                    <a16:creationId xmlns:a16="http://schemas.microsoft.com/office/drawing/2014/main" id="{885C6AB8-8DC9-4F6F-A6D0-E4FFA84BAC37}"/>
                  </a:ext>
                </a:extLst>
              </p:cNvPr>
              <p:cNvSpPr/>
              <p:nvPr/>
            </p:nvSpPr>
            <p:spPr>
              <a:xfrm>
                <a:off x="29811001" y="30950452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栗東市</a:t>
                </a:r>
              </a:p>
            </p:txBody>
          </p:sp>
          <p:sp>
            <p:nvSpPr>
              <p:cNvPr id="1677" name="正方形/長方形 1676">
                <a:extLst>
                  <a:ext uri="{FF2B5EF4-FFF2-40B4-BE49-F238E27FC236}">
                    <a16:creationId xmlns:a16="http://schemas.microsoft.com/office/drawing/2014/main" id="{FD3529D9-71CC-498D-AF3D-F40E00A5D7A4}"/>
                  </a:ext>
                </a:extLst>
              </p:cNvPr>
              <p:cNvSpPr/>
              <p:nvPr/>
            </p:nvSpPr>
            <p:spPr>
              <a:xfrm>
                <a:off x="29903728" y="30690672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野洲市</a:t>
                </a:r>
              </a:p>
            </p:txBody>
          </p:sp>
          <p:sp>
            <p:nvSpPr>
              <p:cNvPr id="1678" name="正方形/長方形 1677">
                <a:extLst>
                  <a:ext uri="{FF2B5EF4-FFF2-40B4-BE49-F238E27FC236}">
                    <a16:creationId xmlns:a16="http://schemas.microsoft.com/office/drawing/2014/main" id="{4CBA252C-C776-432C-B673-6427CA02F3F9}"/>
                  </a:ext>
                </a:extLst>
              </p:cNvPr>
              <p:cNvSpPr/>
              <p:nvPr/>
            </p:nvSpPr>
            <p:spPr>
              <a:xfrm>
                <a:off x="30077961" y="31026755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湖南市</a:t>
                </a:r>
              </a:p>
            </p:txBody>
          </p:sp>
          <p:sp>
            <p:nvSpPr>
              <p:cNvPr id="1679" name="正方形/長方形 1678">
                <a:extLst>
                  <a:ext uri="{FF2B5EF4-FFF2-40B4-BE49-F238E27FC236}">
                    <a16:creationId xmlns:a16="http://schemas.microsoft.com/office/drawing/2014/main" id="{E67FA37B-4C87-4421-A087-017DF517009E}"/>
                  </a:ext>
                </a:extLst>
              </p:cNvPr>
              <p:cNvSpPr/>
              <p:nvPr/>
            </p:nvSpPr>
            <p:spPr>
              <a:xfrm>
                <a:off x="29644678" y="29600515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高島市</a:t>
                </a:r>
              </a:p>
            </p:txBody>
          </p:sp>
          <p:sp>
            <p:nvSpPr>
              <p:cNvPr id="1680" name="正方形/長方形 1679">
                <a:extLst>
                  <a:ext uri="{FF2B5EF4-FFF2-40B4-BE49-F238E27FC236}">
                    <a16:creationId xmlns:a16="http://schemas.microsoft.com/office/drawing/2014/main" id="{A0D11DF4-CA3C-493F-AD8A-DB74C73F406F}"/>
                  </a:ext>
                </a:extLst>
              </p:cNvPr>
              <p:cNvSpPr/>
              <p:nvPr/>
            </p:nvSpPr>
            <p:spPr>
              <a:xfrm>
                <a:off x="30686118" y="30595145"/>
                <a:ext cx="620683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highlight>
                      <a:srgbClr val="FFFF00"/>
                    </a:highligh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東</a:t>
                </a:r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近江市</a:t>
                </a:r>
              </a:p>
            </p:txBody>
          </p:sp>
          <p:sp>
            <p:nvSpPr>
              <p:cNvPr id="1681" name="正方形/長方形 1680">
                <a:extLst>
                  <a:ext uri="{FF2B5EF4-FFF2-40B4-BE49-F238E27FC236}">
                    <a16:creationId xmlns:a16="http://schemas.microsoft.com/office/drawing/2014/main" id="{8B84CAF9-2FED-4B6A-A936-D73D925DD4FE}"/>
                  </a:ext>
                </a:extLst>
              </p:cNvPr>
              <p:cNvSpPr/>
              <p:nvPr/>
            </p:nvSpPr>
            <p:spPr>
              <a:xfrm>
                <a:off x="30893576" y="29617656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米原市</a:t>
                </a:r>
              </a:p>
            </p:txBody>
          </p:sp>
          <p:sp>
            <p:nvSpPr>
              <p:cNvPr id="1682" name="正方形/長方形 1681">
                <a:extLst>
                  <a:ext uri="{FF2B5EF4-FFF2-40B4-BE49-F238E27FC236}">
                    <a16:creationId xmlns:a16="http://schemas.microsoft.com/office/drawing/2014/main" id="{372342DF-5602-42EB-9BA3-3D80F185D4B7}"/>
                  </a:ext>
                </a:extLst>
              </p:cNvPr>
              <p:cNvSpPr/>
              <p:nvPr/>
            </p:nvSpPr>
            <p:spPr>
              <a:xfrm>
                <a:off x="30581967" y="30919033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日野町</a:t>
                </a:r>
              </a:p>
            </p:txBody>
          </p:sp>
          <p:sp>
            <p:nvSpPr>
              <p:cNvPr id="1683" name="正方形/長方形 1682">
                <a:extLst>
                  <a:ext uri="{FF2B5EF4-FFF2-40B4-BE49-F238E27FC236}">
                    <a16:creationId xmlns:a16="http://schemas.microsoft.com/office/drawing/2014/main" id="{CFA0F4BB-F98B-4024-8755-7A12C74ECA04}"/>
                  </a:ext>
                </a:extLst>
              </p:cNvPr>
              <p:cNvSpPr/>
              <p:nvPr/>
            </p:nvSpPr>
            <p:spPr>
              <a:xfrm>
                <a:off x="30151184" y="30767593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竜王町</a:t>
                </a:r>
              </a:p>
            </p:txBody>
          </p:sp>
          <p:sp>
            <p:nvSpPr>
              <p:cNvPr id="1684" name="正方形/長方形 1683">
                <a:extLst>
                  <a:ext uri="{FF2B5EF4-FFF2-40B4-BE49-F238E27FC236}">
                    <a16:creationId xmlns:a16="http://schemas.microsoft.com/office/drawing/2014/main" id="{1174BA20-347A-4BF8-957C-7E6948BD15DB}"/>
                  </a:ext>
                </a:extLst>
              </p:cNvPr>
              <p:cNvSpPr/>
              <p:nvPr/>
            </p:nvSpPr>
            <p:spPr>
              <a:xfrm>
                <a:off x="30593401" y="30310954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愛荘町</a:t>
                </a:r>
              </a:p>
            </p:txBody>
          </p:sp>
          <p:sp>
            <p:nvSpPr>
              <p:cNvPr id="1685" name="正方形/長方形 1684">
                <a:extLst>
                  <a:ext uri="{FF2B5EF4-FFF2-40B4-BE49-F238E27FC236}">
                    <a16:creationId xmlns:a16="http://schemas.microsoft.com/office/drawing/2014/main" id="{841098B5-BB0A-446E-866B-99F9957CFE25}"/>
                  </a:ext>
                </a:extLst>
              </p:cNvPr>
              <p:cNvSpPr/>
              <p:nvPr/>
            </p:nvSpPr>
            <p:spPr>
              <a:xfrm>
                <a:off x="30440091" y="30163185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豊郷町</a:t>
                </a:r>
              </a:p>
            </p:txBody>
          </p:sp>
          <p:sp>
            <p:nvSpPr>
              <p:cNvPr id="1686" name="正方形/長方形 1685">
                <a:extLst>
                  <a:ext uri="{FF2B5EF4-FFF2-40B4-BE49-F238E27FC236}">
                    <a16:creationId xmlns:a16="http://schemas.microsoft.com/office/drawing/2014/main" id="{44C10F89-C664-4955-8831-E77E8347B77C}"/>
                  </a:ext>
                </a:extLst>
              </p:cNvPr>
              <p:cNvSpPr/>
              <p:nvPr/>
            </p:nvSpPr>
            <p:spPr>
              <a:xfrm>
                <a:off x="30735976" y="30193561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甲良町</a:t>
                </a:r>
              </a:p>
            </p:txBody>
          </p:sp>
          <p:sp>
            <p:nvSpPr>
              <p:cNvPr id="1687" name="正方形/長方形 1686">
                <a:extLst>
                  <a:ext uri="{FF2B5EF4-FFF2-40B4-BE49-F238E27FC236}">
                    <a16:creationId xmlns:a16="http://schemas.microsoft.com/office/drawing/2014/main" id="{02274F25-EC2B-462B-9715-8A3FE4A4775B}"/>
                  </a:ext>
                </a:extLst>
              </p:cNvPr>
              <p:cNvSpPr/>
              <p:nvPr/>
            </p:nvSpPr>
            <p:spPr>
              <a:xfrm>
                <a:off x="30852300" y="30066939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多賀町</a:t>
                </a:r>
              </a:p>
            </p:txBody>
          </p:sp>
          <p:sp>
            <p:nvSpPr>
              <p:cNvPr id="1688" name="正方形/長方形 1687">
                <a:extLst>
                  <a:ext uri="{FF2B5EF4-FFF2-40B4-BE49-F238E27FC236}">
                    <a16:creationId xmlns:a16="http://schemas.microsoft.com/office/drawing/2014/main" id="{9E4363EC-371C-47E3-A15B-96CBDA2C76FC}"/>
                  </a:ext>
                </a:extLst>
              </p:cNvPr>
              <p:cNvSpPr/>
              <p:nvPr/>
            </p:nvSpPr>
            <p:spPr>
              <a:xfrm>
                <a:off x="30251383" y="29604402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solidFill>
                      <a:srgbClr val="0070C0"/>
                    </a:solidFill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琵琶湖</a:t>
                </a:r>
              </a:p>
            </p:txBody>
          </p:sp>
        </p:grpSp>
      </p:grpSp>
      <p:grpSp>
        <p:nvGrpSpPr>
          <p:cNvPr id="1713" name="グループ化 1712">
            <a:extLst>
              <a:ext uri="{FF2B5EF4-FFF2-40B4-BE49-F238E27FC236}">
                <a16:creationId xmlns:a16="http://schemas.microsoft.com/office/drawing/2014/main" id="{C01621A0-6201-4F98-8CBD-795247077BEE}"/>
              </a:ext>
            </a:extLst>
          </p:cNvPr>
          <p:cNvGrpSpPr/>
          <p:nvPr/>
        </p:nvGrpSpPr>
        <p:grpSpPr>
          <a:xfrm>
            <a:off x="4033107" y="4730403"/>
            <a:ext cx="2107782" cy="2904686"/>
            <a:chOff x="27266039" y="30848782"/>
            <a:chExt cx="2107782" cy="2904686"/>
          </a:xfrm>
        </p:grpSpPr>
        <p:grpSp>
          <p:nvGrpSpPr>
            <p:cNvPr id="1714" name="グループ化 1713">
              <a:extLst>
                <a:ext uri="{FF2B5EF4-FFF2-40B4-BE49-F238E27FC236}">
                  <a16:creationId xmlns:a16="http://schemas.microsoft.com/office/drawing/2014/main" id="{A26A8B06-BCBB-474D-88F1-ABBFB98E36FC}"/>
                </a:ext>
              </a:extLst>
            </p:cNvPr>
            <p:cNvGrpSpPr/>
            <p:nvPr/>
          </p:nvGrpSpPr>
          <p:grpSpPr>
            <a:xfrm>
              <a:off x="27286710" y="30848782"/>
              <a:ext cx="2007426" cy="2888770"/>
              <a:chOff x="27286710" y="30848782"/>
              <a:chExt cx="2007426" cy="2888770"/>
            </a:xfrm>
          </p:grpSpPr>
          <p:sp>
            <p:nvSpPr>
              <p:cNvPr id="1829" name="フリーフォーム: 図形 1828">
                <a:extLst>
                  <a:ext uri="{FF2B5EF4-FFF2-40B4-BE49-F238E27FC236}">
                    <a16:creationId xmlns:a16="http://schemas.microsoft.com/office/drawing/2014/main" id="{BC206A2D-9FEB-4AC4-B6B3-D06BB3C55C9C}"/>
                  </a:ext>
                </a:extLst>
              </p:cNvPr>
              <p:cNvSpPr/>
              <p:nvPr/>
            </p:nvSpPr>
            <p:spPr>
              <a:xfrm>
                <a:off x="28003500" y="30848782"/>
                <a:ext cx="495300" cy="456636"/>
              </a:xfrm>
              <a:custGeom>
                <a:avLst/>
                <a:gdLst>
                  <a:gd name="connsiteX0" fmla="*/ 111648 w 495300"/>
                  <a:gd name="connsiteY0" fmla="*/ 0 h 456636"/>
                  <a:gd name="connsiteX1" fmla="*/ 142876 w 495300"/>
                  <a:gd name="connsiteY1" fmla="*/ 12218 h 456636"/>
                  <a:gd name="connsiteX2" fmla="*/ 157164 w 495300"/>
                  <a:gd name="connsiteY2" fmla="*/ 88418 h 456636"/>
                  <a:gd name="connsiteX3" fmla="*/ 138112 w 495300"/>
                  <a:gd name="connsiteY3" fmla="*/ 121756 h 456636"/>
                  <a:gd name="connsiteX4" fmla="*/ 180976 w 495300"/>
                  <a:gd name="connsiteY4" fmla="*/ 155094 h 456636"/>
                  <a:gd name="connsiteX5" fmla="*/ 257176 w 495300"/>
                  <a:gd name="connsiteY5" fmla="*/ 150330 h 456636"/>
                  <a:gd name="connsiteX6" fmla="*/ 280988 w 495300"/>
                  <a:gd name="connsiteY6" fmla="*/ 169382 h 456636"/>
                  <a:gd name="connsiteX7" fmla="*/ 323848 w 495300"/>
                  <a:gd name="connsiteY7" fmla="*/ 155094 h 456636"/>
                  <a:gd name="connsiteX8" fmla="*/ 495300 w 495300"/>
                  <a:gd name="connsiteY8" fmla="*/ 240818 h 456636"/>
                  <a:gd name="connsiteX9" fmla="*/ 467090 w 495300"/>
                  <a:gd name="connsiteY9" fmla="*/ 391268 h 456636"/>
                  <a:gd name="connsiteX10" fmla="*/ 464344 w 495300"/>
                  <a:gd name="connsiteY10" fmla="*/ 395598 h 456636"/>
                  <a:gd name="connsiteX11" fmla="*/ 440532 w 495300"/>
                  <a:gd name="connsiteY11" fmla="*/ 447986 h 456636"/>
                  <a:gd name="connsiteX12" fmla="*/ 387186 w 495300"/>
                  <a:gd name="connsiteY12" fmla="*/ 456636 h 456636"/>
                  <a:gd name="connsiteX13" fmla="*/ 361948 w 495300"/>
                  <a:gd name="connsiteY13" fmla="*/ 444018 h 456636"/>
                  <a:gd name="connsiteX14" fmla="*/ 203200 w 495300"/>
                  <a:gd name="connsiteY14" fmla="*/ 399568 h 456636"/>
                  <a:gd name="connsiteX15" fmla="*/ 158748 w 495300"/>
                  <a:gd name="connsiteY15" fmla="*/ 355118 h 456636"/>
                  <a:gd name="connsiteX16" fmla="*/ 95248 w 495300"/>
                  <a:gd name="connsiteY16" fmla="*/ 367818 h 456636"/>
                  <a:gd name="connsiteX17" fmla="*/ 44448 w 495300"/>
                  <a:gd name="connsiteY17" fmla="*/ 304318 h 456636"/>
                  <a:gd name="connsiteX18" fmla="*/ 82548 w 495300"/>
                  <a:gd name="connsiteY18" fmla="*/ 247168 h 456636"/>
                  <a:gd name="connsiteX19" fmla="*/ 57148 w 495300"/>
                  <a:gd name="connsiteY19" fmla="*/ 107468 h 456636"/>
                  <a:gd name="connsiteX20" fmla="*/ 0 w 495300"/>
                  <a:gd name="connsiteY20" fmla="*/ 63018 h 456636"/>
                  <a:gd name="connsiteX21" fmla="*/ 44448 w 495300"/>
                  <a:gd name="connsiteY21" fmla="*/ 12218 h 456636"/>
                  <a:gd name="connsiteX22" fmla="*/ 111648 w 495300"/>
                  <a:gd name="connsiteY22" fmla="*/ 0 h 45663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495300" h="456636">
                    <a:moveTo>
                      <a:pt x="111648" y="0"/>
                    </a:moveTo>
                    <a:lnTo>
                      <a:pt x="142876" y="12218"/>
                    </a:lnTo>
                    <a:lnTo>
                      <a:pt x="157164" y="88418"/>
                    </a:lnTo>
                    <a:lnTo>
                      <a:pt x="138112" y="121756"/>
                    </a:lnTo>
                    <a:lnTo>
                      <a:pt x="180976" y="155094"/>
                    </a:lnTo>
                    <a:lnTo>
                      <a:pt x="257176" y="150330"/>
                    </a:lnTo>
                    <a:lnTo>
                      <a:pt x="280988" y="169382"/>
                    </a:lnTo>
                    <a:lnTo>
                      <a:pt x="323848" y="155094"/>
                    </a:lnTo>
                    <a:lnTo>
                      <a:pt x="495300" y="240818"/>
                    </a:lnTo>
                    <a:lnTo>
                      <a:pt x="467090" y="391268"/>
                    </a:lnTo>
                    <a:lnTo>
                      <a:pt x="464344" y="395598"/>
                    </a:lnTo>
                    <a:lnTo>
                      <a:pt x="440532" y="447986"/>
                    </a:lnTo>
                    <a:lnTo>
                      <a:pt x="387186" y="456636"/>
                    </a:lnTo>
                    <a:lnTo>
                      <a:pt x="361948" y="444018"/>
                    </a:lnTo>
                    <a:lnTo>
                      <a:pt x="203200" y="399568"/>
                    </a:lnTo>
                    <a:lnTo>
                      <a:pt x="158748" y="355118"/>
                    </a:lnTo>
                    <a:lnTo>
                      <a:pt x="95248" y="367818"/>
                    </a:lnTo>
                    <a:lnTo>
                      <a:pt x="44448" y="304318"/>
                    </a:lnTo>
                    <a:lnTo>
                      <a:pt x="82548" y="247168"/>
                    </a:lnTo>
                    <a:lnTo>
                      <a:pt x="57148" y="107468"/>
                    </a:lnTo>
                    <a:lnTo>
                      <a:pt x="0" y="63018"/>
                    </a:lnTo>
                    <a:lnTo>
                      <a:pt x="44448" y="12218"/>
                    </a:lnTo>
                    <a:lnTo>
                      <a:pt x="111648" y="0"/>
                    </a:lnTo>
                    <a:close/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127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30" name="フリーフォーム: 図形 1829">
                <a:extLst>
                  <a:ext uri="{FF2B5EF4-FFF2-40B4-BE49-F238E27FC236}">
                    <a16:creationId xmlns:a16="http://schemas.microsoft.com/office/drawing/2014/main" id="{48C5C9E7-FB34-41EE-A187-14666E1FAF87}"/>
                  </a:ext>
                </a:extLst>
              </p:cNvPr>
              <p:cNvSpPr/>
              <p:nvPr/>
            </p:nvSpPr>
            <p:spPr>
              <a:xfrm>
                <a:off x="28919284" y="31289624"/>
                <a:ext cx="155780" cy="231058"/>
              </a:xfrm>
              <a:custGeom>
                <a:avLst/>
                <a:gdLst>
                  <a:gd name="connsiteX0" fmla="*/ 22428 w 155780"/>
                  <a:gd name="connsiteY0" fmla="*/ 0 h 231058"/>
                  <a:gd name="connsiteX1" fmla="*/ 55764 w 155780"/>
                  <a:gd name="connsiteY1" fmla="*/ 38100 h 231058"/>
                  <a:gd name="connsiteX2" fmla="*/ 55764 w 155780"/>
                  <a:gd name="connsiteY2" fmla="*/ 71440 h 231058"/>
                  <a:gd name="connsiteX3" fmla="*/ 155780 w 155780"/>
                  <a:gd name="connsiteY3" fmla="*/ 157164 h 231058"/>
                  <a:gd name="connsiteX4" fmla="*/ 147084 w 155780"/>
                  <a:gd name="connsiteY4" fmla="*/ 231058 h 231058"/>
                  <a:gd name="connsiteX5" fmla="*/ 93866 w 155780"/>
                  <a:gd name="connsiteY5" fmla="*/ 226220 h 231058"/>
                  <a:gd name="connsiteX6" fmla="*/ 34336 w 155780"/>
                  <a:gd name="connsiteY6" fmla="*/ 169070 h 231058"/>
                  <a:gd name="connsiteX7" fmla="*/ 20048 w 155780"/>
                  <a:gd name="connsiteY7" fmla="*/ 130970 h 231058"/>
                  <a:gd name="connsiteX8" fmla="*/ 17666 w 155780"/>
                  <a:gd name="connsiteY8" fmla="*/ 80964 h 231058"/>
                  <a:gd name="connsiteX9" fmla="*/ 5760 w 155780"/>
                  <a:gd name="connsiteY9" fmla="*/ 69056 h 231058"/>
                  <a:gd name="connsiteX10" fmla="*/ 0 w 155780"/>
                  <a:gd name="connsiteY10" fmla="*/ 2804 h 231058"/>
                  <a:gd name="connsiteX11" fmla="*/ 22428 w 155780"/>
                  <a:gd name="connsiteY11" fmla="*/ 0 h 2310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155780" h="231058">
                    <a:moveTo>
                      <a:pt x="22428" y="0"/>
                    </a:moveTo>
                    <a:lnTo>
                      <a:pt x="55764" y="38100"/>
                    </a:lnTo>
                    <a:lnTo>
                      <a:pt x="55764" y="71440"/>
                    </a:lnTo>
                    <a:lnTo>
                      <a:pt x="155780" y="157164"/>
                    </a:lnTo>
                    <a:lnTo>
                      <a:pt x="147084" y="231058"/>
                    </a:lnTo>
                    <a:lnTo>
                      <a:pt x="93866" y="226220"/>
                    </a:lnTo>
                    <a:lnTo>
                      <a:pt x="34336" y="169070"/>
                    </a:lnTo>
                    <a:lnTo>
                      <a:pt x="20048" y="130970"/>
                    </a:lnTo>
                    <a:lnTo>
                      <a:pt x="17666" y="80964"/>
                    </a:lnTo>
                    <a:lnTo>
                      <a:pt x="5760" y="69056"/>
                    </a:lnTo>
                    <a:lnTo>
                      <a:pt x="0" y="2804"/>
                    </a:lnTo>
                    <a:lnTo>
                      <a:pt x="22428" y="0"/>
                    </a:lnTo>
                    <a:close/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127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31" name="フリーフォーム: 図形 1830">
                <a:extLst>
                  <a:ext uri="{FF2B5EF4-FFF2-40B4-BE49-F238E27FC236}">
                    <a16:creationId xmlns:a16="http://schemas.microsoft.com/office/drawing/2014/main" id="{999ED898-8EA7-40FF-8B08-1403C3F9BC97}"/>
                  </a:ext>
                </a:extLst>
              </p:cNvPr>
              <p:cNvSpPr/>
              <p:nvPr/>
            </p:nvSpPr>
            <p:spPr>
              <a:xfrm>
                <a:off x="28325802" y="31392020"/>
                <a:ext cx="284918" cy="383380"/>
              </a:xfrm>
              <a:custGeom>
                <a:avLst/>
                <a:gdLst>
                  <a:gd name="connsiteX0" fmla="*/ 99178 w 284918"/>
                  <a:gd name="connsiteY0" fmla="*/ 0 h 383380"/>
                  <a:gd name="connsiteX1" fmla="*/ 134898 w 284918"/>
                  <a:gd name="connsiteY1" fmla="*/ 0 h 383380"/>
                  <a:gd name="connsiteX2" fmla="*/ 153948 w 284918"/>
                  <a:gd name="connsiteY2" fmla="*/ 38100 h 383380"/>
                  <a:gd name="connsiteX3" fmla="*/ 142042 w 284918"/>
                  <a:gd name="connsiteY3" fmla="*/ 50004 h 383380"/>
                  <a:gd name="connsiteX4" fmla="*/ 142042 w 284918"/>
                  <a:gd name="connsiteY4" fmla="*/ 123824 h 383380"/>
                  <a:gd name="connsiteX5" fmla="*/ 189666 w 284918"/>
                  <a:gd name="connsiteY5" fmla="*/ 109536 h 383380"/>
                  <a:gd name="connsiteX6" fmla="*/ 237292 w 284918"/>
                  <a:gd name="connsiteY6" fmla="*/ 133348 h 383380"/>
                  <a:gd name="connsiteX7" fmla="*/ 282536 w 284918"/>
                  <a:gd name="connsiteY7" fmla="*/ 228600 h 383380"/>
                  <a:gd name="connsiteX8" fmla="*/ 270630 w 284918"/>
                  <a:gd name="connsiteY8" fmla="*/ 247648 h 383380"/>
                  <a:gd name="connsiteX9" fmla="*/ 284918 w 284918"/>
                  <a:gd name="connsiteY9" fmla="*/ 285748 h 383380"/>
                  <a:gd name="connsiteX10" fmla="*/ 275392 w 284918"/>
                  <a:gd name="connsiteY10" fmla="*/ 297656 h 383380"/>
                  <a:gd name="connsiteX11" fmla="*/ 203954 w 284918"/>
                  <a:gd name="connsiteY11" fmla="*/ 285748 h 383380"/>
                  <a:gd name="connsiteX12" fmla="*/ 170618 w 284918"/>
                  <a:gd name="connsiteY12" fmla="*/ 330992 h 383380"/>
                  <a:gd name="connsiteX13" fmla="*/ 122992 w 284918"/>
                  <a:gd name="connsiteY13" fmla="*/ 321468 h 383380"/>
                  <a:gd name="connsiteX14" fmla="*/ 49174 w 284918"/>
                  <a:gd name="connsiteY14" fmla="*/ 383380 h 383380"/>
                  <a:gd name="connsiteX15" fmla="*/ 77748 w 284918"/>
                  <a:gd name="connsiteY15" fmla="*/ 209548 h 383380"/>
                  <a:gd name="connsiteX16" fmla="*/ 61078 w 284918"/>
                  <a:gd name="connsiteY16" fmla="*/ 161924 h 383380"/>
                  <a:gd name="connsiteX17" fmla="*/ 0 w 284918"/>
                  <a:gd name="connsiteY17" fmla="*/ 118072 h 383380"/>
                  <a:gd name="connsiteX18" fmla="*/ 7898 w 284918"/>
                  <a:gd name="connsiteY18" fmla="*/ 78580 h 383380"/>
                  <a:gd name="connsiteX19" fmla="*/ 4292 w 284918"/>
                  <a:gd name="connsiteY19" fmla="*/ 73772 h 383380"/>
                  <a:gd name="connsiteX20" fmla="*/ 68222 w 284918"/>
                  <a:gd name="connsiteY20" fmla="*/ 35718 h 383380"/>
                  <a:gd name="connsiteX21" fmla="*/ 99178 w 284918"/>
                  <a:gd name="connsiteY21" fmla="*/ 0 h 3833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</a:cxnLst>
                <a:rect l="l" t="t" r="r" b="b"/>
                <a:pathLst>
                  <a:path w="284918" h="383380">
                    <a:moveTo>
                      <a:pt x="99178" y="0"/>
                    </a:moveTo>
                    <a:lnTo>
                      <a:pt x="134898" y="0"/>
                    </a:lnTo>
                    <a:lnTo>
                      <a:pt x="153948" y="38100"/>
                    </a:lnTo>
                    <a:lnTo>
                      <a:pt x="142042" y="50004"/>
                    </a:lnTo>
                    <a:lnTo>
                      <a:pt x="142042" y="123824"/>
                    </a:lnTo>
                    <a:lnTo>
                      <a:pt x="189666" y="109536"/>
                    </a:lnTo>
                    <a:lnTo>
                      <a:pt x="237292" y="133348"/>
                    </a:lnTo>
                    <a:lnTo>
                      <a:pt x="282536" y="228600"/>
                    </a:lnTo>
                    <a:lnTo>
                      <a:pt x="270630" y="247648"/>
                    </a:lnTo>
                    <a:lnTo>
                      <a:pt x="284918" y="285748"/>
                    </a:lnTo>
                    <a:lnTo>
                      <a:pt x="275392" y="297656"/>
                    </a:lnTo>
                    <a:lnTo>
                      <a:pt x="203954" y="285748"/>
                    </a:lnTo>
                    <a:lnTo>
                      <a:pt x="170618" y="330992"/>
                    </a:lnTo>
                    <a:lnTo>
                      <a:pt x="122992" y="321468"/>
                    </a:lnTo>
                    <a:lnTo>
                      <a:pt x="49174" y="383380"/>
                    </a:lnTo>
                    <a:lnTo>
                      <a:pt x="77748" y="209548"/>
                    </a:lnTo>
                    <a:lnTo>
                      <a:pt x="61078" y="161924"/>
                    </a:lnTo>
                    <a:lnTo>
                      <a:pt x="0" y="118072"/>
                    </a:lnTo>
                    <a:lnTo>
                      <a:pt x="7898" y="78580"/>
                    </a:lnTo>
                    <a:lnTo>
                      <a:pt x="4292" y="73772"/>
                    </a:lnTo>
                    <a:lnTo>
                      <a:pt x="68222" y="35718"/>
                    </a:lnTo>
                    <a:lnTo>
                      <a:pt x="99178" y="0"/>
                    </a:lnTo>
                    <a:close/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127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32" name="フリーフォーム: 図形 1831">
                <a:extLst>
                  <a:ext uri="{FF2B5EF4-FFF2-40B4-BE49-F238E27FC236}">
                    <a16:creationId xmlns:a16="http://schemas.microsoft.com/office/drawing/2014/main" id="{07A7231D-592A-42F9-8536-A9E3AC305C1B}"/>
                  </a:ext>
                </a:extLst>
              </p:cNvPr>
              <p:cNvSpPr/>
              <p:nvPr/>
            </p:nvSpPr>
            <p:spPr>
              <a:xfrm>
                <a:off x="29013150" y="31773020"/>
                <a:ext cx="176214" cy="223404"/>
              </a:xfrm>
              <a:custGeom>
                <a:avLst/>
                <a:gdLst>
                  <a:gd name="connsiteX0" fmla="*/ 52388 w 176214"/>
                  <a:gd name="connsiteY0" fmla="*/ 0 h 223404"/>
                  <a:gd name="connsiteX1" fmla="*/ 145256 w 176214"/>
                  <a:gd name="connsiteY1" fmla="*/ 23812 h 223404"/>
                  <a:gd name="connsiteX2" fmla="*/ 176214 w 176214"/>
                  <a:gd name="connsiteY2" fmla="*/ 50004 h 223404"/>
                  <a:gd name="connsiteX3" fmla="*/ 159790 w 176214"/>
                  <a:gd name="connsiteY3" fmla="*/ 97630 h 223404"/>
                  <a:gd name="connsiteX4" fmla="*/ 138114 w 176214"/>
                  <a:gd name="connsiteY4" fmla="*/ 97630 h 223404"/>
                  <a:gd name="connsiteX5" fmla="*/ 133350 w 176214"/>
                  <a:gd name="connsiteY5" fmla="*/ 197644 h 223404"/>
                  <a:gd name="connsiteX6" fmla="*/ 107590 w 176214"/>
                  <a:gd name="connsiteY6" fmla="*/ 223404 h 223404"/>
                  <a:gd name="connsiteX7" fmla="*/ 40482 w 176214"/>
                  <a:gd name="connsiteY7" fmla="*/ 216692 h 223404"/>
                  <a:gd name="connsiteX8" fmla="*/ 0 w 176214"/>
                  <a:gd name="connsiteY8" fmla="*/ 200024 h 223404"/>
                  <a:gd name="connsiteX9" fmla="*/ 11906 w 176214"/>
                  <a:gd name="connsiteY9" fmla="*/ 140492 h 223404"/>
                  <a:gd name="connsiteX10" fmla="*/ 2382 w 176214"/>
                  <a:gd name="connsiteY10" fmla="*/ 107156 h 223404"/>
                  <a:gd name="connsiteX11" fmla="*/ 50006 w 176214"/>
                  <a:gd name="connsiteY11" fmla="*/ 90486 h 223404"/>
                  <a:gd name="connsiteX12" fmla="*/ 21430 w 176214"/>
                  <a:gd name="connsiteY12" fmla="*/ 23812 h 223404"/>
                  <a:gd name="connsiteX13" fmla="*/ 52388 w 176214"/>
                  <a:gd name="connsiteY13" fmla="*/ 0 h 2234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176214" h="223404">
                    <a:moveTo>
                      <a:pt x="52388" y="0"/>
                    </a:moveTo>
                    <a:lnTo>
                      <a:pt x="145256" y="23812"/>
                    </a:lnTo>
                    <a:lnTo>
                      <a:pt x="176214" y="50004"/>
                    </a:lnTo>
                    <a:lnTo>
                      <a:pt x="159790" y="97630"/>
                    </a:lnTo>
                    <a:lnTo>
                      <a:pt x="138114" y="97630"/>
                    </a:lnTo>
                    <a:lnTo>
                      <a:pt x="133350" y="197644"/>
                    </a:lnTo>
                    <a:lnTo>
                      <a:pt x="107590" y="223404"/>
                    </a:lnTo>
                    <a:lnTo>
                      <a:pt x="40482" y="216692"/>
                    </a:lnTo>
                    <a:lnTo>
                      <a:pt x="0" y="200024"/>
                    </a:lnTo>
                    <a:lnTo>
                      <a:pt x="11906" y="140492"/>
                    </a:lnTo>
                    <a:lnTo>
                      <a:pt x="2382" y="107156"/>
                    </a:lnTo>
                    <a:lnTo>
                      <a:pt x="50006" y="90486"/>
                    </a:lnTo>
                    <a:lnTo>
                      <a:pt x="21430" y="23812"/>
                    </a:lnTo>
                    <a:lnTo>
                      <a:pt x="52388" y="0"/>
                    </a:lnTo>
                    <a:close/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127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33" name="フリーフォーム: 図形 1832">
                <a:extLst>
                  <a:ext uri="{FF2B5EF4-FFF2-40B4-BE49-F238E27FC236}">
                    <a16:creationId xmlns:a16="http://schemas.microsoft.com/office/drawing/2014/main" id="{6B42F5CE-B797-4AC6-ACF3-16B095540B0C}"/>
                  </a:ext>
                </a:extLst>
              </p:cNvPr>
              <p:cNvSpPr/>
              <p:nvPr/>
            </p:nvSpPr>
            <p:spPr>
              <a:xfrm>
                <a:off x="28853606" y="32523112"/>
                <a:ext cx="226218" cy="214312"/>
              </a:xfrm>
              <a:custGeom>
                <a:avLst/>
                <a:gdLst>
                  <a:gd name="connsiteX0" fmla="*/ 107158 w 226218"/>
                  <a:gd name="connsiteY0" fmla="*/ 0 h 214312"/>
                  <a:gd name="connsiteX1" fmla="*/ 226218 w 226218"/>
                  <a:gd name="connsiteY1" fmla="*/ 14288 h 214312"/>
                  <a:gd name="connsiteX2" fmla="*/ 226218 w 226218"/>
                  <a:gd name="connsiteY2" fmla="*/ 61912 h 214312"/>
                  <a:gd name="connsiteX3" fmla="*/ 145258 w 226218"/>
                  <a:gd name="connsiteY3" fmla="*/ 152400 h 214312"/>
                  <a:gd name="connsiteX4" fmla="*/ 141218 w 226218"/>
                  <a:gd name="connsiteY4" fmla="*/ 212986 h 214312"/>
                  <a:gd name="connsiteX5" fmla="*/ 100014 w 226218"/>
                  <a:gd name="connsiteY5" fmla="*/ 209552 h 214312"/>
                  <a:gd name="connsiteX6" fmla="*/ 80962 w 226218"/>
                  <a:gd name="connsiteY6" fmla="*/ 183356 h 214312"/>
                  <a:gd name="connsiteX7" fmla="*/ 47626 w 226218"/>
                  <a:gd name="connsiteY7" fmla="*/ 214312 h 214312"/>
                  <a:gd name="connsiteX8" fmla="*/ 47626 w 226218"/>
                  <a:gd name="connsiteY8" fmla="*/ 135732 h 214312"/>
                  <a:gd name="connsiteX9" fmla="*/ 69058 w 226218"/>
                  <a:gd name="connsiteY9" fmla="*/ 95252 h 214312"/>
                  <a:gd name="connsiteX10" fmla="*/ 0 w 226218"/>
                  <a:gd name="connsiteY10" fmla="*/ 66676 h 214312"/>
                  <a:gd name="connsiteX11" fmla="*/ 42862 w 226218"/>
                  <a:gd name="connsiteY11" fmla="*/ 21432 h 214312"/>
                  <a:gd name="connsiteX12" fmla="*/ 107158 w 226218"/>
                  <a:gd name="connsiteY12" fmla="*/ 0 h 2143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226218" h="214312">
                    <a:moveTo>
                      <a:pt x="107158" y="0"/>
                    </a:moveTo>
                    <a:lnTo>
                      <a:pt x="226218" y="14288"/>
                    </a:lnTo>
                    <a:lnTo>
                      <a:pt x="226218" y="61912"/>
                    </a:lnTo>
                    <a:lnTo>
                      <a:pt x="145258" y="152400"/>
                    </a:lnTo>
                    <a:lnTo>
                      <a:pt x="141218" y="212986"/>
                    </a:lnTo>
                    <a:lnTo>
                      <a:pt x="100014" y="209552"/>
                    </a:lnTo>
                    <a:lnTo>
                      <a:pt x="80962" y="183356"/>
                    </a:lnTo>
                    <a:lnTo>
                      <a:pt x="47626" y="214312"/>
                    </a:lnTo>
                    <a:lnTo>
                      <a:pt x="47626" y="135732"/>
                    </a:lnTo>
                    <a:lnTo>
                      <a:pt x="69058" y="95252"/>
                    </a:lnTo>
                    <a:lnTo>
                      <a:pt x="0" y="66676"/>
                    </a:lnTo>
                    <a:lnTo>
                      <a:pt x="42862" y="21432"/>
                    </a:lnTo>
                    <a:lnTo>
                      <a:pt x="107158" y="0"/>
                    </a:lnTo>
                    <a:close/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127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34" name="フリーフォーム: 図形 1833">
                <a:extLst>
                  <a:ext uri="{FF2B5EF4-FFF2-40B4-BE49-F238E27FC236}">
                    <a16:creationId xmlns:a16="http://schemas.microsoft.com/office/drawing/2014/main" id="{7CDCEEEE-A2A6-4B33-9E16-458A327E6DBD}"/>
                  </a:ext>
                </a:extLst>
              </p:cNvPr>
              <p:cNvSpPr/>
              <p:nvPr/>
            </p:nvSpPr>
            <p:spPr>
              <a:xfrm>
                <a:off x="28875038" y="32851724"/>
                <a:ext cx="195262" cy="250032"/>
              </a:xfrm>
              <a:custGeom>
                <a:avLst/>
                <a:gdLst>
                  <a:gd name="connsiteX0" fmla="*/ 19050 w 195262"/>
                  <a:gd name="connsiteY0" fmla="*/ 0 h 250032"/>
                  <a:gd name="connsiteX1" fmla="*/ 57150 w 195262"/>
                  <a:gd name="connsiteY1" fmla="*/ 0 h 250032"/>
                  <a:gd name="connsiteX2" fmla="*/ 107156 w 195262"/>
                  <a:gd name="connsiteY2" fmla="*/ 59532 h 250032"/>
                  <a:gd name="connsiteX3" fmla="*/ 135730 w 195262"/>
                  <a:gd name="connsiteY3" fmla="*/ 59532 h 250032"/>
                  <a:gd name="connsiteX4" fmla="*/ 182466 w 195262"/>
                  <a:gd name="connsiteY4" fmla="*/ 38390 h 250032"/>
                  <a:gd name="connsiteX5" fmla="*/ 176212 w 195262"/>
                  <a:gd name="connsiteY5" fmla="*/ 57152 h 250032"/>
                  <a:gd name="connsiteX6" fmla="*/ 195262 w 195262"/>
                  <a:gd name="connsiteY6" fmla="*/ 71440 h 250032"/>
                  <a:gd name="connsiteX7" fmla="*/ 195262 w 195262"/>
                  <a:gd name="connsiteY7" fmla="*/ 174904 h 250032"/>
                  <a:gd name="connsiteX8" fmla="*/ 154782 w 195262"/>
                  <a:gd name="connsiteY8" fmla="*/ 180976 h 250032"/>
                  <a:gd name="connsiteX9" fmla="*/ 157162 w 195262"/>
                  <a:gd name="connsiteY9" fmla="*/ 250032 h 250032"/>
                  <a:gd name="connsiteX10" fmla="*/ 64294 w 195262"/>
                  <a:gd name="connsiteY10" fmla="*/ 188120 h 250032"/>
                  <a:gd name="connsiteX11" fmla="*/ 40482 w 195262"/>
                  <a:gd name="connsiteY11" fmla="*/ 142876 h 250032"/>
                  <a:gd name="connsiteX12" fmla="*/ 7142 w 195262"/>
                  <a:gd name="connsiteY12" fmla="*/ 150020 h 250032"/>
                  <a:gd name="connsiteX13" fmla="*/ 0 w 195262"/>
                  <a:gd name="connsiteY13" fmla="*/ 90488 h 250032"/>
                  <a:gd name="connsiteX14" fmla="*/ 28574 w 195262"/>
                  <a:gd name="connsiteY14" fmla="*/ 83344 h 250032"/>
                  <a:gd name="connsiteX15" fmla="*/ 38100 w 195262"/>
                  <a:gd name="connsiteY15" fmla="*/ 104776 h 250032"/>
                  <a:gd name="connsiteX16" fmla="*/ 38100 w 195262"/>
                  <a:gd name="connsiteY16" fmla="*/ 64296 h 250032"/>
                  <a:gd name="connsiteX17" fmla="*/ 11906 w 195262"/>
                  <a:gd name="connsiteY17" fmla="*/ 35720 h 250032"/>
                  <a:gd name="connsiteX18" fmla="*/ 19050 w 195262"/>
                  <a:gd name="connsiteY18" fmla="*/ 0 h 2500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95262" h="250032">
                    <a:moveTo>
                      <a:pt x="19050" y="0"/>
                    </a:moveTo>
                    <a:lnTo>
                      <a:pt x="57150" y="0"/>
                    </a:lnTo>
                    <a:lnTo>
                      <a:pt x="107156" y="59532"/>
                    </a:lnTo>
                    <a:lnTo>
                      <a:pt x="135730" y="59532"/>
                    </a:lnTo>
                    <a:lnTo>
                      <a:pt x="182466" y="38390"/>
                    </a:lnTo>
                    <a:lnTo>
                      <a:pt x="176212" y="57152"/>
                    </a:lnTo>
                    <a:lnTo>
                      <a:pt x="195262" y="71440"/>
                    </a:lnTo>
                    <a:lnTo>
                      <a:pt x="195262" y="174904"/>
                    </a:lnTo>
                    <a:lnTo>
                      <a:pt x="154782" y="180976"/>
                    </a:lnTo>
                    <a:cubicBezTo>
                      <a:pt x="155574" y="203996"/>
                      <a:pt x="156368" y="227012"/>
                      <a:pt x="157162" y="250032"/>
                    </a:cubicBezTo>
                    <a:lnTo>
                      <a:pt x="64294" y="188120"/>
                    </a:lnTo>
                    <a:lnTo>
                      <a:pt x="40482" y="142876"/>
                    </a:lnTo>
                    <a:lnTo>
                      <a:pt x="7142" y="150020"/>
                    </a:lnTo>
                    <a:lnTo>
                      <a:pt x="0" y="90488"/>
                    </a:lnTo>
                    <a:lnTo>
                      <a:pt x="28574" y="83344"/>
                    </a:lnTo>
                    <a:lnTo>
                      <a:pt x="38100" y="104776"/>
                    </a:lnTo>
                    <a:lnTo>
                      <a:pt x="38100" y="64296"/>
                    </a:lnTo>
                    <a:lnTo>
                      <a:pt x="11906" y="35720"/>
                    </a:lnTo>
                    <a:lnTo>
                      <a:pt x="19050" y="0"/>
                    </a:lnTo>
                    <a:close/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127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35" name="フリーフォーム: 図形 1834">
                <a:extLst>
                  <a:ext uri="{FF2B5EF4-FFF2-40B4-BE49-F238E27FC236}">
                    <a16:creationId xmlns:a16="http://schemas.microsoft.com/office/drawing/2014/main" id="{68D20435-3F51-4ECB-B021-D80D4654CDBA}"/>
                  </a:ext>
                </a:extLst>
              </p:cNvPr>
              <p:cNvSpPr/>
              <p:nvPr/>
            </p:nvSpPr>
            <p:spPr>
              <a:xfrm>
                <a:off x="28482158" y="32994600"/>
                <a:ext cx="555900" cy="533400"/>
              </a:xfrm>
              <a:custGeom>
                <a:avLst/>
                <a:gdLst>
                  <a:gd name="connsiteX0" fmla="*/ 238098 w 555900"/>
                  <a:gd name="connsiteY0" fmla="*/ 0 h 533400"/>
                  <a:gd name="connsiteX1" fmla="*/ 280962 w 555900"/>
                  <a:gd name="connsiteY1" fmla="*/ 9524 h 533400"/>
                  <a:gd name="connsiteX2" fmla="*/ 290486 w 555900"/>
                  <a:gd name="connsiteY2" fmla="*/ 47624 h 533400"/>
                  <a:gd name="connsiteX3" fmla="*/ 285722 w 555900"/>
                  <a:gd name="connsiteY3" fmla="*/ 97632 h 533400"/>
                  <a:gd name="connsiteX4" fmla="*/ 392880 w 555900"/>
                  <a:gd name="connsiteY4" fmla="*/ 192880 h 533400"/>
                  <a:gd name="connsiteX5" fmla="*/ 461936 w 555900"/>
                  <a:gd name="connsiteY5" fmla="*/ 209550 h 533400"/>
                  <a:gd name="connsiteX6" fmla="*/ 555900 w 555900"/>
                  <a:gd name="connsiteY6" fmla="*/ 299676 h 533400"/>
                  <a:gd name="connsiteX7" fmla="*/ 513354 w 555900"/>
                  <a:gd name="connsiteY7" fmla="*/ 336904 h 533400"/>
                  <a:gd name="connsiteX8" fmla="*/ 537342 w 555900"/>
                  <a:gd name="connsiteY8" fmla="*/ 450850 h 533400"/>
                  <a:gd name="connsiteX9" fmla="*/ 511942 w 555900"/>
                  <a:gd name="connsiteY9" fmla="*/ 330200 h 533400"/>
                  <a:gd name="connsiteX10" fmla="*/ 232542 w 555900"/>
                  <a:gd name="connsiteY10" fmla="*/ 368300 h 533400"/>
                  <a:gd name="connsiteX11" fmla="*/ 169042 w 555900"/>
                  <a:gd name="connsiteY11" fmla="*/ 438150 h 533400"/>
                  <a:gd name="connsiteX12" fmla="*/ 48392 w 555900"/>
                  <a:gd name="connsiteY12" fmla="*/ 533400 h 533400"/>
                  <a:gd name="connsiteX13" fmla="*/ 35692 w 555900"/>
                  <a:gd name="connsiteY13" fmla="*/ 463550 h 533400"/>
                  <a:gd name="connsiteX14" fmla="*/ 0 w 555900"/>
                  <a:gd name="connsiteY14" fmla="*/ 427858 h 533400"/>
                  <a:gd name="connsiteX15" fmla="*/ 2354 w 555900"/>
                  <a:gd name="connsiteY15" fmla="*/ 419100 h 533400"/>
                  <a:gd name="connsiteX16" fmla="*/ 59506 w 555900"/>
                  <a:gd name="connsiteY16" fmla="*/ 354806 h 533400"/>
                  <a:gd name="connsiteX17" fmla="*/ 85698 w 555900"/>
                  <a:gd name="connsiteY17" fmla="*/ 354806 h 533400"/>
                  <a:gd name="connsiteX18" fmla="*/ 107130 w 555900"/>
                  <a:gd name="connsiteY18" fmla="*/ 321468 h 533400"/>
                  <a:gd name="connsiteX19" fmla="*/ 126180 w 555900"/>
                  <a:gd name="connsiteY19" fmla="*/ 190500 h 533400"/>
                  <a:gd name="connsiteX20" fmla="*/ 104748 w 555900"/>
                  <a:gd name="connsiteY20" fmla="*/ 161924 h 533400"/>
                  <a:gd name="connsiteX21" fmla="*/ 107130 w 555900"/>
                  <a:gd name="connsiteY21" fmla="*/ 130968 h 533400"/>
                  <a:gd name="connsiteX22" fmla="*/ 178566 w 555900"/>
                  <a:gd name="connsiteY22" fmla="*/ 66676 h 533400"/>
                  <a:gd name="connsiteX23" fmla="*/ 178566 w 555900"/>
                  <a:gd name="connsiteY23" fmla="*/ 33338 h 533400"/>
                  <a:gd name="connsiteX24" fmla="*/ 238098 w 555900"/>
                  <a:gd name="connsiteY24" fmla="*/ 0 h 5334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</a:cxnLst>
                <a:rect l="l" t="t" r="r" b="b"/>
                <a:pathLst>
                  <a:path w="555900" h="533400">
                    <a:moveTo>
                      <a:pt x="238098" y="0"/>
                    </a:moveTo>
                    <a:lnTo>
                      <a:pt x="280962" y="9524"/>
                    </a:lnTo>
                    <a:lnTo>
                      <a:pt x="290486" y="47624"/>
                    </a:lnTo>
                    <a:lnTo>
                      <a:pt x="285722" y="97632"/>
                    </a:lnTo>
                    <a:lnTo>
                      <a:pt x="392880" y="192880"/>
                    </a:lnTo>
                    <a:lnTo>
                      <a:pt x="461936" y="209550"/>
                    </a:lnTo>
                    <a:lnTo>
                      <a:pt x="555900" y="299676"/>
                    </a:lnTo>
                    <a:lnTo>
                      <a:pt x="513354" y="336904"/>
                    </a:lnTo>
                    <a:lnTo>
                      <a:pt x="537342" y="450850"/>
                    </a:lnTo>
                    <a:lnTo>
                      <a:pt x="511942" y="330200"/>
                    </a:lnTo>
                    <a:lnTo>
                      <a:pt x="232542" y="368300"/>
                    </a:lnTo>
                    <a:lnTo>
                      <a:pt x="169042" y="438150"/>
                    </a:lnTo>
                    <a:lnTo>
                      <a:pt x="48392" y="533400"/>
                    </a:lnTo>
                    <a:lnTo>
                      <a:pt x="35692" y="463550"/>
                    </a:lnTo>
                    <a:lnTo>
                      <a:pt x="0" y="427858"/>
                    </a:lnTo>
                    <a:lnTo>
                      <a:pt x="2354" y="419100"/>
                    </a:lnTo>
                    <a:lnTo>
                      <a:pt x="59506" y="354806"/>
                    </a:lnTo>
                    <a:lnTo>
                      <a:pt x="85698" y="354806"/>
                    </a:lnTo>
                    <a:lnTo>
                      <a:pt x="107130" y="321468"/>
                    </a:lnTo>
                    <a:lnTo>
                      <a:pt x="126180" y="190500"/>
                    </a:lnTo>
                    <a:lnTo>
                      <a:pt x="104748" y="161924"/>
                    </a:lnTo>
                    <a:lnTo>
                      <a:pt x="107130" y="130968"/>
                    </a:lnTo>
                    <a:lnTo>
                      <a:pt x="178566" y="66676"/>
                    </a:lnTo>
                    <a:lnTo>
                      <a:pt x="178566" y="33338"/>
                    </a:lnTo>
                    <a:lnTo>
                      <a:pt x="238098" y="0"/>
                    </a:lnTo>
                    <a:close/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127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36" name="フリーフォーム: 図形 1835">
                <a:extLst>
                  <a:ext uri="{FF2B5EF4-FFF2-40B4-BE49-F238E27FC236}">
                    <a16:creationId xmlns:a16="http://schemas.microsoft.com/office/drawing/2014/main" id="{B8A94572-D922-49C6-9111-1B0F72EAC9E9}"/>
                  </a:ext>
                </a:extLst>
              </p:cNvPr>
              <p:cNvSpPr/>
              <p:nvPr/>
            </p:nvSpPr>
            <p:spPr>
              <a:xfrm>
                <a:off x="27765376" y="33301098"/>
                <a:ext cx="293730" cy="328502"/>
              </a:xfrm>
              <a:custGeom>
                <a:avLst/>
                <a:gdLst>
                  <a:gd name="connsiteX0" fmla="*/ 57988 w 293730"/>
                  <a:gd name="connsiteY0" fmla="*/ 0 h 328502"/>
                  <a:gd name="connsiteX1" fmla="*/ 111918 w 293730"/>
                  <a:gd name="connsiteY1" fmla="*/ 36402 h 328502"/>
                  <a:gd name="connsiteX2" fmla="*/ 116680 w 293730"/>
                  <a:gd name="connsiteY2" fmla="*/ 64978 h 328502"/>
                  <a:gd name="connsiteX3" fmla="*/ 180974 w 293730"/>
                  <a:gd name="connsiteY3" fmla="*/ 48308 h 328502"/>
                  <a:gd name="connsiteX4" fmla="*/ 226218 w 293730"/>
                  <a:gd name="connsiteY4" fmla="*/ 114982 h 328502"/>
                  <a:gd name="connsiteX5" fmla="*/ 226218 w 293730"/>
                  <a:gd name="connsiteY5" fmla="*/ 195946 h 328502"/>
                  <a:gd name="connsiteX6" fmla="*/ 288130 w 293730"/>
                  <a:gd name="connsiteY6" fmla="*/ 195946 h 328502"/>
                  <a:gd name="connsiteX7" fmla="*/ 293730 w 293730"/>
                  <a:gd name="connsiteY7" fmla="*/ 232652 h 328502"/>
                  <a:gd name="connsiteX8" fmla="*/ 288924 w 293730"/>
                  <a:gd name="connsiteY8" fmla="*/ 233252 h 328502"/>
                  <a:gd name="connsiteX9" fmla="*/ 212724 w 293730"/>
                  <a:gd name="connsiteY9" fmla="*/ 290402 h 328502"/>
                  <a:gd name="connsiteX10" fmla="*/ 130174 w 293730"/>
                  <a:gd name="connsiteY10" fmla="*/ 328502 h 328502"/>
                  <a:gd name="connsiteX11" fmla="*/ 113616 w 293730"/>
                  <a:gd name="connsiteY11" fmla="*/ 327930 h 328502"/>
                  <a:gd name="connsiteX12" fmla="*/ 23812 w 293730"/>
                  <a:gd name="connsiteY12" fmla="*/ 148322 h 328502"/>
                  <a:gd name="connsiteX13" fmla="*/ 0 w 293730"/>
                  <a:gd name="connsiteY13" fmla="*/ 126890 h 328502"/>
                  <a:gd name="connsiteX14" fmla="*/ 9414 w 293730"/>
                  <a:gd name="connsiteY14" fmla="*/ 39466 h 328502"/>
                  <a:gd name="connsiteX15" fmla="*/ 57988 w 293730"/>
                  <a:gd name="connsiteY15" fmla="*/ 0 h 32850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293730" h="328502">
                    <a:moveTo>
                      <a:pt x="57988" y="0"/>
                    </a:moveTo>
                    <a:lnTo>
                      <a:pt x="111918" y="36402"/>
                    </a:lnTo>
                    <a:lnTo>
                      <a:pt x="116680" y="64978"/>
                    </a:lnTo>
                    <a:lnTo>
                      <a:pt x="180974" y="48308"/>
                    </a:lnTo>
                    <a:lnTo>
                      <a:pt x="226218" y="114982"/>
                    </a:lnTo>
                    <a:lnTo>
                      <a:pt x="226218" y="195946"/>
                    </a:lnTo>
                    <a:lnTo>
                      <a:pt x="288130" y="195946"/>
                    </a:lnTo>
                    <a:lnTo>
                      <a:pt x="293730" y="232652"/>
                    </a:lnTo>
                    <a:lnTo>
                      <a:pt x="288924" y="233252"/>
                    </a:lnTo>
                    <a:lnTo>
                      <a:pt x="212724" y="290402"/>
                    </a:lnTo>
                    <a:lnTo>
                      <a:pt x="130174" y="328502"/>
                    </a:lnTo>
                    <a:lnTo>
                      <a:pt x="113616" y="327930"/>
                    </a:lnTo>
                    <a:lnTo>
                      <a:pt x="23812" y="148322"/>
                    </a:lnTo>
                    <a:lnTo>
                      <a:pt x="0" y="126890"/>
                    </a:lnTo>
                    <a:lnTo>
                      <a:pt x="9414" y="39466"/>
                    </a:lnTo>
                    <a:lnTo>
                      <a:pt x="57988" y="0"/>
                    </a:lnTo>
                    <a:close/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127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37" name="フリーフォーム: 図形 1836">
                <a:extLst>
                  <a:ext uri="{FF2B5EF4-FFF2-40B4-BE49-F238E27FC236}">
                    <a16:creationId xmlns:a16="http://schemas.microsoft.com/office/drawing/2014/main" id="{567EFDAB-99F4-4C67-B45F-8672D4F9F0F7}"/>
                  </a:ext>
                </a:extLst>
              </p:cNvPr>
              <p:cNvSpPr/>
              <p:nvPr/>
            </p:nvSpPr>
            <p:spPr>
              <a:xfrm>
                <a:off x="27286710" y="33504688"/>
                <a:ext cx="373254" cy="232864"/>
              </a:xfrm>
              <a:custGeom>
                <a:avLst/>
                <a:gdLst>
                  <a:gd name="connsiteX0" fmla="*/ 291422 w 373254"/>
                  <a:gd name="connsiteY0" fmla="*/ 0 h 232864"/>
                  <a:gd name="connsiteX1" fmla="*/ 290546 w 373254"/>
                  <a:gd name="connsiteY1" fmla="*/ 70936 h 232864"/>
                  <a:gd name="connsiteX2" fmla="*/ 309596 w 373254"/>
                  <a:gd name="connsiteY2" fmla="*/ 113800 h 232864"/>
                  <a:gd name="connsiteX3" fmla="*/ 373254 w 373254"/>
                  <a:gd name="connsiteY3" fmla="*/ 113800 h 232864"/>
                  <a:gd name="connsiteX4" fmla="*/ 348490 w 373254"/>
                  <a:gd name="connsiteY4" fmla="*/ 175712 h 232864"/>
                  <a:gd name="connsiteX5" fmla="*/ 259590 w 373254"/>
                  <a:gd name="connsiteY5" fmla="*/ 232864 h 232864"/>
                  <a:gd name="connsiteX6" fmla="*/ 189740 w 373254"/>
                  <a:gd name="connsiteY6" fmla="*/ 201112 h 232864"/>
                  <a:gd name="connsiteX7" fmla="*/ 113540 w 373254"/>
                  <a:gd name="connsiteY7" fmla="*/ 213812 h 232864"/>
                  <a:gd name="connsiteX8" fmla="*/ 11940 w 373254"/>
                  <a:gd name="connsiteY8" fmla="*/ 169360 h 232864"/>
                  <a:gd name="connsiteX9" fmla="*/ 0 w 373254"/>
                  <a:gd name="connsiteY9" fmla="*/ 79812 h 232864"/>
                  <a:gd name="connsiteX10" fmla="*/ 83378 w 373254"/>
                  <a:gd name="connsiteY10" fmla="*/ 56648 h 232864"/>
                  <a:gd name="connsiteX11" fmla="*/ 116714 w 373254"/>
                  <a:gd name="connsiteY11" fmla="*/ 70936 h 232864"/>
                  <a:gd name="connsiteX12" fmla="*/ 178626 w 373254"/>
                  <a:gd name="connsiteY12" fmla="*/ 37600 h 232864"/>
                  <a:gd name="connsiteX13" fmla="*/ 291422 w 373254"/>
                  <a:gd name="connsiteY13" fmla="*/ 0 h 23286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373254" h="232864">
                    <a:moveTo>
                      <a:pt x="291422" y="0"/>
                    </a:moveTo>
                    <a:lnTo>
                      <a:pt x="290546" y="70936"/>
                    </a:lnTo>
                    <a:lnTo>
                      <a:pt x="309596" y="113800"/>
                    </a:lnTo>
                    <a:lnTo>
                      <a:pt x="373254" y="113800"/>
                    </a:lnTo>
                    <a:lnTo>
                      <a:pt x="348490" y="175712"/>
                    </a:lnTo>
                    <a:lnTo>
                      <a:pt x="259590" y="232864"/>
                    </a:lnTo>
                    <a:lnTo>
                      <a:pt x="189740" y="201112"/>
                    </a:lnTo>
                    <a:lnTo>
                      <a:pt x="113540" y="213812"/>
                    </a:lnTo>
                    <a:lnTo>
                      <a:pt x="11940" y="169360"/>
                    </a:lnTo>
                    <a:lnTo>
                      <a:pt x="0" y="79812"/>
                    </a:lnTo>
                    <a:lnTo>
                      <a:pt x="83378" y="56648"/>
                    </a:lnTo>
                    <a:lnTo>
                      <a:pt x="116714" y="70936"/>
                    </a:lnTo>
                    <a:lnTo>
                      <a:pt x="178626" y="37600"/>
                    </a:lnTo>
                    <a:lnTo>
                      <a:pt x="291422" y="0"/>
                    </a:lnTo>
                    <a:close/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127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38" name="フリーフォーム: 図形 1837">
                <a:extLst>
                  <a:ext uri="{FF2B5EF4-FFF2-40B4-BE49-F238E27FC236}">
                    <a16:creationId xmlns:a16="http://schemas.microsoft.com/office/drawing/2014/main" id="{31513D27-2AC0-4C1E-97A1-8B8FD344AC62}"/>
                  </a:ext>
                </a:extLst>
              </p:cNvPr>
              <p:cNvSpPr/>
              <p:nvPr/>
            </p:nvSpPr>
            <p:spPr>
              <a:xfrm>
                <a:off x="28257500" y="31240050"/>
                <a:ext cx="348876" cy="275794"/>
              </a:xfrm>
              <a:custGeom>
                <a:avLst/>
                <a:gdLst>
                  <a:gd name="connsiteX0" fmla="*/ 213090 w 348876"/>
                  <a:gd name="connsiteY0" fmla="*/ 0 h 275794"/>
                  <a:gd name="connsiteX1" fmla="*/ 212724 w 348876"/>
                  <a:gd name="connsiteY1" fmla="*/ 1950 h 275794"/>
                  <a:gd name="connsiteX2" fmla="*/ 293688 w 348876"/>
                  <a:gd name="connsiteY2" fmla="*/ 25762 h 275794"/>
                  <a:gd name="connsiteX3" fmla="*/ 348876 w 348876"/>
                  <a:gd name="connsiteY3" fmla="*/ 63390 h 275794"/>
                  <a:gd name="connsiteX4" fmla="*/ 305594 w 348876"/>
                  <a:gd name="connsiteY4" fmla="*/ 173400 h 275794"/>
                  <a:gd name="connsiteX5" fmla="*/ 272256 w 348876"/>
                  <a:gd name="connsiteY5" fmla="*/ 199594 h 275794"/>
                  <a:gd name="connsiteX6" fmla="*/ 250912 w 348876"/>
                  <a:gd name="connsiteY6" fmla="*/ 263622 h 275794"/>
                  <a:gd name="connsiteX7" fmla="*/ 210344 w 348876"/>
                  <a:gd name="connsiteY7" fmla="*/ 275794 h 275794"/>
                  <a:gd name="connsiteX8" fmla="*/ 210344 w 348876"/>
                  <a:gd name="connsiteY8" fmla="*/ 201974 h 275794"/>
                  <a:gd name="connsiteX9" fmla="*/ 222250 w 348876"/>
                  <a:gd name="connsiteY9" fmla="*/ 190070 h 275794"/>
                  <a:gd name="connsiteX10" fmla="*/ 203200 w 348876"/>
                  <a:gd name="connsiteY10" fmla="*/ 151970 h 275794"/>
                  <a:gd name="connsiteX11" fmla="*/ 167480 w 348876"/>
                  <a:gd name="connsiteY11" fmla="*/ 151970 h 275794"/>
                  <a:gd name="connsiteX12" fmla="*/ 136524 w 348876"/>
                  <a:gd name="connsiteY12" fmla="*/ 187688 h 275794"/>
                  <a:gd name="connsiteX13" fmla="*/ 72594 w 348876"/>
                  <a:gd name="connsiteY13" fmla="*/ 225742 h 275794"/>
                  <a:gd name="connsiteX14" fmla="*/ 0 w 348876"/>
                  <a:gd name="connsiteY14" fmla="*/ 128950 h 275794"/>
                  <a:gd name="connsiteX15" fmla="*/ 38100 w 348876"/>
                  <a:gd name="connsiteY15" fmla="*/ 109900 h 275794"/>
                  <a:gd name="connsiteX16" fmla="*/ 139700 w 348876"/>
                  <a:gd name="connsiteY16" fmla="*/ 116250 h 275794"/>
                  <a:gd name="connsiteX17" fmla="*/ 146048 w 348876"/>
                  <a:gd name="connsiteY17" fmla="*/ 71800 h 275794"/>
                  <a:gd name="connsiteX18" fmla="*/ 133186 w 348876"/>
                  <a:gd name="connsiteY18" fmla="*/ 65368 h 275794"/>
                  <a:gd name="connsiteX19" fmla="*/ 186532 w 348876"/>
                  <a:gd name="connsiteY19" fmla="*/ 56718 h 275794"/>
                  <a:gd name="connsiteX20" fmla="*/ 210344 w 348876"/>
                  <a:gd name="connsiteY20" fmla="*/ 4330 h 275794"/>
                  <a:gd name="connsiteX21" fmla="*/ 213090 w 348876"/>
                  <a:gd name="connsiteY21" fmla="*/ 0 h 2757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</a:cxnLst>
                <a:rect l="l" t="t" r="r" b="b"/>
                <a:pathLst>
                  <a:path w="348876" h="275794">
                    <a:moveTo>
                      <a:pt x="213090" y="0"/>
                    </a:moveTo>
                    <a:lnTo>
                      <a:pt x="212724" y="1950"/>
                    </a:lnTo>
                    <a:lnTo>
                      <a:pt x="293688" y="25762"/>
                    </a:lnTo>
                    <a:lnTo>
                      <a:pt x="348876" y="63390"/>
                    </a:lnTo>
                    <a:lnTo>
                      <a:pt x="305594" y="173400"/>
                    </a:lnTo>
                    <a:lnTo>
                      <a:pt x="272256" y="199594"/>
                    </a:lnTo>
                    <a:lnTo>
                      <a:pt x="250912" y="263622"/>
                    </a:lnTo>
                    <a:lnTo>
                      <a:pt x="210344" y="275794"/>
                    </a:lnTo>
                    <a:lnTo>
                      <a:pt x="210344" y="201974"/>
                    </a:lnTo>
                    <a:lnTo>
                      <a:pt x="222250" y="190070"/>
                    </a:lnTo>
                    <a:lnTo>
                      <a:pt x="203200" y="151970"/>
                    </a:lnTo>
                    <a:lnTo>
                      <a:pt x="167480" y="151970"/>
                    </a:lnTo>
                    <a:lnTo>
                      <a:pt x="136524" y="187688"/>
                    </a:lnTo>
                    <a:lnTo>
                      <a:pt x="72594" y="225742"/>
                    </a:lnTo>
                    <a:lnTo>
                      <a:pt x="0" y="128950"/>
                    </a:lnTo>
                    <a:lnTo>
                      <a:pt x="38100" y="109900"/>
                    </a:lnTo>
                    <a:lnTo>
                      <a:pt x="139700" y="116250"/>
                    </a:lnTo>
                    <a:lnTo>
                      <a:pt x="146048" y="71800"/>
                    </a:lnTo>
                    <a:lnTo>
                      <a:pt x="133186" y="65368"/>
                    </a:lnTo>
                    <a:lnTo>
                      <a:pt x="186532" y="56718"/>
                    </a:lnTo>
                    <a:lnTo>
                      <a:pt x="210344" y="4330"/>
                    </a:lnTo>
                    <a:lnTo>
                      <a:pt x="213090" y="0"/>
                    </a:lnTo>
                    <a:close/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127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39" name="フリーフォーム: 図形 1838">
                <a:extLst>
                  <a:ext uri="{FF2B5EF4-FFF2-40B4-BE49-F238E27FC236}">
                    <a16:creationId xmlns:a16="http://schemas.microsoft.com/office/drawing/2014/main" id="{956AFF85-BBB3-4DE7-ADFB-BC9180FAF511}"/>
                  </a:ext>
                </a:extLst>
              </p:cNvPr>
              <p:cNvSpPr/>
              <p:nvPr/>
            </p:nvSpPr>
            <p:spPr>
              <a:xfrm>
                <a:off x="28333874" y="31515888"/>
                <a:ext cx="23620" cy="16958"/>
              </a:xfrm>
              <a:custGeom>
                <a:avLst/>
                <a:gdLst>
                  <a:gd name="connsiteX0" fmla="*/ 0 w 23620"/>
                  <a:gd name="connsiteY0" fmla="*/ 0 h 16958"/>
                  <a:gd name="connsiteX1" fmla="*/ 23620 w 23620"/>
                  <a:gd name="connsiteY1" fmla="*/ 16958 h 16958"/>
                  <a:gd name="connsiteX2" fmla="*/ 17290 w 23620"/>
                  <a:gd name="connsiteY2" fmla="*/ 16624 h 16958"/>
                  <a:gd name="connsiteX3" fmla="*/ 0 w 23620"/>
                  <a:gd name="connsiteY3" fmla="*/ 0 h 169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3620" h="16958">
                    <a:moveTo>
                      <a:pt x="0" y="0"/>
                    </a:moveTo>
                    <a:lnTo>
                      <a:pt x="23620" y="16958"/>
                    </a:lnTo>
                    <a:lnTo>
                      <a:pt x="17290" y="16624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127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40" name="フリーフォーム: 図形 1839">
                <a:extLst>
                  <a:ext uri="{FF2B5EF4-FFF2-40B4-BE49-F238E27FC236}">
                    <a16:creationId xmlns:a16="http://schemas.microsoft.com/office/drawing/2014/main" id="{15C982CC-CB08-43BD-BD92-E6BD1F2DABEC}"/>
                  </a:ext>
                </a:extLst>
              </p:cNvPr>
              <p:cNvSpPr/>
              <p:nvPr/>
            </p:nvSpPr>
            <p:spPr>
              <a:xfrm>
                <a:off x="28289248" y="31510092"/>
                <a:ext cx="114302" cy="331318"/>
              </a:xfrm>
              <a:custGeom>
                <a:avLst/>
                <a:gdLst>
                  <a:gd name="connsiteX0" fmla="*/ 36554 w 114302"/>
                  <a:gd name="connsiteY0" fmla="*/ 0 h 331318"/>
                  <a:gd name="connsiteX1" fmla="*/ 44626 w 114302"/>
                  <a:gd name="connsiteY1" fmla="*/ 5796 h 331318"/>
                  <a:gd name="connsiteX2" fmla="*/ 61916 w 114302"/>
                  <a:gd name="connsiteY2" fmla="*/ 22420 h 331318"/>
                  <a:gd name="connsiteX3" fmla="*/ 68246 w 114302"/>
                  <a:gd name="connsiteY3" fmla="*/ 22754 h 331318"/>
                  <a:gd name="connsiteX4" fmla="*/ 97632 w 114302"/>
                  <a:gd name="connsiteY4" fmla="*/ 43852 h 331318"/>
                  <a:gd name="connsiteX5" fmla="*/ 114302 w 114302"/>
                  <a:gd name="connsiteY5" fmla="*/ 91476 h 331318"/>
                  <a:gd name="connsiteX6" fmla="*/ 89878 w 114302"/>
                  <a:gd name="connsiteY6" fmla="*/ 240066 h 331318"/>
                  <a:gd name="connsiteX7" fmla="*/ 78584 w 114302"/>
                  <a:gd name="connsiteY7" fmla="*/ 262928 h 331318"/>
                  <a:gd name="connsiteX8" fmla="*/ 64296 w 114302"/>
                  <a:gd name="connsiteY8" fmla="*/ 329602 h 331318"/>
                  <a:gd name="connsiteX9" fmla="*/ 54684 w 114302"/>
                  <a:gd name="connsiteY9" fmla="*/ 331318 h 331318"/>
                  <a:gd name="connsiteX10" fmla="*/ 0 w 114302"/>
                  <a:gd name="connsiteY10" fmla="*/ 246258 h 331318"/>
                  <a:gd name="connsiteX11" fmla="*/ 19052 w 114302"/>
                  <a:gd name="connsiteY11" fmla="*/ 87508 h 331318"/>
                  <a:gd name="connsiteX12" fmla="*/ 36554 w 114302"/>
                  <a:gd name="connsiteY12" fmla="*/ 0 h 3313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14302" h="331318">
                    <a:moveTo>
                      <a:pt x="36554" y="0"/>
                    </a:moveTo>
                    <a:lnTo>
                      <a:pt x="44626" y="5796"/>
                    </a:lnTo>
                    <a:lnTo>
                      <a:pt x="61916" y="22420"/>
                    </a:lnTo>
                    <a:lnTo>
                      <a:pt x="68246" y="22754"/>
                    </a:lnTo>
                    <a:lnTo>
                      <a:pt x="97632" y="43852"/>
                    </a:lnTo>
                    <a:lnTo>
                      <a:pt x="114302" y="91476"/>
                    </a:lnTo>
                    <a:lnTo>
                      <a:pt x="89878" y="240066"/>
                    </a:lnTo>
                    <a:lnTo>
                      <a:pt x="78584" y="262928"/>
                    </a:lnTo>
                    <a:lnTo>
                      <a:pt x="64296" y="329602"/>
                    </a:lnTo>
                    <a:lnTo>
                      <a:pt x="54684" y="331318"/>
                    </a:lnTo>
                    <a:lnTo>
                      <a:pt x="0" y="246258"/>
                    </a:lnTo>
                    <a:lnTo>
                      <a:pt x="19052" y="87508"/>
                    </a:lnTo>
                    <a:lnTo>
                      <a:pt x="36554" y="0"/>
                    </a:lnTo>
                    <a:close/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127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41" name="フリーフォーム: 図形 1840">
                <a:extLst>
                  <a:ext uri="{FF2B5EF4-FFF2-40B4-BE49-F238E27FC236}">
                    <a16:creationId xmlns:a16="http://schemas.microsoft.com/office/drawing/2014/main" id="{A37D7952-1F54-4B87-B547-58FF6E47DC64}"/>
                  </a:ext>
                </a:extLst>
              </p:cNvPr>
              <p:cNvSpPr/>
              <p:nvPr/>
            </p:nvSpPr>
            <p:spPr>
              <a:xfrm>
                <a:off x="28879800" y="31519962"/>
                <a:ext cx="414336" cy="367358"/>
              </a:xfrm>
              <a:custGeom>
                <a:avLst/>
                <a:gdLst>
                  <a:gd name="connsiteX0" fmla="*/ 178640 w 414336"/>
                  <a:gd name="connsiteY0" fmla="*/ 0 h 367358"/>
                  <a:gd name="connsiteX1" fmla="*/ 186568 w 414336"/>
                  <a:gd name="connsiteY1" fmla="*/ 720 h 367358"/>
                  <a:gd name="connsiteX2" fmla="*/ 185736 w 414336"/>
                  <a:gd name="connsiteY2" fmla="*/ 7788 h 367358"/>
                  <a:gd name="connsiteX3" fmla="*/ 223836 w 414336"/>
                  <a:gd name="connsiteY3" fmla="*/ 31602 h 367358"/>
                  <a:gd name="connsiteX4" fmla="*/ 223836 w 414336"/>
                  <a:gd name="connsiteY4" fmla="*/ 74462 h 367358"/>
                  <a:gd name="connsiteX5" fmla="*/ 271464 w 414336"/>
                  <a:gd name="connsiteY5" fmla="*/ 88750 h 367358"/>
                  <a:gd name="connsiteX6" fmla="*/ 414336 w 414336"/>
                  <a:gd name="connsiteY6" fmla="*/ 250676 h 367358"/>
                  <a:gd name="connsiteX7" fmla="*/ 329884 w 414336"/>
                  <a:gd name="connsiteY7" fmla="*/ 354324 h 367358"/>
                  <a:gd name="connsiteX8" fmla="*/ 328612 w 414336"/>
                  <a:gd name="connsiteY8" fmla="*/ 350688 h 367358"/>
                  <a:gd name="connsiteX9" fmla="*/ 293140 w 414336"/>
                  <a:gd name="connsiteY9" fmla="*/ 350688 h 367358"/>
                  <a:gd name="connsiteX10" fmla="*/ 309564 w 414336"/>
                  <a:gd name="connsiteY10" fmla="*/ 303062 h 367358"/>
                  <a:gd name="connsiteX11" fmla="*/ 278606 w 414336"/>
                  <a:gd name="connsiteY11" fmla="*/ 276870 h 367358"/>
                  <a:gd name="connsiteX12" fmla="*/ 185738 w 414336"/>
                  <a:gd name="connsiteY12" fmla="*/ 253058 h 367358"/>
                  <a:gd name="connsiteX13" fmla="*/ 154780 w 414336"/>
                  <a:gd name="connsiteY13" fmla="*/ 276870 h 367358"/>
                  <a:gd name="connsiteX14" fmla="*/ 183356 w 414336"/>
                  <a:gd name="connsiteY14" fmla="*/ 343544 h 367358"/>
                  <a:gd name="connsiteX15" fmla="*/ 135732 w 414336"/>
                  <a:gd name="connsiteY15" fmla="*/ 360214 h 367358"/>
                  <a:gd name="connsiteX16" fmla="*/ 137408 w 414336"/>
                  <a:gd name="connsiteY16" fmla="*/ 366080 h 367358"/>
                  <a:gd name="connsiteX17" fmla="*/ 133350 w 414336"/>
                  <a:gd name="connsiteY17" fmla="*/ 364976 h 367358"/>
                  <a:gd name="connsiteX18" fmla="*/ 109538 w 414336"/>
                  <a:gd name="connsiteY18" fmla="*/ 367358 h 367358"/>
                  <a:gd name="connsiteX19" fmla="*/ 90488 w 414336"/>
                  <a:gd name="connsiteY19" fmla="*/ 341162 h 367358"/>
                  <a:gd name="connsiteX20" fmla="*/ 64294 w 414336"/>
                  <a:gd name="connsiteY20" fmla="*/ 300682 h 367358"/>
                  <a:gd name="connsiteX21" fmla="*/ 0 w 414336"/>
                  <a:gd name="connsiteY21" fmla="*/ 293538 h 367358"/>
                  <a:gd name="connsiteX22" fmla="*/ 28576 w 414336"/>
                  <a:gd name="connsiteY22" fmla="*/ 229244 h 367358"/>
                  <a:gd name="connsiteX23" fmla="*/ 61912 w 414336"/>
                  <a:gd name="connsiteY23" fmla="*/ 219718 h 367358"/>
                  <a:gd name="connsiteX24" fmla="*/ 95250 w 414336"/>
                  <a:gd name="connsiteY24" fmla="*/ 153044 h 367358"/>
                  <a:gd name="connsiteX25" fmla="*/ 95250 w 414336"/>
                  <a:gd name="connsiteY25" fmla="*/ 88750 h 367358"/>
                  <a:gd name="connsiteX26" fmla="*/ 150020 w 414336"/>
                  <a:gd name="connsiteY26" fmla="*/ 72082 h 367358"/>
                  <a:gd name="connsiteX27" fmla="*/ 178640 w 414336"/>
                  <a:gd name="connsiteY27" fmla="*/ 0 h 3673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</a:cxnLst>
                <a:rect l="l" t="t" r="r" b="b"/>
                <a:pathLst>
                  <a:path w="414336" h="367358">
                    <a:moveTo>
                      <a:pt x="178640" y="0"/>
                    </a:moveTo>
                    <a:lnTo>
                      <a:pt x="186568" y="720"/>
                    </a:lnTo>
                    <a:lnTo>
                      <a:pt x="185736" y="7788"/>
                    </a:lnTo>
                    <a:lnTo>
                      <a:pt x="223836" y="31602"/>
                    </a:lnTo>
                    <a:lnTo>
                      <a:pt x="223836" y="74462"/>
                    </a:lnTo>
                    <a:lnTo>
                      <a:pt x="271464" y="88750"/>
                    </a:lnTo>
                    <a:lnTo>
                      <a:pt x="414336" y="250676"/>
                    </a:lnTo>
                    <a:lnTo>
                      <a:pt x="329884" y="354324"/>
                    </a:lnTo>
                    <a:lnTo>
                      <a:pt x="328612" y="350688"/>
                    </a:lnTo>
                    <a:lnTo>
                      <a:pt x="293140" y="350688"/>
                    </a:lnTo>
                    <a:lnTo>
                      <a:pt x="309564" y="303062"/>
                    </a:lnTo>
                    <a:lnTo>
                      <a:pt x="278606" y="276870"/>
                    </a:lnTo>
                    <a:lnTo>
                      <a:pt x="185738" y="253058"/>
                    </a:lnTo>
                    <a:lnTo>
                      <a:pt x="154780" y="276870"/>
                    </a:lnTo>
                    <a:lnTo>
                      <a:pt x="183356" y="343544"/>
                    </a:lnTo>
                    <a:lnTo>
                      <a:pt x="135732" y="360214"/>
                    </a:lnTo>
                    <a:lnTo>
                      <a:pt x="137408" y="366080"/>
                    </a:lnTo>
                    <a:lnTo>
                      <a:pt x="133350" y="364976"/>
                    </a:lnTo>
                    <a:lnTo>
                      <a:pt x="109538" y="367358"/>
                    </a:lnTo>
                    <a:lnTo>
                      <a:pt x="90488" y="341162"/>
                    </a:lnTo>
                    <a:lnTo>
                      <a:pt x="64294" y="300682"/>
                    </a:lnTo>
                    <a:lnTo>
                      <a:pt x="0" y="293538"/>
                    </a:lnTo>
                    <a:lnTo>
                      <a:pt x="28576" y="229244"/>
                    </a:lnTo>
                    <a:lnTo>
                      <a:pt x="61912" y="219718"/>
                    </a:lnTo>
                    <a:lnTo>
                      <a:pt x="95250" y="153044"/>
                    </a:lnTo>
                    <a:lnTo>
                      <a:pt x="95250" y="88750"/>
                    </a:lnTo>
                    <a:lnTo>
                      <a:pt x="150020" y="72082"/>
                    </a:lnTo>
                    <a:lnTo>
                      <a:pt x="178640" y="0"/>
                    </a:lnTo>
                    <a:close/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127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42" name="フリーフォーム: 図形 1841">
                <a:extLst>
                  <a:ext uri="{FF2B5EF4-FFF2-40B4-BE49-F238E27FC236}">
                    <a16:creationId xmlns:a16="http://schemas.microsoft.com/office/drawing/2014/main" id="{2C700251-C8DC-4EAD-8710-26A186410F6C}"/>
                  </a:ext>
                </a:extLst>
              </p:cNvPr>
              <p:cNvSpPr/>
              <p:nvPr/>
            </p:nvSpPr>
            <p:spPr>
              <a:xfrm>
                <a:off x="28698824" y="31137224"/>
                <a:ext cx="359616" cy="728664"/>
              </a:xfrm>
              <a:custGeom>
                <a:avLst/>
                <a:gdLst>
                  <a:gd name="connsiteX0" fmla="*/ 61912 w 359616"/>
                  <a:gd name="connsiteY0" fmla="*/ 0 h 728664"/>
                  <a:gd name="connsiteX1" fmla="*/ 95252 w 359616"/>
                  <a:gd name="connsiteY1" fmla="*/ 33340 h 728664"/>
                  <a:gd name="connsiteX2" fmla="*/ 128588 w 359616"/>
                  <a:gd name="connsiteY2" fmla="*/ 9526 h 728664"/>
                  <a:gd name="connsiteX3" fmla="*/ 180976 w 359616"/>
                  <a:gd name="connsiteY3" fmla="*/ 33340 h 728664"/>
                  <a:gd name="connsiteX4" fmla="*/ 128588 w 359616"/>
                  <a:gd name="connsiteY4" fmla="*/ 166688 h 728664"/>
                  <a:gd name="connsiteX5" fmla="*/ 220460 w 359616"/>
                  <a:gd name="connsiteY5" fmla="*/ 155204 h 728664"/>
                  <a:gd name="connsiteX6" fmla="*/ 226220 w 359616"/>
                  <a:gd name="connsiteY6" fmla="*/ 221456 h 728664"/>
                  <a:gd name="connsiteX7" fmla="*/ 238126 w 359616"/>
                  <a:gd name="connsiteY7" fmla="*/ 233364 h 728664"/>
                  <a:gd name="connsiteX8" fmla="*/ 240508 w 359616"/>
                  <a:gd name="connsiteY8" fmla="*/ 283370 h 728664"/>
                  <a:gd name="connsiteX9" fmla="*/ 254796 w 359616"/>
                  <a:gd name="connsiteY9" fmla="*/ 321470 h 728664"/>
                  <a:gd name="connsiteX10" fmla="*/ 314326 w 359616"/>
                  <a:gd name="connsiteY10" fmla="*/ 378620 h 728664"/>
                  <a:gd name="connsiteX11" fmla="*/ 359616 w 359616"/>
                  <a:gd name="connsiteY11" fmla="*/ 382738 h 728664"/>
                  <a:gd name="connsiteX12" fmla="*/ 330996 w 359616"/>
                  <a:gd name="connsiteY12" fmla="*/ 454820 h 728664"/>
                  <a:gd name="connsiteX13" fmla="*/ 276226 w 359616"/>
                  <a:gd name="connsiteY13" fmla="*/ 471488 h 728664"/>
                  <a:gd name="connsiteX14" fmla="*/ 276226 w 359616"/>
                  <a:gd name="connsiteY14" fmla="*/ 535782 h 728664"/>
                  <a:gd name="connsiteX15" fmla="*/ 242888 w 359616"/>
                  <a:gd name="connsiteY15" fmla="*/ 602456 h 728664"/>
                  <a:gd name="connsiteX16" fmla="*/ 209552 w 359616"/>
                  <a:gd name="connsiteY16" fmla="*/ 611982 h 728664"/>
                  <a:gd name="connsiteX17" fmla="*/ 180976 w 359616"/>
                  <a:gd name="connsiteY17" fmla="*/ 676276 h 728664"/>
                  <a:gd name="connsiteX18" fmla="*/ 186998 w 359616"/>
                  <a:gd name="connsiteY18" fmla="*/ 676946 h 728664"/>
                  <a:gd name="connsiteX19" fmla="*/ 130970 w 359616"/>
                  <a:gd name="connsiteY19" fmla="*/ 728664 h 728664"/>
                  <a:gd name="connsiteX20" fmla="*/ 128588 w 359616"/>
                  <a:gd name="connsiteY20" fmla="*/ 607220 h 728664"/>
                  <a:gd name="connsiteX21" fmla="*/ 150020 w 359616"/>
                  <a:gd name="connsiteY21" fmla="*/ 581026 h 728664"/>
                  <a:gd name="connsiteX22" fmla="*/ 102396 w 359616"/>
                  <a:gd name="connsiteY22" fmla="*/ 569120 h 728664"/>
                  <a:gd name="connsiteX23" fmla="*/ 95252 w 359616"/>
                  <a:gd name="connsiteY23" fmla="*/ 531020 h 728664"/>
                  <a:gd name="connsiteX24" fmla="*/ 78582 w 359616"/>
                  <a:gd name="connsiteY24" fmla="*/ 507208 h 728664"/>
                  <a:gd name="connsiteX25" fmla="*/ 76200 w 359616"/>
                  <a:gd name="connsiteY25" fmla="*/ 478632 h 728664"/>
                  <a:gd name="connsiteX26" fmla="*/ 38100 w 359616"/>
                  <a:gd name="connsiteY26" fmla="*/ 466726 h 728664"/>
                  <a:gd name="connsiteX27" fmla="*/ 38100 w 359616"/>
                  <a:gd name="connsiteY27" fmla="*/ 414340 h 728664"/>
                  <a:gd name="connsiteX28" fmla="*/ 19052 w 359616"/>
                  <a:gd name="connsiteY28" fmla="*/ 385764 h 728664"/>
                  <a:gd name="connsiteX29" fmla="*/ 47626 w 359616"/>
                  <a:gd name="connsiteY29" fmla="*/ 352426 h 728664"/>
                  <a:gd name="connsiteX30" fmla="*/ 33340 w 359616"/>
                  <a:gd name="connsiteY30" fmla="*/ 278608 h 728664"/>
                  <a:gd name="connsiteX31" fmla="*/ 59532 w 359616"/>
                  <a:gd name="connsiteY31" fmla="*/ 250032 h 728664"/>
                  <a:gd name="connsiteX32" fmla="*/ 52626 w 359616"/>
                  <a:gd name="connsiteY32" fmla="*/ 213202 h 728664"/>
                  <a:gd name="connsiteX33" fmla="*/ 66676 w 359616"/>
                  <a:gd name="connsiteY33" fmla="*/ 147640 h 728664"/>
                  <a:gd name="connsiteX34" fmla="*/ 9524 w 359616"/>
                  <a:gd name="connsiteY34" fmla="*/ 138114 h 728664"/>
                  <a:gd name="connsiteX35" fmla="*/ 0 w 359616"/>
                  <a:gd name="connsiteY35" fmla="*/ 95252 h 728664"/>
                  <a:gd name="connsiteX36" fmla="*/ 38100 w 359616"/>
                  <a:gd name="connsiteY36" fmla="*/ 85726 h 728664"/>
                  <a:gd name="connsiteX37" fmla="*/ 23812 w 359616"/>
                  <a:gd name="connsiteY37" fmla="*/ 38100 h 728664"/>
                  <a:gd name="connsiteX38" fmla="*/ 61912 w 359616"/>
                  <a:gd name="connsiteY38" fmla="*/ 0 h 72866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</a:cxnLst>
                <a:rect l="l" t="t" r="r" b="b"/>
                <a:pathLst>
                  <a:path w="359616" h="728664">
                    <a:moveTo>
                      <a:pt x="61912" y="0"/>
                    </a:moveTo>
                    <a:lnTo>
                      <a:pt x="95252" y="33340"/>
                    </a:lnTo>
                    <a:lnTo>
                      <a:pt x="128588" y="9526"/>
                    </a:lnTo>
                    <a:lnTo>
                      <a:pt x="180976" y="33340"/>
                    </a:lnTo>
                    <a:lnTo>
                      <a:pt x="128588" y="166688"/>
                    </a:lnTo>
                    <a:lnTo>
                      <a:pt x="220460" y="155204"/>
                    </a:lnTo>
                    <a:lnTo>
                      <a:pt x="226220" y="221456"/>
                    </a:lnTo>
                    <a:lnTo>
                      <a:pt x="238126" y="233364"/>
                    </a:lnTo>
                    <a:lnTo>
                      <a:pt x="240508" y="283370"/>
                    </a:lnTo>
                    <a:lnTo>
                      <a:pt x="254796" y="321470"/>
                    </a:lnTo>
                    <a:lnTo>
                      <a:pt x="314326" y="378620"/>
                    </a:lnTo>
                    <a:lnTo>
                      <a:pt x="359616" y="382738"/>
                    </a:lnTo>
                    <a:lnTo>
                      <a:pt x="330996" y="454820"/>
                    </a:lnTo>
                    <a:lnTo>
                      <a:pt x="276226" y="471488"/>
                    </a:lnTo>
                    <a:lnTo>
                      <a:pt x="276226" y="535782"/>
                    </a:lnTo>
                    <a:lnTo>
                      <a:pt x="242888" y="602456"/>
                    </a:lnTo>
                    <a:lnTo>
                      <a:pt x="209552" y="611982"/>
                    </a:lnTo>
                    <a:lnTo>
                      <a:pt x="180976" y="676276"/>
                    </a:lnTo>
                    <a:lnTo>
                      <a:pt x="186998" y="676946"/>
                    </a:lnTo>
                    <a:lnTo>
                      <a:pt x="130970" y="728664"/>
                    </a:lnTo>
                    <a:cubicBezTo>
                      <a:pt x="130176" y="688184"/>
                      <a:pt x="129384" y="647700"/>
                      <a:pt x="128588" y="607220"/>
                    </a:cubicBezTo>
                    <a:lnTo>
                      <a:pt x="150020" y="581026"/>
                    </a:lnTo>
                    <a:lnTo>
                      <a:pt x="102396" y="569120"/>
                    </a:lnTo>
                    <a:lnTo>
                      <a:pt x="95252" y="531020"/>
                    </a:lnTo>
                    <a:lnTo>
                      <a:pt x="78582" y="507208"/>
                    </a:lnTo>
                    <a:lnTo>
                      <a:pt x="76200" y="478632"/>
                    </a:lnTo>
                    <a:lnTo>
                      <a:pt x="38100" y="466726"/>
                    </a:lnTo>
                    <a:lnTo>
                      <a:pt x="38100" y="414340"/>
                    </a:lnTo>
                    <a:lnTo>
                      <a:pt x="19052" y="385764"/>
                    </a:lnTo>
                    <a:lnTo>
                      <a:pt x="47626" y="352426"/>
                    </a:lnTo>
                    <a:lnTo>
                      <a:pt x="33340" y="278608"/>
                    </a:lnTo>
                    <a:lnTo>
                      <a:pt x="59532" y="250032"/>
                    </a:lnTo>
                    <a:lnTo>
                      <a:pt x="52626" y="213202"/>
                    </a:lnTo>
                    <a:lnTo>
                      <a:pt x="66676" y="147640"/>
                    </a:lnTo>
                    <a:lnTo>
                      <a:pt x="9524" y="138114"/>
                    </a:lnTo>
                    <a:lnTo>
                      <a:pt x="0" y="95252"/>
                    </a:lnTo>
                    <a:lnTo>
                      <a:pt x="38100" y="85726"/>
                    </a:lnTo>
                    <a:lnTo>
                      <a:pt x="23812" y="38100"/>
                    </a:lnTo>
                    <a:lnTo>
                      <a:pt x="61912" y="0"/>
                    </a:lnTo>
                    <a:close/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127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43" name="フリーフォーム: 図形 1842">
                <a:extLst>
                  <a:ext uri="{FF2B5EF4-FFF2-40B4-BE49-F238E27FC236}">
                    <a16:creationId xmlns:a16="http://schemas.microsoft.com/office/drawing/2014/main" id="{1DC74BF0-B5B4-4AE9-933F-1A2CCF1EED99}"/>
                  </a:ext>
                </a:extLst>
              </p:cNvPr>
              <p:cNvSpPr/>
              <p:nvPr/>
            </p:nvSpPr>
            <p:spPr>
              <a:xfrm>
                <a:off x="27823364" y="33265936"/>
                <a:ext cx="94412" cy="73534"/>
              </a:xfrm>
              <a:custGeom>
                <a:avLst/>
                <a:gdLst>
                  <a:gd name="connsiteX0" fmla="*/ 41772 w 94412"/>
                  <a:gd name="connsiteY0" fmla="*/ 0 h 73534"/>
                  <a:gd name="connsiteX1" fmla="*/ 94412 w 94412"/>
                  <a:gd name="connsiteY1" fmla="*/ 26320 h 73534"/>
                  <a:gd name="connsiteX2" fmla="*/ 92030 w 94412"/>
                  <a:gd name="connsiteY2" fmla="*/ 59658 h 73534"/>
                  <a:gd name="connsiteX3" fmla="*/ 54258 w 94412"/>
                  <a:gd name="connsiteY3" fmla="*/ 73534 h 73534"/>
                  <a:gd name="connsiteX4" fmla="*/ 53930 w 94412"/>
                  <a:gd name="connsiteY4" fmla="*/ 71564 h 73534"/>
                  <a:gd name="connsiteX5" fmla="*/ 0 w 94412"/>
                  <a:gd name="connsiteY5" fmla="*/ 35162 h 73534"/>
                  <a:gd name="connsiteX6" fmla="*/ 37260 w 94412"/>
                  <a:gd name="connsiteY6" fmla="*/ 4888 h 73534"/>
                  <a:gd name="connsiteX7" fmla="*/ 41772 w 94412"/>
                  <a:gd name="connsiteY7" fmla="*/ 0 h 735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94412" h="73534">
                    <a:moveTo>
                      <a:pt x="41772" y="0"/>
                    </a:moveTo>
                    <a:lnTo>
                      <a:pt x="94412" y="26320"/>
                    </a:lnTo>
                    <a:lnTo>
                      <a:pt x="92030" y="59658"/>
                    </a:lnTo>
                    <a:lnTo>
                      <a:pt x="54258" y="73534"/>
                    </a:lnTo>
                    <a:lnTo>
                      <a:pt x="53930" y="71564"/>
                    </a:lnTo>
                    <a:lnTo>
                      <a:pt x="0" y="35162"/>
                    </a:lnTo>
                    <a:lnTo>
                      <a:pt x="37260" y="4888"/>
                    </a:lnTo>
                    <a:lnTo>
                      <a:pt x="41772" y="0"/>
                    </a:lnTo>
                    <a:close/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127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44" name="フリーフォーム: 図形 1843">
                <a:extLst>
                  <a:ext uri="{FF2B5EF4-FFF2-40B4-BE49-F238E27FC236}">
                    <a16:creationId xmlns:a16="http://schemas.microsoft.com/office/drawing/2014/main" id="{119F3F96-D1D5-4EE8-B587-06B92F9DD2D4}"/>
                  </a:ext>
                </a:extLst>
              </p:cNvPr>
              <p:cNvSpPr/>
              <p:nvPr/>
            </p:nvSpPr>
            <p:spPr>
              <a:xfrm>
                <a:off x="28791694" y="31814170"/>
                <a:ext cx="233362" cy="208880"/>
              </a:xfrm>
              <a:custGeom>
                <a:avLst/>
                <a:gdLst>
                  <a:gd name="connsiteX0" fmla="*/ 94128 w 233362"/>
                  <a:gd name="connsiteY0" fmla="*/ 0 h 208880"/>
                  <a:gd name="connsiteX1" fmla="*/ 152400 w 233362"/>
                  <a:gd name="connsiteY1" fmla="*/ 6474 h 208880"/>
                  <a:gd name="connsiteX2" fmla="*/ 178594 w 233362"/>
                  <a:gd name="connsiteY2" fmla="*/ 46954 h 208880"/>
                  <a:gd name="connsiteX3" fmla="*/ 197644 w 233362"/>
                  <a:gd name="connsiteY3" fmla="*/ 73150 h 208880"/>
                  <a:gd name="connsiteX4" fmla="*/ 221456 w 233362"/>
                  <a:gd name="connsiteY4" fmla="*/ 70768 h 208880"/>
                  <a:gd name="connsiteX5" fmla="*/ 225514 w 233362"/>
                  <a:gd name="connsiteY5" fmla="*/ 71872 h 208880"/>
                  <a:gd name="connsiteX6" fmla="*/ 233362 w 233362"/>
                  <a:gd name="connsiteY6" fmla="*/ 99342 h 208880"/>
                  <a:gd name="connsiteX7" fmla="*/ 221644 w 233362"/>
                  <a:gd name="connsiteY7" fmla="*/ 157936 h 208880"/>
                  <a:gd name="connsiteX8" fmla="*/ 130970 w 233362"/>
                  <a:gd name="connsiteY8" fmla="*/ 168398 h 208880"/>
                  <a:gd name="connsiteX9" fmla="*/ 119062 w 233362"/>
                  <a:gd name="connsiteY9" fmla="*/ 208880 h 208880"/>
                  <a:gd name="connsiteX10" fmla="*/ 64294 w 233362"/>
                  <a:gd name="connsiteY10" fmla="*/ 168398 h 208880"/>
                  <a:gd name="connsiteX11" fmla="*/ 45244 w 233362"/>
                  <a:gd name="connsiteY11" fmla="*/ 127918 h 208880"/>
                  <a:gd name="connsiteX12" fmla="*/ 0 w 233362"/>
                  <a:gd name="connsiteY12" fmla="*/ 101724 h 208880"/>
                  <a:gd name="connsiteX13" fmla="*/ 38100 w 233362"/>
                  <a:gd name="connsiteY13" fmla="*/ 54098 h 208880"/>
                  <a:gd name="connsiteX14" fmla="*/ 41300 w 233362"/>
                  <a:gd name="connsiteY14" fmla="*/ 48764 h 208880"/>
                  <a:gd name="connsiteX15" fmla="*/ 94128 w 233362"/>
                  <a:gd name="connsiteY15" fmla="*/ 0 h 2088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233362" h="208880">
                    <a:moveTo>
                      <a:pt x="94128" y="0"/>
                    </a:moveTo>
                    <a:lnTo>
                      <a:pt x="152400" y="6474"/>
                    </a:lnTo>
                    <a:lnTo>
                      <a:pt x="178594" y="46954"/>
                    </a:lnTo>
                    <a:lnTo>
                      <a:pt x="197644" y="73150"/>
                    </a:lnTo>
                    <a:lnTo>
                      <a:pt x="221456" y="70768"/>
                    </a:lnTo>
                    <a:lnTo>
                      <a:pt x="225514" y="71872"/>
                    </a:lnTo>
                    <a:lnTo>
                      <a:pt x="233362" y="99342"/>
                    </a:lnTo>
                    <a:lnTo>
                      <a:pt x="221644" y="157936"/>
                    </a:lnTo>
                    <a:lnTo>
                      <a:pt x="130970" y="168398"/>
                    </a:lnTo>
                    <a:lnTo>
                      <a:pt x="119062" y="208880"/>
                    </a:lnTo>
                    <a:lnTo>
                      <a:pt x="64294" y="168398"/>
                    </a:lnTo>
                    <a:lnTo>
                      <a:pt x="45244" y="127918"/>
                    </a:lnTo>
                    <a:lnTo>
                      <a:pt x="0" y="101724"/>
                    </a:lnTo>
                    <a:lnTo>
                      <a:pt x="38100" y="54098"/>
                    </a:lnTo>
                    <a:lnTo>
                      <a:pt x="41300" y="48764"/>
                    </a:lnTo>
                    <a:lnTo>
                      <a:pt x="94128" y="0"/>
                    </a:lnTo>
                    <a:close/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127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45" name="フリーフォーム: 図形 1844">
                <a:extLst>
                  <a:ext uri="{FF2B5EF4-FFF2-40B4-BE49-F238E27FC236}">
                    <a16:creationId xmlns:a16="http://schemas.microsoft.com/office/drawing/2014/main" id="{7BB0F404-3809-4B51-A973-EC9ED70CC7E6}"/>
                  </a:ext>
                </a:extLst>
              </p:cNvPr>
              <p:cNvSpPr/>
              <p:nvPr/>
            </p:nvSpPr>
            <p:spPr>
              <a:xfrm>
                <a:off x="28482132" y="31677768"/>
                <a:ext cx="204788" cy="321470"/>
              </a:xfrm>
              <a:custGeom>
                <a:avLst/>
                <a:gdLst>
                  <a:gd name="connsiteX0" fmla="*/ 47624 w 204788"/>
                  <a:gd name="connsiteY0" fmla="*/ 0 h 321470"/>
                  <a:gd name="connsiteX1" fmla="*/ 85264 w 204788"/>
                  <a:gd name="connsiteY1" fmla="*/ 6274 h 321470"/>
                  <a:gd name="connsiteX2" fmla="*/ 130968 w 204788"/>
                  <a:gd name="connsiteY2" fmla="*/ 47626 h 321470"/>
                  <a:gd name="connsiteX3" fmla="*/ 204788 w 204788"/>
                  <a:gd name="connsiteY3" fmla="*/ 71438 h 321470"/>
                  <a:gd name="connsiteX4" fmla="*/ 200024 w 204788"/>
                  <a:gd name="connsiteY4" fmla="*/ 128588 h 321470"/>
                  <a:gd name="connsiteX5" fmla="*/ 159544 w 204788"/>
                  <a:gd name="connsiteY5" fmla="*/ 157164 h 321470"/>
                  <a:gd name="connsiteX6" fmla="*/ 183356 w 204788"/>
                  <a:gd name="connsiteY6" fmla="*/ 223838 h 321470"/>
                  <a:gd name="connsiteX7" fmla="*/ 109536 w 204788"/>
                  <a:gd name="connsiteY7" fmla="*/ 311944 h 321470"/>
                  <a:gd name="connsiteX8" fmla="*/ 78580 w 204788"/>
                  <a:gd name="connsiteY8" fmla="*/ 307182 h 321470"/>
                  <a:gd name="connsiteX9" fmla="*/ 59532 w 204788"/>
                  <a:gd name="connsiteY9" fmla="*/ 321470 h 321470"/>
                  <a:gd name="connsiteX10" fmla="*/ 42862 w 204788"/>
                  <a:gd name="connsiteY10" fmla="*/ 297656 h 321470"/>
                  <a:gd name="connsiteX11" fmla="*/ 4762 w 204788"/>
                  <a:gd name="connsiteY11" fmla="*/ 304800 h 321470"/>
                  <a:gd name="connsiteX12" fmla="*/ 0 w 204788"/>
                  <a:gd name="connsiteY12" fmla="*/ 315278 h 321470"/>
                  <a:gd name="connsiteX13" fmla="*/ 0 w 204788"/>
                  <a:gd name="connsiteY13" fmla="*/ 257176 h 321470"/>
                  <a:gd name="connsiteX14" fmla="*/ 23812 w 204788"/>
                  <a:gd name="connsiteY14" fmla="*/ 235744 h 321470"/>
                  <a:gd name="connsiteX15" fmla="*/ 30956 w 204788"/>
                  <a:gd name="connsiteY15" fmla="*/ 197644 h 321470"/>
                  <a:gd name="connsiteX16" fmla="*/ 0 w 204788"/>
                  <a:gd name="connsiteY16" fmla="*/ 150020 h 321470"/>
                  <a:gd name="connsiteX17" fmla="*/ 64292 w 204788"/>
                  <a:gd name="connsiteY17" fmla="*/ 83344 h 321470"/>
                  <a:gd name="connsiteX18" fmla="*/ 42862 w 204788"/>
                  <a:gd name="connsiteY18" fmla="*/ 14288 h 321470"/>
                  <a:gd name="connsiteX19" fmla="*/ 38882 w 204788"/>
                  <a:gd name="connsiteY19" fmla="*/ 11866 h 321470"/>
                  <a:gd name="connsiteX20" fmla="*/ 47624 w 204788"/>
                  <a:gd name="connsiteY20" fmla="*/ 0 h 32147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</a:cxnLst>
                <a:rect l="l" t="t" r="r" b="b"/>
                <a:pathLst>
                  <a:path w="204788" h="321470">
                    <a:moveTo>
                      <a:pt x="47624" y="0"/>
                    </a:moveTo>
                    <a:lnTo>
                      <a:pt x="85264" y="6274"/>
                    </a:lnTo>
                    <a:lnTo>
                      <a:pt x="130968" y="47626"/>
                    </a:lnTo>
                    <a:lnTo>
                      <a:pt x="204788" y="71438"/>
                    </a:lnTo>
                    <a:lnTo>
                      <a:pt x="200024" y="128588"/>
                    </a:lnTo>
                    <a:lnTo>
                      <a:pt x="159544" y="157164"/>
                    </a:lnTo>
                    <a:lnTo>
                      <a:pt x="183356" y="223838"/>
                    </a:lnTo>
                    <a:lnTo>
                      <a:pt x="109536" y="311944"/>
                    </a:lnTo>
                    <a:lnTo>
                      <a:pt x="78580" y="307182"/>
                    </a:lnTo>
                    <a:lnTo>
                      <a:pt x="59532" y="321470"/>
                    </a:lnTo>
                    <a:lnTo>
                      <a:pt x="42862" y="297656"/>
                    </a:lnTo>
                    <a:lnTo>
                      <a:pt x="4762" y="304800"/>
                    </a:lnTo>
                    <a:lnTo>
                      <a:pt x="0" y="315278"/>
                    </a:lnTo>
                    <a:lnTo>
                      <a:pt x="0" y="257176"/>
                    </a:lnTo>
                    <a:lnTo>
                      <a:pt x="23812" y="235744"/>
                    </a:lnTo>
                    <a:lnTo>
                      <a:pt x="30956" y="197644"/>
                    </a:lnTo>
                    <a:lnTo>
                      <a:pt x="0" y="150020"/>
                    </a:lnTo>
                    <a:lnTo>
                      <a:pt x="64292" y="83344"/>
                    </a:lnTo>
                    <a:lnTo>
                      <a:pt x="42862" y="14288"/>
                    </a:lnTo>
                    <a:lnTo>
                      <a:pt x="38882" y="11866"/>
                    </a:lnTo>
                    <a:lnTo>
                      <a:pt x="47624" y="0"/>
                    </a:lnTo>
                    <a:close/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127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46" name="フリーフォーム: 図形 1845">
                <a:extLst>
                  <a:ext uri="{FF2B5EF4-FFF2-40B4-BE49-F238E27FC236}">
                    <a16:creationId xmlns:a16="http://schemas.microsoft.com/office/drawing/2014/main" id="{4C8E477A-09D6-4DCC-86CD-4B2C247FAEAA}"/>
                  </a:ext>
                </a:extLst>
              </p:cNvPr>
              <p:cNvSpPr/>
              <p:nvPr/>
            </p:nvSpPr>
            <p:spPr>
              <a:xfrm>
                <a:off x="28910342" y="31972106"/>
                <a:ext cx="226634" cy="148200"/>
              </a:xfrm>
              <a:custGeom>
                <a:avLst/>
                <a:gdLst>
                  <a:gd name="connsiteX0" fmla="*/ 102996 w 226634"/>
                  <a:gd name="connsiteY0" fmla="*/ 0 h 148200"/>
                  <a:gd name="connsiteX1" fmla="*/ 102808 w 226634"/>
                  <a:gd name="connsiteY1" fmla="*/ 938 h 148200"/>
                  <a:gd name="connsiteX2" fmla="*/ 143290 w 226634"/>
                  <a:gd name="connsiteY2" fmla="*/ 17606 h 148200"/>
                  <a:gd name="connsiteX3" fmla="*/ 210398 w 226634"/>
                  <a:gd name="connsiteY3" fmla="*/ 24318 h 148200"/>
                  <a:gd name="connsiteX4" fmla="*/ 202822 w 226634"/>
                  <a:gd name="connsiteY4" fmla="*/ 31894 h 148200"/>
                  <a:gd name="connsiteX5" fmla="*/ 226634 w 226634"/>
                  <a:gd name="connsiteY5" fmla="*/ 108094 h 148200"/>
                  <a:gd name="connsiteX6" fmla="*/ 188534 w 226634"/>
                  <a:gd name="connsiteY6" fmla="*/ 127144 h 148200"/>
                  <a:gd name="connsiteX7" fmla="*/ 152438 w 226634"/>
                  <a:gd name="connsiteY7" fmla="*/ 148200 h 148200"/>
                  <a:gd name="connsiteX8" fmla="*/ 138526 w 226634"/>
                  <a:gd name="connsiteY8" fmla="*/ 134288 h 148200"/>
                  <a:gd name="connsiteX9" fmla="*/ 95664 w 226634"/>
                  <a:gd name="connsiteY9" fmla="*/ 105714 h 148200"/>
                  <a:gd name="connsiteX10" fmla="*/ 88522 w 226634"/>
                  <a:gd name="connsiteY10" fmla="*/ 84282 h 148200"/>
                  <a:gd name="connsiteX11" fmla="*/ 414 w 226634"/>
                  <a:gd name="connsiteY11" fmla="*/ 53326 h 148200"/>
                  <a:gd name="connsiteX12" fmla="*/ 0 w 226634"/>
                  <a:gd name="connsiteY12" fmla="*/ 50638 h 148200"/>
                  <a:gd name="connsiteX13" fmla="*/ 414 w 226634"/>
                  <a:gd name="connsiteY13" fmla="*/ 50944 h 148200"/>
                  <a:gd name="connsiteX14" fmla="*/ 12322 w 226634"/>
                  <a:gd name="connsiteY14" fmla="*/ 10462 h 148200"/>
                  <a:gd name="connsiteX15" fmla="*/ 102996 w 226634"/>
                  <a:gd name="connsiteY15" fmla="*/ 0 h 1482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226634" h="148200">
                    <a:moveTo>
                      <a:pt x="102996" y="0"/>
                    </a:moveTo>
                    <a:lnTo>
                      <a:pt x="102808" y="938"/>
                    </a:lnTo>
                    <a:lnTo>
                      <a:pt x="143290" y="17606"/>
                    </a:lnTo>
                    <a:lnTo>
                      <a:pt x="210398" y="24318"/>
                    </a:lnTo>
                    <a:lnTo>
                      <a:pt x="202822" y="31894"/>
                    </a:lnTo>
                    <a:lnTo>
                      <a:pt x="226634" y="108094"/>
                    </a:lnTo>
                    <a:lnTo>
                      <a:pt x="188534" y="127144"/>
                    </a:lnTo>
                    <a:lnTo>
                      <a:pt x="152438" y="148200"/>
                    </a:lnTo>
                    <a:lnTo>
                      <a:pt x="138526" y="134288"/>
                    </a:lnTo>
                    <a:lnTo>
                      <a:pt x="95664" y="105714"/>
                    </a:lnTo>
                    <a:lnTo>
                      <a:pt x="88522" y="84282"/>
                    </a:lnTo>
                    <a:lnTo>
                      <a:pt x="414" y="53326"/>
                    </a:lnTo>
                    <a:lnTo>
                      <a:pt x="0" y="50638"/>
                    </a:lnTo>
                    <a:lnTo>
                      <a:pt x="414" y="50944"/>
                    </a:lnTo>
                    <a:lnTo>
                      <a:pt x="12322" y="10462"/>
                    </a:lnTo>
                    <a:lnTo>
                      <a:pt x="102996" y="0"/>
                    </a:lnTo>
                    <a:close/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127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47" name="フリーフォーム: 図形 1846">
                <a:extLst>
                  <a:ext uri="{FF2B5EF4-FFF2-40B4-BE49-F238E27FC236}">
                    <a16:creationId xmlns:a16="http://schemas.microsoft.com/office/drawing/2014/main" id="{185F1F13-D683-4079-AE7A-04006313460A}"/>
                  </a:ext>
                </a:extLst>
              </p:cNvPr>
              <p:cNvSpPr/>
              <p:nvPr/>
            </p:nvSpPr>
            <p:spPr>
              <a:xfrm>
                <a:off x="28240436" y="32738638"/>
                <a:ext cx="155970" cy="120230"/>
              </a:xfrm>
              <a:custGeom>
                <a:avLst/>
                <a:gdLst>
                  <a:gd name="connsiteX0" fmla="*/ 70930 w 155970"/>
                  <a:gd name="connsiteY0" fmla="*/ 0 h 120230"/>
                  <a:gd name="connsiteX1" fmla="*/ 105964 w 155970"/>
                  <a:gd name="connsiteY1" fmla="*/ 15456 h 120230"/>
                  <a:gd name="connsiteX2" fmla="*/ 155970 w 155970"/>
                  <a:gd name="connsiteY2" fmla="*/ 91656 h 120230"/>
                  <a:gd name="connsiteX3" fmla="*/ 146444 w 155970"/>
                  <a:gd name="connsiteY3" fmla="*/ 120230 h 120230"/>
                  <a:gd name="connsiteX4" fmla="*/ 84532 w 155970"/>
                  <a:gd name="connsiteY4" fmla="*/ 108326 h 120230"/>
                  <a:gd name="connsiteX5" fmla="*/ 58340 w 155970"/>
                  <a:gd name="connsiteY5" fmla="*/ 115468 h 120230"/>
                  <a:gd name="connsiteX6" fmla="*/ 0 w 155970"/>
                  <a:gd name="connsiteY6" fmla="*/ 77368 h 120230"/>
                  <a:gd name="connsiteX7" fmla="*/ 53576 w 155970"/>
                  <a:gd name="connsiteY7" fmla="*/ 41650 h 120230"/>
                  <a:gd name="connsiteX8" fmla="*/ 70930 w 155970"/>
                  <a:gd name="connsiteY8" fmla="*/ 0 h 1202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55970" h="120230">
                    <a:moveTo>
                      <a:pt x="70930" y="0"/>
                    </a:moveTo>
                    <a:lnTo>
                      <a:pt x="105964" y="15456"/>
                    </a:lnTo>
                    <a:lnTo>
                      <a:pt x="155970" y="91656"/>
                    </a:lnTo>
                    <a:lnTo>
                      <a:pt x="146444" y="120230"/>
                    </a:lnTo>
                    <a:lnTo>
                      <a:pt x="84532" y="108326"/>
                    </a:lnTo>
                    <a:lnTo>
                      <a:pt x="58340" y="115468"/>
                    </a:lnTo>
                    <a:lnTo>
                      <a:pt x="0" y="77368"/>
                    </a:lnTo>
                    <a:lnTo>
                      <a:pt x="53576" y="41650"/>
                    </a:lnTo>
                    <a:lnTo>
                      <a:pt x="70930" y="0"/>
                    </a:lnTo>
                    <a:close/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127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48" name="フリーフォーム: 図形 1847">
                <a:extLst>
                  <a:ext uri="{FF2B5EF4-FFF2-40B4-BE49-F238E27FC236}">
                    <a16:creationId xmlns:a16="http://schemas.microsoft.com/office/drawing/2014/main" id="{22CDD6B1-FF07-4124-9829-575C255267A9}"/>
                  </a:ext>
                </a:extLst>
              </p:cNvPr>
              <p:cNvSpPr/>
              <p:nvPr/>
            </p:nvSpPr>
            <p:spPr>
              <a:xfrm>
                <a:off x="28894088" y="32758638"/>
                <a:ext cx="171450" cy="152618"/>
              </a:xfrm>
              <a:custGeom>
                <a:avLst/>
                <a:gdLst>
                  <a:gd name="connsiteX0" fmla="*/ 107024 w 171450"/>
                  <a:gd name="connsiteY0" fmla="*/ 0 h 152618"/>
                  <a:gd name="connsiteX1" fmla="*/ 171450 w 171450"/>
                  <a:gd name="connsiteY1" fmla="*/ 107374 h 152618"/>
                  <a:gd name="connsiteX2" fmla="*/ 163416 w 171450"/>
                  <a:gd name="connsiteY2" fmla="*/ 131476 h 152618"/>
                  <a:gd name="connsiteX3" fmla="*/ 116680 w 171450"/>
                  <a:gd name="connsiteY3" fmla="*/ 152618 h 152618"/>
                  <a:gd name="connsiteX4" fmla="*/ 88106 w 171450"/>
                  <a:gd name="connsiteY4" fmla="*/ 152618 h 152618"/>
                  <a:gd name="connsiteX5" fmla="*/ 38100 w 171450"/>
                  <a:gd name="connsiteY5" fmla="*/ 93086 h 152618"/>
                  <a:gd name="connsiteX6" fmla="*/ 2892 w 171450"/>
                  <a:gd name="connsiteY6" fmla="*/ 93086 h 152618"/>
                  <a:gd name="connsiteX7" fmla="*/ 0 w 171450"/>
                  <a:gd name="connsiteY7" fmla="*/ 52606 h 152618"/>
                  <a:gd name="connsiteX8" fmla="*/ 107024 w 171450"/>
                  <a:gd name="connsiteY8" fmla="*/ 0 h 1526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71450" h="152618">
                    <a:moveTo>
                      <a:pt x="107024" y="0"/>
                    </a:moveTo>
                    <a:lnTo>
                      <a:pt x="171450" y="107374"/>
                    </a:lnTo>
                    <a:lnTo>
                      <a:pt x="163416" y="131476"/>
                    </a:lnTo>
                    <a:lnTo>
                      <a:pt x="116680" y="152618"/>
                    </a:lnTo>
                    <a:lnTo>
                      <a:pt x="88106" y="152618"/>
                    </a:lnTo>
                    <a:lnTo>
                      <a:pt x="38100" y="93086"/>
                    </a:lnTo>
                    <a:lnTo>
                      <a:pt x="2892" y="93086"/>
                    </a:lnTo>
                    <a:lnTo>
                      <a:pt x="0" y="52606"/>
                    </a:lnTo>
                    <a:lnTo>
                      <a:pt x="107024" y="0"/>
                    </a:lnTo>
                    <a:close/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127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49" name="フリーフォーム: 図形 1848">
                <a:extLst>
                  <a:ext uri="{FF2B5EF4-FFF2-40B4-BE49-F238E27FC236}">
                    <a16:creationId xmlns:a16="http://schemas.microsoft.com/office/drawing/2014/main" id="{ABCB88E6-DCF3-4118-9230-8972965FD420}"/>
                  </a:ext>
                </a:extLst>
              </p:cNvPr>
              <p:cNvSpPr/>
              <p:nvPr/>
            </p:nvSpPr>
            <p:spPr>
              <a:xfrm>
                <a:off x="28835822" y="32985130"/>
                <a:ext cx="234478" cy="309146"/>
              </a:xfrm>
              <a:custGeom>
                <a:avLst/>
                <a:gdLst>
                  <a:gd name="connsiteX0" fmla="*/ 44364 w 234478"/>
                  <a:gd name="connsiteY0" fmla="*/ 0 h 309146"/>
                  <a:gd name="connsiteX1" fmla="*/ 46358 w 234478"/>
                  <a:gd name="connsiteY1" fmla="*/ 16614 h 309146"/>
                  <a:gd name="connsiteX2" fmla="*/ 79698 w 234478"/>
                  <a:gd name="connsiteY2" fmla="*/ 9470 h 309146"/>
                  <a:gd name="connsiteX3" fmla="*/ 103510 w 234478"/>
                  <a:gd name="connsiteY3" fmla="*/ 54714 h 309146"/>
                  <a:gd name="connsiteX4" fmla="*/ 196378 w 234478"/>
                  <a:gd name="connsiteY4" fmla="*/ 116626 h 309146"/>
                  <a:gd name="connsiteX5" fmla="*/ 193998 w 234478"/>
                  <a:gd name="connsiteY5" fmla="*/ 47570 h 309146"/>
                  <a:gd name="connsiteX6" fmla="*/ 234478 w 234478"/>
                  <a:gd name="connsiteY6" fmla="*/ 41498 h 309146"/>
                  <a:gd name="connsiteX7" fmla="*/ 234478 w 234478"/>
                  <a:gd name="connsiteY7" fmla="*/ 123770 h 309146"/>
                  <a:gd name="connsiteX8" fmla="*/ 177328 w 234478"/>
                  <a:gd name="connsiteY8" fmla="*/ 219020 h 309146"/>
                  <a:gd name="connsiteX9" fmla="*/ 234478 w 234478"/>
                  <a:gd name="connsiteY9" fmla="*/ 280934 h 309146"/>
                  <a:gd name="connsiteX10" fmla="*/ 202236 w 234478"/>
                  <a:gd name="connsiteY10" fmla="*/ 309146 h 309146"/>
                  <a:gd name="connsiteX11" fmla="*/ 108272 w 234478"/>
                  <a:gd name="connsiteY11" fmla="*/ 219020 h 309146"/>
                  <a:gd name="connsiteX12" fmla="*/ 39216 w 234478"/>
                  <a:gd name="connsiteY12" fmla="*/ 202350 h 309146"/>
                  <a:gd name="connsiteX13" fmla="*/ 0 w 234478"/>
                  <a:gd name="connsiteY13" fmla="*/ 167492 h 309146"/>
                  <a:gd name="connsiteX14" fmla="*/ 15402 w 234478"/>
                  <a:gd name="connsiteY14" fmla="*/ 128534 h 309146"/>
                  <a:gd name="connsiteX15" fmla="*/ 48742 w 234478"/>
                  <a:gd name="connsiteY15" fmla="*/ 104720 h 309146"/>
                  <a:gd name="connsiteX16" fmla="*/ 39216 w 234478"/>
                  <a:gd name="connsiteY16" fmla="*/ 30902 h 309146"/>
                  <a:gd name="connsiteX17" fmla="*/ 44364 w 234478"/>
                  <a:gd name="connsiteY17" fmla="*/ 0 h 3091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234478" h="309146">
                    <a:moveTo>
                      <a:pt x="44364" y="0"/>
                    </a:moveTo>
                    <a:lnTo>
                      <a:pt x="46358" y="16614"/>
                    </a:lnTo>
                    <a:lnTo>
                      <a:pt x="79698" y="9470"/>
                    </a:lnTo>
                    <a:lnTo>
                      <a:pt x="103510" y="54714"/>
                    </a:lnTo>
                    <a:lnTo>
                      <a:pt x="196378" y="116626"/>
                    </a:lnTo>
                    <a:cubicBezTo>
                      <a:pt x="195584" y="93606"/>
                      <a:pt x="194790" y="70590"/>
                      <a:pt x="193998" y="47570"/>
                    </a:cubicBezTo>
                    <a:lnTo>
                      <a:pt x="234478" y="41498"/>
                    </a:lnTo>
                    <a:lnTo>
                      <a:pt x="234478" y="123770"/>
                    </a:lnTo>
                    <a:lnTo>
                      <a:pt x="177328" y="219020"/>
                    </a:lnTo>
                    <a:lnTo>
                      <a:pt x="234478" y="280934"/>
                    </a:lnTo>
                    <a:lnTo>
                      <a:pt x="202236" y="309146"/>
                    </a:lnTo>
                    <a:lnTo>
                      <a:pt x="108272" y="219020"/>
                    </a:lnTo>
                    <a:lnTo>
                      <a:pt x="39216" y="202350"/>
                    </a:lnTo>
                    <a:lnTo>
                      <a:pt x="0" y="167492"/>
                    </a:lnTo>
                    <a:lnTo>
                      <a:pt x="15402" y="128534"/>
                    </a:lnTo>
                    <a:lnTo>
                      <a:pt x="48742" y="104720"/>
                    </a:lnTo>
                    <a:lnTo>
                      <a:pt x="39216" y="30902"/>
                    </a:lnTo>
                    <a:lnTo>
                      <a:pt x="44364" y="0"/>
                    </a:lnTo>
                    <a:close/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127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50" name="フリーフォーム: 図形 1849">
                <a:extLst>
                  <a:ext uri="{FF2B5EF4-FFF2-40B4-BE49-F238E27FC236}">
                    <a16:creationId xmlns:a16="http://schemas.microsoft.com/office/drawing/2014/main" id="{F65BF14E-C219-4C86-A578-F018934AD06D}"/>
                  </a:ext>
                </a:extLst>
              </p:cNvPr>
              <p:cNvSpPr/>
              <p:nvPr/>
            </p:nvSpPr>
            <p:spPr>
              <a:xfrm>
                <a:off x="27865136" y="33146544"/>
                <a:ext cx="383632" cy="387206"/>
              </a:xfrm>
              <a:custGeom>
                <a:avLst/>
                <a:gdLst>
                  <a:gd name="connsiteX0" fmla="*/ 110518 w 383632"/>
                  <a:gd name="connsiteY0" fmla="*/ 0 h 387206"/>
                  <a:gd name="connsiteX1" fmla="*/ 219328 w 383632"/>
                  <a:gd name="connsiteY1" fmla="*/ 57606 h 387206"/>
                  <a:gd name="connsiteX2" fmla="*/ 219328 w 383632"/>
                  <a:gd name="connsiteY2" fmla="*/ 109994 h 387206"/>
                  <a:gd name="connsiteX3" fmla="*/ 185988 w 383632"/>
                  <a:gd name="connsiteY3" fmla="*/ 98088 h 387206"/>
                  <a:gd name="connsiteX4" fmla="*/ 159796 w 383632"/>
                  <a:gd name="connsiteY4" fmla="*/ 119520 h 387206"/>
                  <a:gd name="connsiteX5" fmla="*/ 159796 w 383632"/>
                  <a:gd name="connsiteY5" fmla="*/ 155236 h 387206"/>
                  <a:gd name="connsiteX6" fmla="*/ 228852 w 383632"/>
                  <a:gd name="connsiteY6" fmla="*/ 257632 h 387206"/>
                  <a:gd name="connsiteX7" fmla="*/ 281240 w 383632"/>
                  <a:gd name="connsiteY7" fmla="*/ 274300 h 387206"/>
                  <a:gd name="connsiteX8" fmla="*/ 286002 w 383632"/>
                  <a:gd name="connsiteY8" fmla="*/ 300494 h 387206"/>
                  <a:gd name="connsiteX9" fmla="*/ 324102 w 383632"/>
                  <a:gd name="connsiteY9" fmla="*/ 300494 h 387206"/>
                  <a:gd name="connsiteX10" fmla="*/ 336008 w 383632"/>
                  <a:gd name="connsiteY10" fmla="*/ 321924 h 387206"/>
                  <a:gd name="connsiteX11" fmla="*/ 383632 w 383632"/>
                  <a:gd name="connsiteY11" fmla="*/ 324306 h 387206"/>
                  <a:gd name="connsiteX12" fmla="*/ 383632 w 383632"/>
                  <a:gd name="connsiteY12" fmla="*/ 363498 h 387206"/>
                  <a:gd name="connsiteX13" fmla="*/ 193970 w 383632"/>
                  <a:gd name="connsiteY13" fmla="*/ 387206 h 387206"/>
                  <a:gd name="connsiteX14" fmla="*/ 188370 w 383632"/>
                  <a:gd name="connsiteY14" fmla="*/ 350500 h 387206"/>
                  <a:gd name="connsiteX15" fmla="*/ 126458 w 383632"/>
                  <a:gd name="connsiteY15" fmla="*/ 350500 h 387206"/>
                  <a:gd name="connsiteX16" fmla="*/ 126458 w 383632"/>
                  <a:gd name="connsiteY16" fmla="*/ 269536 h 387206"/>
                  <a:gd name="connsiteX17" fmla="*/ 81214 w 383632"/>
                  <a:gd name="connsiteY17" fmla="*/ 202862 h 387206"/>
                  <a:gd name="connsiteX18" fmla="*/ 16920 w 383632"/>
                  <a:gd name="connsiteY18" fmla="*/ 219532 h 387206"/>
                  <a:gd name="connsiteX19" fmla="*/ 12486 w 383632"/>
                  <a:gd name="connsiteY19" fmla="*/ 192926 h 387206"/>
                  <a:gd name="connsiteX20" fmla="*/ 50258 w 383632"/>
                  <a:gd name="connsiteY20" fmla="*/ 179050 h 387206"/>
                  <a:gd name="connsiteX21" fmla="*/ 52640 w 383632"/>
                  <a:gd name="connsiteY21" fmla="*/ 145712 h 387206"/>
                  <a:gd name="connsiteX22" fmla="*/ 0 w 383632"/>
                  <a:gd name="connsiteY22" fmla="*/ 119392 h 387206"/>
                  <a:gd name="connsiteX23" fmla="*/ 109788 w 383632"/>
                  <a:gd name="connsiteY23" fmla="*/ 456 h 387206"/>
                  <a:gd name="connsiteX24" fmla="*/ 110518 w 383632"/>
                  <a:gd name="connsiteY24" fmla="*/ 0 h 3872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</a:cxnLst>
                <a:rect l="l" t="t" r="r" b="b"/>
                <a:pathLst>
                  <a:path w="383632" h="387206">
                    <a:moveTo>
                      <a:pt x="110518" y="0"/>
                    </a:moveTo>
                    <a:lnTo>
                      <a:pt x="219328" y="57606"/>
                    </a:lnTo>
                    <a:lnTo>
                      <a:pt x="219328" y="109994"/>
                    </a:lnTo>
                    <a:lnTo>
                      <a:pt x="185988" y="98088"/>
                    </a:lnTo>
                    <a:lnTo>
                      <a:pt x="159796" y="119520"/>
                    </a:lnTo>
                    <a:lnTo>
                      <a:pt x="159796" y="155236"/>
                    </a:lnTo>
                    <a:lnTo>
                      <a:pt x="228852" y="257632"/>
                    </a:lnTo>
                    <a:lnTo>
                      <a:pt x="281240" y="274300"/>
                    </a:lnTo>
                    <a:lnTo>
                      <a:pt x="286002" y="300494"/>
                    </a:lnTo>
                    <a:lnTo>
                      <a:pt x="324102" y="300494"/>
                    </a:lnTo>
                    <a:lnTo>
                      <a:pt x="336008" y="321924"/>
                    </a:lnTo>
                    <a:lnTo>
                      <a:pt x="383632" y="324306"/>
                    </a:lnTo>
                    <a:lnTo>
                      <a:pt x="383632" y="363498"/>
                    </a:lnTo>
                    <a:lnTo>
                      <a:pt x="193970" y="387206"/>
                    </a:lnTo>
                    <a:lnTo>
                      <a:pt x="188370" y="350500"/>
                    </a:lnTo>
                    <a:lnTo>
                      <a:pt x="126458" y="350500"/>
                    </a:lnTo>
                    <a:lnTo>
                      <a:pt x="126458" y="269536"/>
                    </a:lnTo>
                    <a:lnTo>
                      <a:pt x="81214" y="202862"/>
                    </a:lnTo>
                    <a:lnTo>
                      <a:pt x="16920" y="219532"/>
                    </a:lnTo>
                    <a:lnTo>
                      <a:pt x="12486" y="192926"/>
                    </a:lnTo>
                    <a:lnTo>
                      <a:pt x="50258" y="179050"/>
                    </a:lnTo>
                    <a:lnTo>
                      <a:pt x="52640" y="145712"/>
                    </a:lnTo>
                    <a:lnTo>
                      <a:pt x="0" y="119392"/>
                    </a:lnTo>
                    <a:lnTo>
                      <a:pt x="109788" y="456"/>
                    </a:lnTo>
                    <a:lnTo>
                      <a:pt x="110518" y="0"/>
                    </a:lnTo>
                    <a:close/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127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51" name="フリーフォーム: 図形 1850">
                <a:extLst>
                  <a:ext uri="{FF2B5EF4-FFF2-40B4-BE49-F238E27FC236}">
                    <a16:creationId xmlns:a16="http://schemas.microsoft.com/office/drawing/2014/main" id="{C22E10B5-8660-4F76-9870-696985794EF0}"/>
                  </a:ext>
                </a:extLst>
              </p:cNvPr>
              <p:cNvSpPr/>
              <p:nvPr/>
            </p:nvSpPr>
            <p:spPr>
              <a:xfrm>
                <a:off x="28508412" y="31303440"/>
                <a:ext cx="340432" cy="564828"/>
              </a:xfrm>
              <a:custGeom>
                <a:avLst/>
                <a:gdLst>
                  <a:gd name="connsiteX0" fmla="*/ 97964 w 340432"/>
                  <a:gd name="connsiteY0" fmla="*/ 0 h 564828"/>
                  <a:gd name="connsiteX1" fmla="*/ 147552 w 340432"/>
                  <a:gd name="connsiteY1" fmla="*/ 33810 h 564828"/>
                  <a:gd name="connsiteX2" fmla="*/ 242800 w 340432"/>
                  <a:gd name="connsiteY2" fmla="*/ 48098 h 564828"/>
                  <a:gd name="connsiteX3" fmla="*/ 243038 w 340432"/>
                  <a:gd name="connsiteY3" fmla="*/ 46986 h 564828"/>
                  <a:gd name="connsiteX4" fmla="*/ 249944 w 340432"/>
                  <a:gd name="connsiteY4" fmla="*/ 83816 h 564828"/>
                  <a:gd name="connsiteX5" fmla="*/ 223752 w 340432"/>
                  <a:gd name="connsiteY5" fmla="*/ 112392 h 564828"/>
                  <a:gd name="connsiteX6" fmla="*/ 238038 w 340432"/>
                  <a:gd name="connsiteY6" fmla="*/ 186210 h 564828"/>
                  <a:gd name="connsiteX7" fmla="*/ 209464 w 340432"/>
                  <a:gd name="connsiteY7" fmla="*/ 219548 h 564828"/>
                  <a:gd name="connsiteX8" fmla="*/ 228512 w 340432"/>
                  <a:gd name="connsiteY8" fmla="*/ 248124 h 564828"/>
                  <a:gd name="connsiteX9" fmla="*/ 228512 w 340432"/>
                  <a:gd name="connsiteY9" fmla="*/ 300510 h 564828"/>
                  <a:gd name="connsiteX10" fmla="*/ 266612 w 340432"/>
                  <a:gd name="connsiteY10" fmla="*/ 312416 h 564828"/>
                  <a:gd name="connsiteX11" fmla="*/ 268994 w 340432"/>
                  <a:gd name="connsiteY11" fmla="*/ 340992 h 564828"/>
                  <a:gd name="connsiteX12" fmla="*/ 285664 w 340432"/>
                  <a:gd name="connsiteY12" fmla="*/ 364804 h 564828"/>
                  <a:gd name="connsiteX13" fmla="*/ 292808 w 340432"/>
                  <a:gd name="connsiteY13" fmla="*/ 402904 h 564828"/>
                  <a:gd name="connsiteX14" fmla="*/ 340432 w 340432"/>
                  <a:gd name="connsiteY14" fmla="*/ 414810 h 564828"/>
                  <a:gd name="connsiteX15" fmla="*/ 319000 w 340432"/>
                  <a:gd name="connsiteY15" fmla="*/ 441004 h 564828"/>
                  <a:gd name="connsiteX16" fmla="*/ 319858 w 340432"/>
                  <a:gd name="connsiteY16" fmla="*/ 484740 h 564828"/>
                  <a:gd name="connsiteX17" fmla="*/ 223752 w 340432"/>
                  <a:gd name="connsiteY17" fmla="*/ 564828 h 564828"/>
                  <a:gd name="connsiteX18" fmla="*/ 204700 w 340432"/>
                  <a:gd name="connsiteY18" fmla="*/ 507680 h 564828"/>
                  <a:gd name="connsiteX19" fmla="*/ 173986 w 340432"/>
                  <a:gd name="connsiteY19" fmla="*/ 500002 h 564828"/>
                  <a:gd name="connsiteX20" fmla="*/ 178508 w 340432"/>
                  <a:gd name="connsiteY20" fmla="*/ 445766 h 564828"/>
                  <a:gd name="connsiteX21" fmla="*/ 104688 w 340432"/>
                  <a:gd name="connsiteY21" fmla="*/ 421954 h 564828"/>
                  <a:gd name="connsiteX22" fmla="*/ 58984 w 340432"/>
                  <a:gd name="connsiteY22" fmla="*/ 380602 h 564828"/>
                  <a:gd name="connsiteX23" fmla="*/ 92782 w 340432"/>
                  <a:gd name="connsiteY23" fmla="*/ 386236 h 564828"/>
                  <a:gd name="connsiteX24" fmla="*/ 102308 w 340432"/>
                  <a:gd name="connsiteY24" fmla="*/ 374328 h 564828"/>
                  <a:gd name="connsiteX25" fmla="*/ 88020 w 340432"/>
                  <a:gd name="connsiteY25" fmla="*/ 336228 h 564828"/>
                  <a:gd name="connsiteX26" fmla="*/ 99926 w 340432"/>
                  <a:gd name="connsiteY26" fmla="*/ 317180 h 564828"/>
                  <a:gd name="connsiteX27" fmla="*/ 54682 w 340432"/>
                  <a:gd name="connsiteY27" fmla="*/ 221928 h 564828"/>
                  <a:gd name="connsiteX28" fmla="*/ 7056 w 340432"/>
                  <a:gd name="connsiteY28" fmla="*/ 198116 h 564828"/>
                  <a:gd name="connsiteX29" fmla="*/ 0 w 340432"/>
                  <a:gd name="connsiteY29" fmla="*/ 200232 h 564828"/>
                  <a:gd name="connsiteX30" fmla="*/ 21344 w 340432"/>
                  <a:gd name="connsiteY30" fmla="*/ 136204 h 564828"/>
                  <a:gd name="connsiteX31" fmla="*/ 54682 w 340432"/>
                  <a:gd name="connsiteY31" fmla="*/ 110010 h 564828"/>
                  <a:gd name="connsiteX32" fmla="*/ 97964 w 340432"/>
                  <a:gd name="connsiteY32" fmla="*/ 0 h 5648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</a:cxnLst>
                <a:rect l="l" t="t" r="r" b="b"/>
                <a:pathLst>
                  <a:path w="340432" h="564828">
                    <a:moveTo>
                      <a:pt x="97964" y="0"/>
                    </a:moveTo>
                    <a:lnTo>
                      <a:pt x="147552" y="33810"/>
                    </a:lnTo>
                    <a:lnTo>
                      <a:pt x="242800" y="48098"/>
                    </a:lnTo>
                    <a:lnTo>
                      <a:pt x="243038" y="46986"/>
                    </a:lnTo>
                    <a:lnTo>
                      <a:pt x="249944" y="83816"/>
                    </a:lnTo>
                    <a:lnTo>
                      <a:pt x="223752" y="112392"/>
                    </a:lnTo>
                    <a:lnTo>
                      <a:pt x="238038" y="186210"/>
                    </a:lnTo>
                    <a:lnTo>
                      <a:pt x="209464" y="219548"/>
                    </a:lnTo>
                    <a:lnTo>
                      <a:pt x="228512" y="248124"/>
                    </a:lnTo>
                    <a:lnTo>
                      <a:pt x="228512" y="300510"/>
                    </a:lnTo>
                    <a:lnTo>
                      <a:pt x="266612" y="312416"/>
                    </a:lnTo>
                    <a:lnTo>
                      <a:pt x="268994" y="340992"/>
                    </a:lnTo>
                    <a:lnTo>
                      <a:pt x="285664" y="364804"/>
                    </a:lnTo>
                    <a:lnTo>
                      <a:pt x="292808" y="402904"/>
                    </a:lnTo>
                    <a:lnTo>
                      <a:pt x="340432" y="414810"/>
                    </a:lnTo>
                    <a:lnTo>
                      <a:pt x="319000" y="441004"/>
                    </a:lnTo>
                    <a:lnTo>
                      <a:pt x="319858" y="484740"/>
                    </a:lnTo>
                    <a:lnTo>
                      <a:pt x="223752" y="564828"/>
                    </a:lnTo>
                    <a:lnTo>
                      <a:pt x="204700" y="507680"/>
                    </a:lnTo>
                    <a:lnTo>
                      <a:pt x="173986" y="500002"/>
                    </a:lnTo>
                    <a:lnTo>
                      <a:pt x="178508" y="445766"/>
                    </a:lnTo>
                    <a:lnTo>
                      <a:pt x="104688" y="421954"/>
                    </a:lnTo>
                    <a:lnTo>
                      <a:pt x="58984" y="380602"/>
                    </a:lnTo>
                    <a:lnTo>
                      <a:pt x="92782" y="386236"/>
                    </a:lnTo>
                    <a:lnTo>
                      <a:pt x="102308" y="374328"/>
                    </a:lnTo>
                    <a:lnTo>
                      <a:pt x="88020" y="336228"/>
                    </a:lnTo>
                    <a:lnTo>
                      <a:pt x="99926" y="317180"/>
                    </a:lnTo>
                    <a:lnTo>
                      <a:pt x="54682" y="221928"/>
                    </a:lnTo>
                    <a:lnTo>
                      <a:pt x="7056" y="198116"/>
                    </a:lnTo>
                    <a:lnTo>
                      <a:pt x="0" y="200232"/>
                    </a:lnTo>
                    <a:lnTo>
                      <a:pt x="21344" y="136204"/>
                    </a:lnTo>
                    <a:lnTo>
                      <a:pt x="54682" y="110010"/>
                    </a:lnTo>
                    <a:lnTo>
                      <a:pt x="97964" y="0"/>
                    </a:lnTo>
                    <a:close/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127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52" name="フリーフォーム: 図形 1851">
                <a:extLst>
                  <a:ext uri="{FF2B5EF4-FFF2-40B4-BE49-F238E27FC236}">
                    <a16:creationId xmlns:a16="http://schemas.microsoft.com/office/drawing/2014/main" id="{7846D41E-086E-4DE1-8A1B-53EB47B04B49}"/>
                  </a:ext>
                </a:extLst>
              </p:cNvPr>
              <p:cNvSpPr/>
              <p:nvPr/>
            </p:nvSpPr>
            <p:spPr>
              <a:xfrm>
                <a:off x="28694064" y="31912820"/>
                <a:ext cx="159082" cy="222148"/>
              </a:xfrm>
              <a:custGeom>
                <a:avLst/>
                <a:gdLst>
                  <a:gd name="connsiteX0" fmla="*/ 100088 w 159082"/>
                  <a:gd name="connsiteY0" fmla="*/ 0 h 222148"/>
                  <a:gd name="connsiteX1" fmla="*/ 97630 w 159082"/>
                  <a:gd name="connsiteY1" fmla="*/ 3074 h 222148"/>
                  <a:gd name="connsiteX2" fmla="*/ 142874 w 159082"/>
                  <a:gd name="connsiteY2" fmla="*/ 29268 h 222148"/>
                  <a:gd name="connsiteX3" fmla="*/ 159082 w 159082"/>
                  <a:gd name="connsiteY3" fmla="*/ 63710 h 222148"/>
                  <a:gd name="connsiteX4" fmla="*/ 130968 w 159082"/>
                  <a:gd name="connsiteY4" fmla="*/ 86418 h 222148"/>
                  <a:gd name="connsiteX5" fmla="*/ 85724 w 159082"/>
                  <a:gd name="connsiteY5" fmla="*/ 76892 h 222148"/>
                  <a:gd name="connsiteX6" fmla="*/ 64292 w 159082"/>
                  <a:gd name="connsiteY6" fmla="*/ 84036 h 222148"/>
                  <a:gd name="connsiteX7" fmla="*/ 64292 w 159082"/>
                  <a:gd name="connsiteY7" fmla="*/ 103086 h 222148"/>
                  <a:gd name="connsiteX8" fmla="*/ 71436 w 159082"/>
                  <a:gd name="connsiteY8" fmla="*/ 126900 h 222148"/>
                  <a:gd name="connsiteX9" fmla="*/ 84506 w 159082"/>
                  <a:gd name="connsiteY9" fmla="*/ 174824 h 222148"/>
                  <a:gd name="connsiteX10" fmla="*/ 42860 w 159082"/>
                  <a:gd name="connsiteY10" fmla="*/ 222148 h 222148"/>
                  <a:gd name="connsiteX11" fmla="*/ 26192 w 159082"/>
                  <a:gd name="connsiteY11" fmla="*/ 162618 h 222148"/>
                  <a:gd name="connsiteX12" fmla="*/ 0 w 159082"/>
                  <a:gd name="connsiteY12" fmla="*/ 160236 h 222148"/>
                  <a:gd name="connsiteX13" fmla="*/ 0 w 159082"/>
                  <a:gd name="connsiteY13" fmla="*/ 134044 h 222148"/>
                  <a:gd name="connsiteX14" fmla="*/ 4760 w 159082"/>
                  <a:gd name="connsiteY14" fmla="*/ 72130 h 222148"/>
                  <a:gd name="connsiteX15" fmla="*/ 4760 w 159082"/>
                  <a:gd name="connsiteY15" fmla="*/ 41174 h 222148"/>
                  <a:gd name="connsiteX16" fmla="*/ 61912 w 159082"/>
                  <a:gd name="connsiteY16" fmla="*/ 36412 h 222148"/>
                  <a:gd name="connsiteX17" fmla="*/ 97630 w 159082"/>
                  <a:gd name="connsiteY17" fmla="*/ 692 h 222148"/>
                  <a:gd name="connsiteX18" fmla="*/ 100088 w 159082"/>
                  <a:gd name="connsiteY18" fmla="*/ 0 h 2221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59082" h="222148">
                    <a:moveTo>
                      <a:pt x="100088" y="0"/>
                    </a:moveTo>
                    <a:lnTo>
                      <a:pt x="97630" y="3074"/>
                    </a:lnTo>
                    <a:lnTo>
                      <a:pt x="142874" y="29268"/>
                    </a:lnTo>
                    <a:lnTo>
                      <a:pt x="159082" y="63710"/>
                    </a:lnTo>
                    <a:lnTo>
                      <a:pt x="130968" y="86418"/>
                    </a:lnTo>
                    <a:lnTo>
                      <a:pt x="85724" y="76892"/>
                    </a:lnTo>
                    <a:lnTo>
                      <a:pt x="64292" y="84036"/>
                    </a:lnTo>
                    <a:lnTo>
                      <a:pt x="64292" y="103086"/>
                    </a:lnTo>
                    <a:lnTo>
                      <a:pt x="71436" y="126900"/>
                    </a:lnTo>
                    <a:lnTo>
                      <a:pt x="84506" y="174824"/>
                    </a:lnTo>
                    <a:lnTo>
                      <a:pt x="42860" y="222148"/>
                    </a:lnTo>
                    <a:lnTo>
                      <a:pt x="26192" y="162618"/>
                    </a:lnTo>
                    <a:lnTo>
                      <a:pt x="0" y="160236"/>
                    </a:lnTo>
                    <a:lnTo>
                      <a:pt x="0" y="134044"/>
                    </a:lnTo>
                    <a:lnTo>
                      <a:pt x="4760" y="72130"/>
                    </a:lnTo>
                    <a:lnTo>
                      <a:pt x="4760" y="41174"/>
                    </a:lnTo>
                    <a:lnTo>
                      <a:pt x="61912" y="36412"/>
                    </a:lnTo>
                    <a:lnTo>
                      <a:pt x="97630" y="692"/>
                    </a:lnTo>
                    <a:lnTo>
                      <a:pt x="100088" y="0"/>
                    </a:lnTo>
                    <a:close/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127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53" name="フリーフォーム: 図形 1852">
                <a:extLst>
                  <a:ext uri="{FF2B5EF4-FFF2-40B4-BE49-F238E27FC236}">
                    <a16:creationId xmlns:a16="http://schemas.microsoft.com/office/drawing/2014/main" id="{A1C160B1-095E-4606-82A6-732A1FBE1873}"/>
                  </a:ext>
                </a:extLst>
              </p:cNvPr>
              <p:cNvSpPr/>
              <p:nvPr/>
            </p:nvSpPr>
            <p:spPr>
              <a:xfrm>
                <a:off x="28641676" y="31788180"/>
                <a:ext cx="191318" cy="165814"/>
              </a:xfrm>
              <a:custGeom>
                <a:avLst/>
                <a:gdLst>
                  <a:gd name="connsiteX0" fmla="*/ 186594 w 191318"/>
                  <a:gd name="connsiteY0" fmla="*/ 0 h 165814"/>
                  <a:gd name="connsiteX1" fmla="*/ 188118 w 191318"/>
                  <a:gd name="connsiteY1" fmla="*/ 77708 h 165814"/>
                  <a:gd name="connsiteX2" fmla="*/ 191318 w 191318"/>
                  <a:gd name="connsiteY2" fmla="*/ 74754 h 165814"/>
                  <a:gd name="connsiteX3" fmla="*/ 188118 w 191318"/>
                  <a:gd name="connsiteY3" fmla="*/ 80088 h 165814"/>
                  <a:gd name="connsiteX4" fmla="*/ 152476 w 191318"/>
                  <a:gd name="connsiteY4" fmla="*/ 124640 h 165814"/>
                  <a:gd name="connsiteX5" fmla="*/ 150018 w 191318"/>
                  <a:gd name="connsiteY5" fmla="*/ 125332 h 165814"/>
                  <a:gd name="connsiteX6" fmla="*/ 114300 w 191318"/>
                  <a:gd name="connsiteY6" fmla="*/ 161052 h 165814"/>
                  <a:gd name="connsiteX7" fmla="*/ 57148 w 191318"/>
                  <a:gd name="connsiteY7" fmla="*/ 165814 h 165814"/>
                  <a:gd name="connsiteX8" fmla="*/ 57148 w 191318"/>
                  <a:gd name="connsiteY8" fmla="*/ 165814 h 165814"/>
                  <a:gd name="connsiteX9" fmla="*/ 30956 w 191318"/>
                  <a:gd name="connsiteY9" fmla="*/ 149144 h 165814"/>
                  <a:gd name="connsiteX10" fmla="*/ 23812 w 191318"/>
                  <a:gd name="connsiteY10" fmla="*/ 113426 h 165814"/>
                  <a:gd name="connsiteX11" fmla="*/ 0 w 191318"/>
                  <a:gd name="connsiteY11" fmla="*/ 46752 h 165814"/>
                  <a:gd name="connsiteX12" fmla="*/ 40480 w 191318"/>
                  <a:gd name="connsiteY12" fmla="*/ 18176 h 165814"/>
                  <a:gd name="connsiteX13" fmla="*/ 40722 w 191318"/>
                  <a:gd name="connsiteY13" fmla="*/ 15262 h 165814"/>
                  <a:gd name="connsiteX14" fmla="*/ 71436 w 191318"/>
                  <a:gd name="connsiteY14" fmla="*/ 22940 h 165814"/>
                  <a:gd name="connsiteX15" fmla="*/ 90488 w 191318"/>
                  <a:gd name="connsiteY15" fmla="*/ 80088 h 165814"/>
                  <a:gd name="connsiteX16" fmla="*/ 186594 w 191318"/>
                  <a:gd name="connsiteY16" fmla="*/ 0 h 16581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191318" h="165814">
                    <a:moveTo>
                      <a:pt x="186594" y="0"/>
                    </a:moveTo>
                    <a:lnTo>
                      <a:pt x="188118" y="77708"/>
                    </a:lnTo>
                    <a:lnTo>
                      <a:pt x="191318" y="74754"/>
                    </a:lnTo>
                    <a:lnTo>
                      <a:pt x="188118" y="80088"/>
                    </a:lnTo>
                    <a:lnTo>
                      <a:pt x="152476" y="124640"/>
                    </a:lnTo>
                    <a:lnTo>
                      <a:pt x="150018" y="125332"/>
                    </a:lnTo>
                    <a:lnTo>
                      <a:pt x="114300" y="161052"/>
                    </a:lnTo>
                    <a:lnTo>
                      <a:pt x="57148" y="165814"/>
                    </a:lnTo>
                    <a:lnTo>
                      <a:pt x="57148" y="165814"/>
                    </a:lnTo>
                    <a:lnTo>
                      <a:pt x="30956" y="149144"/>
                    </a:lnTo>
                    <a:lnTo>
                      <a:pt x="23812" y="113426"/>
                    </a:lnTo>
                    <a:lnTo>
                      <a:pt x="0" y="46752"/>
                    </a:lnTo>
                    <a:lnTo>
                      <a:pt x="40480" y="18176"/>
                    </a:lnTo>
                    <a:lnTo>
                      <a:pt x="40722" y="15262"/>
                    </a:lnTo>
                    <a:lnTo>
                      <a:pt x="71436" y="22940"/>
                    </a:lnTo>
                    <a:lnTo>
                      <a:pt x="90488" y="80088"/>
                    </a:lnTo>
                    <a:lnTo>
                      <a:pt x="186594" y="0"/>
                    </a:lnTo>
                    <a:close/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127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54" name="フリーフォーム: 図形 1853">
                <a:extLst>
                  <a:ext uri="{FF2B5EF4-FFF2-40B4-BE49-F238E27FC236}">
                    <a16:creationId xmlns:a16="http://schemas.microsoft.com/office/drawing/2014/main" id="{377E2025-A209-4A44-BB98-5507023F5D0B}"/>
                  </a:ext>
                </a:extLst>
              </p:cNvPr>
              <p:cNvSpPr/>
              <p:nvPr/>
            </p:nvSpPr>
            <p:spPr>
              <a:xfrm>
                <a:off x="28807770" y="32039904"/>
                <a:ext cx="255010" cy="140308"/>
              </a:xfrm>
              <a:custGeom>
                <a:avLst/>
                <a:gdLst>
                  <a:gd name="connsiteX0" fmla="*/ 144176 w 255010"/>
                  <a:gd name="connsiteY0" fmla="*/ 0 h 140308"/>
                  <a:gd name="connsiteX1" fmla="*/ 191094 w 255010"/>
                  <a:gd name="connsiteY1" fmla="*/ 16484 h 140308"/>
                  <a:gd name="connsiteX2" fmla="*/ 198236 w 255010"/>
                  <a:gd name="connsiteY2" fmla="*/ 37916 h 140308"/>
                  <a:gd name="connsiteX3" fmla="*/ 241098 w 255010"/>
                  <a:gd name="connsiteY3" fmla="*/ 66490 h 140308"/>
                  <a:gd name="connsiteX4" fmla="*/ 255010 w 255010"/>
                  <a:gd name="connsiteY4" fmla="*/ 80402 h 140308"/>
                  <a:gd name="connsiteX5" fmla="*/ 233954 w 255010"/>
                  <a:gd name="connsiteY5" fmla="*/ 92684 h 140308"/>
                  <a:gd name="connsiteX6" fmla="*/ 227040 w 255010"/>
                  <a:gd name="connsiteY6" fmla="*/ 123804 h 140308"/>
                  <a:gd name="connsiteX7" fmla="*/ 195854 w 255010"/>
                  <a:gd name="connsiteY7" fmla="*/ 109352 h 140308"/>
                  <a:gd name="connsiteX8" fmla="*/ 102986 w 255010"/>
                  <a:gd name="connsiteY8" fmla="*/ 118876 h 140308"/>
                  <a:gd name="connsiteX9" fmla="*/ 93462 w 255010"/>
                  <a:gd name="connsiteY9" fmla="*/ 140308 h 140308"/>
                  <a:gd name="connsiteX10" fmla="*/ 52980 w 255010"/>
                  <a:gd name="connsiteY10" fmla="*/ 116496 h 140308"/>
                  <a:gd name="connsiteX11" fmla="*/ 0 w 255010"/>
                  <a:gd name="connsiteY11" fmla="*/ 121312 h 140308"/>
                  <a:gd name="connsiteX12" fmla="*/ 7736 w 255010"/>
                  <a:gd name="connsiteY12" fmla="*/ 111734 h 140308"/>
                  <a:gd name="connsiteX13" fmla="*/ 18008 w 255010"/>
                  <a:gd name="connsiteY13" fmla="*/ 83486 h 140308"/>
                  <a:gd name="connsiteX14" fmla="*/ 57742 w 255010"/>
                  <a:gd name="connsiteY14" fmla="*/ 40296 h 140308"/>
                  <a:gd name="connsiteX15" fmla="*/ 93462 w 255010"/>
                  <a:gd name="connsiteY15" fmla="*/ 40296 h 140308"/>
                  <a:gd name="connsiteX16" fmla="*/ 93462 w 255010"/>
                  <a:gd name="connsiteY16" fmla="*/ 21246 h 140308"/>
                  <a:gd name="connsiteX17" fmla="*/ 129180 w 255010"/>
                  <a:gd name="connsiteY17" fmla="*/ 21246 h 140308"/>
                  <a:gd name="connsiteX18" fmla="*/ 144176 w 255010"/>
                  <a:gd name="connsiteY18" fmla="*/ 0 h 14030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255010" h="140308">
                    <a:moveTo>
                      <a:pt x="144176" y="0"/>
                    </a:moveTo>
                    <a:lnTo>
                      <a:pt x="191094" y="16484"/>
                    </a:lnTo>
                    <a:lnTo>
                      <a:pt x="198236" y="37916"/>
                    </a:lnTo>
                    <a:lnTo>
                      <a:pt x="241098" y="66490"/>
                    </a:lnTo>
                    <a:lnTo>
                      <a:pt x="255010" y="80402"/>
                    </a:lnTo>
                    <a:lnTo>
                      <a:pt x="233954" y="92684"/>
                    </a:lnTo>
                    <a:lnTo>
                      <a:pt x="227040" y="123804"/>
                    </a:lnTo>
                    <a:lnTo>
                      <a:pt x="195854" y="109352"/>
                    </a:lnTo>
                    <a:lnTo>
                      <a:pt x="102986" y="118876"/>
                    </a:lnTo>
                    <a:lnTo>
                      <a:pt x="93462" y="140308"/>
                    </a:lnTo>
                    <a:lnTo>
                      <a:pt x="52980" y="116496"/>
                    </a:lnTo>
                    <a:lnTo>
                      <a:pt x="0" y="121312"/>
                    </a:lnTo>
                    <a:lnTo>
                      <a:pt x="7736" y="111734"/>
                    </a:lnTo>
                    <a:lnTo>
                      <a:pt x="18008" y="83486"/>
                    </a:lnTo>
                    <a:lnTo>
                      <a:pt x="57742" y="40296"/>
                    </a:lnTo>
                    <a:lnTo>
                      <a:pt x="93462" y="40296"/>
                    </a:lnTo>
                    <a:lnTo>
                      <a:pt x="93462" y="21246"/>
                    </a:lnTo>
                    <a:lnTo>
                      <a:pt x="129180" y="21246"/>
                    </a:lnTo>
                    <a:lnTo>
                      <a:pt x="144176" y="0"/>
                    </a:lnTo>
                    <a:close/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127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55" name="フリーフォーム: 図形 1854">
                <a:extLst>
                  <a:ext uri="{FF2B5EF4-FFF2-40B4-BE49-F238E27FC236}">
                    <a16:creationId xmlns:a16="http://schemas.microsoft.com/office/drawing/2014/main" id="{FE7DC8B4-95A4-4913-987C-4786EF548B90}"/>
                  </a:ext>
                </a:extLst>
              </p:cNvPr>
              <p:cNvSpPr/>
              <p:nvPr/>
            </p:nvSpPr>
            <p:spPr>
              <a:xfrm>
                <a:off x="28758356" y="31976530"/>
                <a:ext cx="193590" cy="146860"/>
              </a:xfrm>
              <a:custGeom>
                <a:avLst/>
                <a:gdLst>
                  <a:gd name="connsiteX0" fmla="*/ 94790 w 193590"/>
                  <a:gd name="connsiteY0" fmla="*/ 0 h 146860"/>
                  <a:gd name="connsiteX1" fmla="*/ 97632 w 193590"/>
                  <a:gd name="connsiteY1" fmla="*/ 6038 h 146860"/>
                  <a:gd name="connsiteX2" fmla="*/ 151986 w 193590"/>
                  <a:gd name="connsiteY2" fmla="*/ 46214 h 146860"/>
                  <a:gd name="connsiteX3" fmla="*/ 152400 w 193590"/>
                  <a:gd name="connsiteY3" fmla="*/ 48902 h 146860"/>
                  <a:gd name="connsiteX4" fmla="*/ 193590 w 193590"/>
                  <a:gd name="connsiteY4" fmla="*/ 63374 h 146860"/>
                  <a:gd name="connsiteX5" fmla="*/ 178594 w 193590"/>
                  <a:gd name="connsiteY5" fmla="*/ 84620 h 146860"/>
                  <a:gd name="connsiteX6" fmla="*/ 142876 w 193590"/>
                  <a:gd name="connsiteY6" fmla="*/ 84620 h 146860"/>
                  <a:gd name="connsiteX7" fmla="*/ 142876 w 193590"/>
                  <a:gd name="connsiteY7" fmla="*/ 103670 h 146860"/>
                  <a:gd name="connsiteX8" fmla="*/ 107156 w 193590"/>
                  <a:gd name="connsiteY8" fmla="*/ 103670 h 146860"/>
                  <a:gd name="connsiteX9" fmla="*/ 67422 w 193590"/>
                  <a:gd name="connsiteY9" fmla="*/ 146860 h 146860"/>
                  <a:gd name="connsiteX10" fmla="*/ 76200 w 193590"/>
                  <a:gd name="connsiteY10" fmla="*/ 122720 h 146860"/>
                  <a:gd name="connsiteX11" fmla="*/ 33338 w 193590"/>
                  <a:gd name="connsiteY11" fmla="*/ 141770 h 146860"/>
                  <a:gd name="connsiteX12" fmla="*/ 30956 w 193590"/>
                  <a:gd name="connsiteY12" fmla="*/ 98908 h 146860"/>
                  <a:gd name="connsiteX13" fmla="*/ 20214 w 193590"/>
                  <a:gd name="connsiteY13" fmla="*/ 111114 h 146860"/>
                  <a:gd name="connsiteX14" fmla="*/ 7144 w 193590"/>
                  <a:gd name="connsiteY14" fmla="*/ 63190 h 146860"/>
                  <a:gd name="connsiteX15" fmla="*/ 0 w 193590"/>
                  <a:gd name="connsiteY15" fmla="*/ 39376 h 146860"/>
                  <a:gd name="connsiteX16" fmla="*/ 0 w 193590"/>
                  <a:gd name="connsiteY16" fmla="*/ 20326 h 146860"/>
                  <a:gd name="connsiteX17" fmla="*/ 21432 w 193590"/>
                  <a:gd name="connsiteY17" fmla="*/ 13182 h 146860"/>
                  <a:gd name="connsiteX18" fmla="*/ 66676 w 193590"/>
                  <a:gd name="connsiteY18" fmla="*/ 22708 h 146860"/>
                  <a:gd name="connsiteX19" fmla="*/ 94790 w 193590"/>
                  <a:gd name="connsiteY19" fmla="*/ 0 h 14686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93590" h="146860">
                    <a:moveTo>
                      <a:pt x="94790" y="0"/>
                    </a:moveTo>
                    <a:lnTo>
                      <a:pt x="97632" y="6038"/>
                    </a:lnTo>
                    <a:lnTo>
                      <a:pt x="151986" y="46214"/>
                    </a:lnTo>
                    <a:lnTo>
                      <a:pt x="152400" y="48902"/>
                    </a:lnTo>
                    <a:lnTo>
                      <a:pt x="193590" y="63374"/>
                    </a:lnTo>
                    <a:lnTo>
                      <a:pt x="178594" y="84620"/>
                    </a:lnTo>
                    <a:lnTo>
                      <a:pt x="142876" y="84620"/>
                    </a:lnTo>
                    <a:lnTo>
                      <a:pt x="142876" y="103670"/>
                    </a:lnTo>
                    <a:lnTo>
                      <a:pt x="107156" y="103670"/>
                    </a:lnTo>
                    <a:lnTo>
                      <a:pt x="67422" y="146860"/>
                    </a:lnTo>
                    <a:lnTo>
                      <a:pt x="76200" y="122720"/>
                    </a:lnTo>
                    <a:lnTo>
                      <a:pt x="33338" y="141770"/>
                    </a:lnTo>
                    <a:lnTo>
                      <a:pt x="30956" y="98908"/>
                    </a:lnTo>
                    <a:lnTo>
                      <a:pt x="20214" y="111114"/>
                    </a:lnTo>
                    <a:lnTo>
                      <a:pt x="7144" y="63190"/>
                    </a:lnTo>
                    <a:lnTo>
                      <a:pt x="0" y="39376"/>
                    </a:lnTo>
                    <a:lnTo>
                      <a:pt x="0" y="20326"/>
                    </a:lnTo>
                    <a:lnTo>
                      <a:pt x="21432" y="13182"/>
                    </a:lnTo>
                    <a:lnTo>
                      <a:pt x="66676" y="22708"/>
                    </a:lnTo>
                    <a:lnTo>
                      <a:pt x="94790" y="0"/>
                    </a:lnTo>
                    <a:close/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127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56" name="フリーフォーム: 図形 1855">
                <a:extLst>
                  <a:ext uri="{FF2B5EF4-FFF2-40B4-BE49-F238E27FC236}">
                    <a16:creationId xmlns:a16="http://schemas.microsoft.com/office/drawing/2014/main" id="{81DD6C12-83DB-459B-AE1C-793BF839F321}"/>
                  </a:ext>
                </a:extLst>
              </p:cNvPr>
              <p:cNvSpPr/>
              <p:nvPr/>
            </p:nvSpPr>
            <p:spPr>
              <a:xfrm>
                <a:off x="28751212" y="32346900"/>
                <a:ext cx="269216" cy="239582"/>
              </a:xfrm>
              <a:custGeom>
                <a:avLst/>
                <a:gdLst>
                  <a:gd name="connsiteX0" fmla="*/ 76200 w 269216"/>
                  <a:gd name="connsiteY0" fmla="*/ 0 h 239582"/>
                  <a:gd name="connsiteX1" fmla="*/ 150020 w 269216"/>
                  <a:gd name="connsiteY1" fmla="*/ 14288 h 239582"/>
                  <a:gd name="connsiteX2" fmla="*/ 164308 w 269216"/>
                  <a:gd name="connsiteY2" fmla="*/ 21432 h 239582"/>
                  <a:gd name="connsiteX3" fmla="*/ 269216 w 269216"/>
                  <a:gd name="connsiteY3" fmla="*/ 25520 h 239582"/>
                  <a:gd name="connsiteX4" fmla="*/ 257176 w 269216"/>
                  <a:gd name="connsiteY4" fmla="*/ 85724 h 239582"/>
                  <a:gd name="connsiteX5" fmla="*/ 209552 w 269216"/>
                  <a:gd name="connsiteY5" fmla="*/ 176212 h 239582"/>
                  <a:gd name="connsiteX6" fmla="*/ 145256 w 269216"/>
                  <a:gd name="connsiteY6" fmla="*/ 197644 h 239582"/>
                  <a:gd name="connsiteX7" fmla="*/ 105526 w 269216"/>
                  <a:gd name="connsiteY7" fmla="*/ 239582 h 239582"/>
                  <a:gd name="connsiteX8" fmla="*/ 42864 w 269216"/>
                  <a:gd name="connsiteY8" fmla="*/ 230980 h 239582"/>
                  <a:gd name="connsiteX9" fmla="*/ 17790 w 269216"/>
                  <a:gd name="connsiteY9" fmla="*/ 198276 h 239582"/>
                  <a:gd name="connsiteX10" fmla="*/ 40482 w 269216"/>
                  <a:gd name="connsiteY10" fmla="*/ 154780 h 239582"/>
                  <a:gd name="connsiteX11" fmla="*/ 0 w 269216"/>
                  <a:gd name="connsiteY11" fmla="*/ 119064 h 239582"/>
                  <a:gd name="connsiteX12" fmla="*/ 6194 w 269216"/>
                  <a:gd name="connsiteY12" fmla="*/ 69508 h 239582"/>
                  <a:gd name="connsiteX13" fmla="*/ 23812 w 269216"/>
                  <a:gd name="connsiteY13" fmla="*/ 69056 h 239582"/>
                  <a:gd name="connsiteX14" fmla="*/ 50008 w 269216"/>
                  <a:gd name="connsiteY14" fmla="*/ 69056 h 239582"/>
                  <a:gd name="connsiteX15" fmla="*/ 21432 w 269216"/>
                  <a:gd name="connsiteY15" fmla="*/ 40480 h 239582"/>
                  <a:gd name="connsiteX16" fmla="*/ 69056 w 269216"/>
                  <a:gd name="connsiteY16" fmla="*/ 28576 h 239582"/>
                  <a:gd name="connsiteX17" fmla="*/ 76200 w 269216"/>
                  <a:gd name="connsiteY17" fmla="*/ 0 h 2395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269216" h="239582">
                    <a:moveTo>
                      <a:pt x="76200" y="0"/>
                    </a:moveTo>
                    <a:lnTo>
                      <a:pt x="150020" y="14288"/>
                    </a:lnTo>
                    <a:lnTo>
                      <a:pt x="164308" y="21432"/>
                    </a:lnTo>
                    <a:lnTo>
                      <a:pt x="269216" y="25520"/>
                    </a:lnTo>
                    <a:lnTo>
                      <a:pt x="257176" y="85724"/>
                    </a:lnTo>
                    <a:lnTo>
                      <a:pt x="209552" y="176212"/>
                    </a:lnTo>
                    <a:lnTo>
                      <a:pt x="145256" y="197644"/>
                    </a:lnTo>
                    <a:lnTo>
                      <a:pt x="105526" y="239582"/>
                    </a:lnTo>
                    <a:lnTo>
                      <a:pt x="42864" y="230980"/>
                    </a:lnTo>
                    <a:lnTo>
                      <a:pt x="17790" y="198276"/>
                    </a:lnTo>
                    <a:lnTo>
                      <a:pt x="40482" y="154780"/>
                    </a:lnTo>
                    <a:lnTo>
                      <a:pt x="0" y="119064"/>
                    </a:lnTo>
                    <a:lnTo>
                      <a:pt x="6194" y="69508"/>
                    </a:lnTo>
                    <a:lnTo>
                      <a:pt x="23812" y="69056"/>
                    </a:lnTo>
                    <a:lnTo>
                      <a:pt x="50008" y="69056"/>
                    </a:lnTo>
                    <a:lnTo>
                      <a:pt x="21432" y="40480"/>
                    </a:lnTo>
                    <a:lnTo>
                      <a:pt x="69056" y="28576"/>
                    </a:lnTo>
                    <a:lnTo>
                      <a:pt x="76200" y="0"/>
                    </a:lnTo>
                    <a:close/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127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57" name="フリーフォーム: 図形 1856">
                <a:extLst>
                  <a:ext uri="{FF2B5EF4-FFF2-40B4-BE49-F238E27FC236}">
                    <a16:creationId xmlns:a16="http://schemas.microsoft.com/office/drawing/2014/main" id="{38AE1338-13BD-4EB7-AE30-8EB2ABAC21BC}"/>
                  </a:ext>
                </a:extLst>
              </p:cNvPr>
              <p:cNvSpPr/>
              <p:nvPr/>
            </p:nvSpPr>
            <p:spPr>
              <a:xfrm>
                <a:off x="28024932" y="33206532"/>
                <a:ext cx="157162" cy="240506"/>
              </a:xfrm>
              <a:custGeom>
                <a:avLst/>
                <a:gdLst>
                  <a:gd name="connsiteX0" fmla="*/ 61912 w 157162"/>
                  <a:gd name="connsiteY0" fmla="*/ 0 h 240506"/>
                  <a:gd name="connsiteX1" fmla="*/ 109536 w 157162"/>
                  <a:gd name="connsiteY1" fmla="*/ 38100 h 240506"/>
                  <a:gd name="connsiteX2" fmla="*/ 142874 w 157162"/>
                  <a:gd name="connsiteY2" fmla="*/ 126206 h 240506"/>
                  <a:gd name="connsiteX3" fmla="*/ 150018 w 157162"/>
                  <a:gd name="connsiteY3" fmla="*/ 166688 h 240506"/>
                  <a:gd name="connsiteX4" fmla="*/ 145256 w 157162"/>
                  <a:gd name="connsiteY4" fmla="*/ 188118 h 240506"/>
                  <a:gd name="connsiteX5" fmla="*/ 157162 w 157162"/>
                  <a:gd name="connsiteY5" fmla="*/ 221456 h 240506"/>
                  <a:gd name="connsiteX6" fmla="*/ 147136 w 157162"/>
                  <a:gd name="connsiteY6" fmla="*/ 240506 h 240506"/>
                  <a:gd name="connsiteX7" fmla="*/ 126206 w 157162"/>
                  <a:gd name="connsiteY7" fmla="*/ 240506 h 240506"/>
                  <a:gd name="connsiteX8" fmla="*/ 121444 w 157162"/>
                  <a:gd name="connsiteY8" fmla="*/ 214312 h 240506"/>
                  <a:gd name="connsiteX9" fmla="*/ 69056 w 157162"/>
                  <a:gd name="connsiteY9" fmla="*/ 197644 h 240506"/>
                  <a:gd name="connsiteX10" fmla="*/ 0 w 157162"/>
                  <a:gd name="connsiteY10" fmla="*/ 95248 h 240506"/>
                  <a:gd name="connsiteX11" fmla="*/ 0 w 157162"/>
                  <a:gd name="connsiteY11" fmla="*/ 59532 h 240506"/>
                  <a:gd name="connsiteX12" fmla="*/ 26192 w 157162"/>
                  <a:gd name="connsiteY12" fmla="*/ 38100 h 240506"/>
                  <a:gd name="connsiteX13" fmla="*/ 59532 w 157162"/>
                  <a:gd name="connsiteY13" fmla="*/ 50006 h 240506"/>
                  <a:gd name="connsiteX14" fmla="*/ 59532 w 157162"/>
                  <a:gd name="connsiteY14" fmla="*/ 334 h 240506"/>
                  <a:gd name="connsiteX15" fmla="*/ 61912 w 157162"/>
                  <a:gd name="connsiteY15" fmla="*/ 0 h 2405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157162" h="240506">
                    <a:moveTo>
                      <a:pt x="61912" y="0"/>
                    </a:moveTo>
                    <a:lnTo>
                      <a:pt x="109536" y="38100"/>
                    </a:lnTo>
                    <a:lnTo>
                      <a:pt x="142874" y="126206"/>
                    </a:lnTo>
                    <a:lnTo>
                      <a:pt x="150018" y="166688"/>
                    </a:lnTo>
                    <a:lnTo>
                      <a:pt x="145256" y="188118"/>
                    </a:lnTo>
                    <a:lnTo>
                      <a:pt x="157162" y="221456"/>
                    </a:lnTo>
                    <a:lnTo>
                      <a:pt x="147136" y="240506"/>
                    </a:lnTo>
                    <a:lnTo>
                      <a:pt x="126206" y="240506"/>
                    </a:lnTo>
                    <a:lnTo>
                      <a:pt x="121444" y="214312"/>
                    </a:lnTo>
                    <a:lnTo>
                      <a:pt x="69056" y="197644"/>
                    </a:lnTo>
                    <a:lnTo>
                      <a:pt x="0" y="95248"/>
                    </a:lnTo>
                    <a:lnTo>
                      <a:pt x="0" y="59532"/>
                    </a:lnTo>
                    <a:lnTo>
                      <a:pt x="26192" y="38100"/>
                    </a:lnTo>
                    <a:lnTo>
                      <a:pt x="59532" y="50006"/>
                    </a:lnTo>
                    <a:lnTo>
                      <a:pt x="59532" y="334"/>
                    </a:lnTo>
                    <a:lnTo>
                      <a:pt x="61912" y="0"/>
                    </a:lnTo>
                    <a:close/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127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58" name="フリーフォーム: 図形 1857">
                <a:extLst>
                  <a:ext uri="{FF2B5EF4-FFF2-40B4-BE49-F238E27FC236}">
                    <a16:creationId xmlns:a16="http://schemas.microsoft.com/office/drawing/2014/main" id="{23A52BA8-F58B-4AFA-BF4B-B5F2448188D0}"/>
                  </a:ext>
                </a:extLst>
              </p:cNvPr>
              <p:cNvSpPr/>
              <p:nvPr/>
            </p:nvSpPr>
            <p:spPr>
              <a:xfrm>
                <a:off x="28708350" y="32149256"/>
                <a:ext cx="361950" cy="267152"/>
              </a:xfrm>
              <a:custGeom>
                <a:avLst/>
                <a:gdLst>
                  <a:gd name="connsiteX0" fmla="*/ 295274 w 361950"/>
                  <a:gd name="connsiteY0" fmla="*/ 0 h 267152"/>
                  <a:gd name="connsiteX1" fmla="*/ 326460 w 361950"/>
                  <a:gd name="connsiteY1" fmla="*/ 14452 h 267152"/>
                  <a:gd name="connsiteX2" fmla="*/ 323850 w 361950"/>
                  <a:gd name="connsiteY2" fmla="*/ 26194 h 267152"/>
                  <a:gd name="connsiteX3" fmla="*/ 361950 w 361950"/>
                  <a:gd name="connsiteY3" fmla="*/ 88108 h 267152"/>
                  <a:gd name="connsiteX4" fmla="*/ 333374 w 361950"/>
                  <a:gd name="connsiteY4" fmla="*/ 116682 h 267152"/>
                  <a:gd name="connsiteX5" fmla="*/ 312078 w 361950"/>
                  <a:gd name="connsiteY5" fmla="*/ 223164 h 267152"/>
                  <a:gd name="connsiteX6" fmla="*/ 207170 w 361950"/>
                  <a:gd name="connsiteY6" fmla="*/ 219076 h 267152"/>
                  <a:gd name="connsiteX7" fmla="*/ 192882 w 361950"/>
                  <a:gd name="connsiteY7" fmla="*/ 211932 h 267152"/>
                  <a:gd name="connsiteX8" fmla="*/ 119062 w 361950"/>
                  <a:gd name="connsiteY8" fmla="*/ 197644 h 267152"/>
                  <a:gd name="connsiteX9" fmla="*/ 111918 w 361950"/>
                  <a:gd name="connsiteY9" fmla="*/ 226220 h 267152"/>
                  <a:gd name="connsiteX10" fmla="*/ 64294 w 361950"/>
                  <a:gd name="connsiteY10" fmla="*/ 238124 h 267152"/>
                  <a:gd name="connsiteX11" fmla="*/ 92870 w 361950"/>
                  <a:gd name="connsiteY11" fmla="*/ 266700 h 267152"/>
                  <a:gd name="connsiteX12" fmla="*/ 66674 w 361950"/>
                  <a:gd name="connsiteY12" fmla="*/ 266700 h 267152"/>
                  <a:gd name="connsiteX13" fmla="*/ 49056 w 361950"/>
                  <a:gd name="connsiteY13" fmla="*/ 267152 h 267152"/>
                  <a:gd name="connsiteX14" fmla="*/ 50006 w 361950"/>
                  <a:gd name="connsiteY14" fmla="*/ 259556 h 267152"/>
                  <a:gd name="connsiteX15" fmla="*/ 7144 w 361950"/>
                  <a:gd name="connsiteY15" fmla="*/ 235744 h 267152"/>
                  <a:gd name="connsiteX16" fmla="*/ 0 w 361950"/>
                  <a:gd name="connsiteY16" fmla="*/ 157164 h 267152"/>
                  <a:gd name="connsiteX17" fmla="*/ 19050 w 361950"/>
                  <a:gd name="connsiteY17" fmla="*/ 66676 h 267152"/>
                  <a:gd name="connsiteX18" fmla="*/ 57150 w 361950"/>
                  <a:gd name="connsiteY18" fmla="*/ 64294 h 267152"/>
                  <a:gd name="connsiteX19" fmla="*/ 99420 w 361950"/>
                  <a:gd name="connsiteY19" fmla="*/ 11960 h 267152"/>
                  <a:gd name="connsiteX20" fmla="*/ 152400 w 361950"/>
                  <a:gd name="connsiteY20" fmla="*/ 7144 h 267152"/>
                  <a:gd name="connsiteX21" fmla="*/ 192882 w 361950"/>
                  <a:gd name="connsiteY21" fmla="*/ 30956 h 267152"/>
                  <a:gd name="connsiteX22" fmla="*/ 202406 w 361950"/>
                  <a:gd name="connsiteY22" fmla="*/ 9524 h 267152"/>
                  <a:gd name="connsiteX23" fmla="*/ 295274 w 361950"/>
                  <a:gd name="connsiteY23" fmla="*/ 0 h 26715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361950" h="267152">
                    <a:moveTo>
                      <a:pt x="295274" y="0"/>
                    </a:moveTo>
                    <a:lnTo>
                      <a:pt x="326460" y="14452"/>
                    </a:lnTo>
                    <a:lnTo>
                      <a:pt x="323850" y="26194"/>
                    </a:lnTo>
                    <a:lnTo>
                      <a:pt x="361950" y="88108"/>
                    </a:lnTo>
                    <a:lnTo>
                      <a:pt x="333374" y="116682"/>
                    </a:lnTo>
                    <a:lnTo>
                      <a:pt x="312078" y="223164"/>
                    </a:lnTo>
                    <a:lnTo>
                      <a:pt x="207170" y="219076"/>
                    </a:lnTo>
                    <a:lnTo>
                      <a:pt x="192882" y="211932"/>
                    </a:lnTo>
                    <a:lnTo>
                      <a:pt x="119062" y="197644"/>
                    </a:lnTo>
                    <a:lnTo>
                      <a:pt x="111918" y="226220"/>
                    </a:lnTo>
                    <a:lnTo>
                      <a:pt x="64294" y="238124"/>
                    </a:lnTo>
                    <a:lnTo>
                      <a:pt x="92870" y="266700"/>
                    </a:lnTo>
                    <a:lnTo>
                      <a:pt x="66674" y="266700"/>
                    </a:lnTo>
                    <a:lnTo>
                      <a:pt x="49056" y="267152"/>
                    </a:lnTo>
                    <a:lnTo>
                      <a:pt x="50006" y="259556"/>
                    </a:lnTo>
                    <a:lnTo>
                      <a:pt x="7144" y="235744"/>
                    </a:lnTo>
                    <a:lnTo>
                      <a:pt x="0" y="157164"/>
                    </a:lnTo>
                    <a:lnTo>
                      <a:pt x="19050" y="66676"/>
                    </a:lnTo>
                    <a:lnTo>
                      <a:pt x="57150" y="64294"/>
                    </a:lnTo>
                    <a:lnTo>
                      <a:pt x="99420" y="11960"/>
                    </a:lnTo>
                    <a:lnTo>
                      <a:pt x="152400" y="7144"/>
                    </a:lnTo>
                    <a:lnTo>
                      <a:pt x="192882" y="30956"/>
                    </a:lnTo>
                    <a:lnTo>
                      <a:pt x="202406" y="9524"/>
                    </a:lnTo>
                    <a:lnTo>
                      <a:pt x="295274" y="0"/>
                    </a:lnTo>
                    <a:close/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127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59" name="フリーフォーム: 図形 1858">
                <a:extLst>
                  <a:ext uri="{FF2B5EF4-FFF2-40B4-BE49-F238E27FC236}">
                    <a16:creationId xmlns:a16="http://schemas.microsoft.com/office/drawing/2014/main" id="{484D3243-AA59-4A3C-BE0C-CC415F5B166B}"/>
                  </a:ext>
                </a:extLst>
              </p:cNvPr>
              <p:cNvSpPr/>
              <p:nvPr/>
            </p:nvSpPr>
            <p:spPr>
              <a:xfrm>
                <a:off x="28586150" y="32535020"/>
                <a:ext cx="201536" cy="169068"/>
              </a:xfrm>
              <a:custGeom>
                <a:avLst/>
                <a:gdLst>
                  <a:gd name="connsiteX0" fmla="*/ 69814 w 201536"/>
                  <a:gd name="connsiteY0" fmla="*/ 0 h 169068"/>
                  <a:gd name="connsiteX1" fmla="*/ 76956 w 201536"/>
                  <a:gd name="connsiteY1" fmla="*/ 16668 h 169068"/>
                  <a:gd name="connsiteX2" fmla="*/ 176970 w 201536"/>
                  <a:gd name="connsiteY2" fmla="*/ 21430 h 169068"/>
                  <a:gd name="connsiteX3" fmla="*/ 182852 w 201536"/>
                  <a:gd name="connsiteY3" fmla="*/ 10156 h 169068"/>
                  <a:gd name="connsiteX4" fmla="*/ 201536 w 201536"/>
                  <a:gd name="connsiteY4" fmla="*/ 34524 h 169068"/>
                  <a:gd name="connsiteX5" fmla="*/ 174588 w 201536"/>
                  <a:gd name="connsiteY5" fmla="*/ 85724 h 169068"/>
                  <a:gd name="connsiteX6" fmla="*/ 155538 w 201536"/>
                  <a:gd name="connsiteY6" fmla="*/ 85724 h 169068"/>
                  <a:gd name="connsiteX7" fmla="*/ 141250 w 201536"/>
                  <a:gd name="connsiteY7" fmla="*/ 154780 h 169068"/>
                  <a:gd name="connsiteX8" fmla="*/ 122200 w 201536"/>
                  <a:gd name="connsiteY8" fmla="*/ 154780 h 169068"/>
                  <a:gd name="connsiteX9" fmla="*/ 107914 w 201536"/>
                  <a:gd name="connsiteY9" fmla="*/ 169068 h 169068"/>
                  <a:gd name="connsiteX10" fmla="*/ 86482 w 201536"/>
                  <a:gd name="connsiteY10" fmla="*/ 161924 h 169068"/>
                  <a:gd name="connsiteX11" fmla="*/ 69814 w 201536"/>
                  <a:gd name="connsiteY11" fmla="*/ 126204 h 169068"/>
                  <a:gd name="connsiteX12" fmla="*/ 48382 w 201536"/>
                  <a:gd name="connsiteY12" fmla="*/ 114300 h 169068"/>
                  <a:gd name="connsiteX13" fmla="*/ 31714 w 201536"/>
                  <a:gd name="connsiteY13" fmla="*/ 90486 h 169068"/>
                  <a:gd name="connsiteX14" fmla="*/ 3138 w 201536"/>
                  <a:gd name="connsiteY14" fmla="*/ 85724 h 169068"/>
                  <a:gd name="connsiteX15" fmla="*/ 0 w 201536"/>
                  <a:gd name="connsiteY15" fmla="*/ 24564 h 169068"/>
                  <a:gd name="connsiteX16" fmla="*/ 69814 w 201536"/>
                  <a:gd name="connsiteY16" fmla="*/ 0 h 1690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01536" h="169068">
                    <a:moveTo>
                      <a:pt x="69814" y="0"/>
                    </a:moveTo>
                    <a:lnTo>
                      <a:pt x="76956" y="16668"/>
                    </a:lnTo>
                    <a:lnTo>
                      <a:pt x="176970" y="21430"/>
                    </a:lnTo>
                    <a:lnTo>
                      <a:pt x="182852" y="10156"/>
                    </a:lnTo>
                    <a:lnTo>
                      <a:pt x="201536" y="34524"/>
                    </a:lnTo>
                    <a:lnTo>
                      <a:pt x="174588" y="85724"/>
                    </a:lnTo>
                    <a:lnTo>
                      <a:pt x="155538" y="85724"/>
                    </a:lnTo>
                    <a:lnTo>
                      <a:pt x="141250" y="154780"/>
                    </a:lnTo>
                    <a:lnTo>
                      <a:pt x="122200" y="154780"/>
                    </a:lnTo>
                    <a:lnTo>
                      <a:pt x="107914" y="169068"/>
                    </a:lnTo>
                    <a:lnTo>
                      <a:pt x="86482" y="161924"/>
                    </a:lnTo>
                    <a:lnTo>
                      <a:pt x="69814" y="126204"/>
                    </a:lnTo>
                    <a:lnTo>
                      <a:pt x="48382" y="114300"/>
                    </a:lnTo>
                    <a:lnTo>
                      <a:pt x="31714" y="90486"/>
                    </a:lnTo>
                    <a:lnTo>
                      <a:pt x="3138" y="85724"/>
                    </a:lnTo>
                    <a:lnTo>
                      <a:pt x="0" y="24564"/>
                    </a:lnTo>
                    <a:lnTo>
                      <a:pt x="69814" y="0"/>
                    </a:lnTo>
                    <a:close/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127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60" name="フリーフォーム: 図形 1859">
                <a:extLst>
                  <a:ext uri="{FF2B5EF4-FFF2-40B4-BE49-F238E27FC236}">
                    <a16:creationId xmlns:a16="http://schemas.microsoft.com/office/drawing/2014/main" id="{CB77C006-78E3-4B18-A5DB-C9015729103F}"/>
                  </a:ext>
                </a:extLst>
              </p:cNvPr>
              <p:cNvSpPr/>
              <p:nvPr/>
            </p:nvSpPr>
            <p:spPr>
              <a:xfrm>
                <a:off x="28701206" y="32794576"/>
                <a:ext cx="211932" cy="358046"/>
              </a:xfrm>
              <a:custGeom>
                <a:avLst/>
                <a:gdLst>
                  <a:gd name="connsiteX0" fmla="*/ 100014 w 211932"/>
                  <a:gd name="connsiteY0" fmla="*/ 0 h 358046"/>
                  <a:gd name="connsiteX1" fmla="*/ 198244 w 211932"/>
                  <a:gd name="connsiteY1" fmla="*/ 14032 h 358046"/>
                  <a:gd name="connsiteX2" fmla="*/ 192882 w 211932"/>
                  <a:gd name="connsiteY2" fmla="*/ 16668 h 358046"/>
                  <a:gd name="connsiteX3" fmla="*/ 195774 w 211932"/>
                  <a:gd name="connsiteY3" fmla="*/ 57148 h 358046"/>
                  <a:gd name="connsiteX4" fmla="*/ 192882 w 211932"/>
                  <a:gd name="connsiteY4" fmla="*/ 57148 h 358046"/>
                  <a:gd name="connsiteX5" fmla="*/ 185738 w 211932"/>
                  <a:gd name="connsiteY5" fmla="*/ 92868 h 358046"/>
                  <a:gd name="connsiteX6" fmla="*/ 211932 w 211932"/>
                  <a:gd name="connsiteY6" fmla="*/ 121444 h 358046"/>
                  <a:gd name="connsiteX7" fmla="*/ 211932 w 211932"/>
                  <a:gd name="connsiteY7" fmla="*/ 161924 h 358046"/>
                  <a:gd name="connsiteX8" fmla="*/ 202406 w 211932"/>
                  <a:gd name="connsiteY8" fmla="*/ 140492 h 358046"/>
                  <a:gd name="connsiteX9" fmla="*/ 173832 w 211932"/>
                  <a:gd name="connsiteY9" fmla="*/ 147636 h 358046"/>
                  <a:gd name="connsiteX10" fmla="*/ 178980 w 211932"/>
                  <a:gd name="connsiteY10" fmla="*/ 190554 h 358046"/>
                  <a:gd name="connsiteX11" fmla="*/ 173832 w 211932"/>
                  <a:gd name="connsiteY11" fmla="*/ 221456 h 358046"/>
                  <a:gd name="connsiteX12" fmla="*/ 183358 w 211932"/>
                  <a:gd name="connsiteY12" fmla="*/ 295274 h 358046"/>
                  <a:gd name="connsiteX13" fmla="*/ 150018 w 211932"/>
                  <a:gd name="connsiteY13" fmla="*/ 319088 h 358046"/>
                  <a:gd name="connsiteX14" fmla="*/ 134616 w 211932"/>
                  <a:gd name="connsiteY14" fmla="*/ 358046 h 358046"/>
                  <a:gd name="connsiteX15" fmla="*/ 66674 w 211932"/>
                  <a:gd name="connsiteY15" fmla="*/ 297656 h 358046"/>
                  <a:gd name="connsiteX16" fmla="*/ 71438 w 211932"/>
                  <a:gd name="connsiteY16" fmla="*/ 247648 h 358046"/>
                  <a:gd name="connsiteX17" fmla="*/ 61914 w 211932"/>
                  <a:gd name="connsiteY17" fmla="*/ 209548 h 358046"/>
                  <a:gd name="connsiteX18" fmla="*/ 19050 w 211932"/>
                  <a:gd name="connsiteY18" fmla="*/ 200024 h 358046"/>
                  <a:gd name="connsiteX19" fmla="*/ 1116 w 211932"/>
                  <a:gd name="connsiteY19" fmla="*/ 210066 h 358046"/>
                  <a:gd name="connsiteX20" fmla="*/ 0 w 211932"/>
                  <a:gd name="connsiteY20" fmla="*/ 164304 h 358046"/>
                  <a:gd name="connsiteX21" fmla="*/ 9526 w 211932"/>
                  <a:gd name="connsiteY21" fmla="*/ 145256 h 358046"/>
                  <a:gd name="connsiteX22" fmla="*/ 7144 w 211932"/>
                  <a:gd name="connsiteY22" fmla="*/ 80962 h 358046"/>
                  <a:gd name="connsiteX23" fmla="*/ 21432 w 211932"/>
                  <a:gd name="connsiteY23" fmla="*/ 66674 h 358046"/>
                  <a:gd name="connsiteX24" fmla="*/ 71438 w 211932"/>
                  <a:gd name="connsiteY24" fmla="*/ 76200 h 358046"/>
                  <a:gd name="connsiteX25" fmla="*/ 100014 w 211932"/>
                  <a:gd name="connsiteY25" fmla="*/ 0 h 3580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</a:cxnLst>
                <a:rect l="l" t="t" r="r" b="b"/>
                <a:pathLst>
                  <a:path w="211932" h="358046">
                    <a:moveTo>
                      <a:pt x="100014" y="0"/>
                    </a:moveTo>
                    <a:lnTo>
                      <a:pt x="198244" y="14032"/>
                    </a:lnTo>
                    <a:lnTo>
                      <a:pt x="192882" y="16668"/>
                    </a:lnTo>
                    <a:lnTo>
                      <a:pt x="195774" y="57148"/>
                    </a:lnTo>
                    <a:lnTo>
                      <a:pt x="192882" y="57148"/>
                    </a:lnTo>
                    <a:lnTo>
                      <a:pt x="185738" y="92868"/>
                    </a:lnTo>
                    <a:lnTo>
                      <a:pt x="211932" y="121444"/>
                    </a:lnTo>
                    <a:lnTo>
                      <a:pt x="211932" y="161924"/>
                    </a:lnTo>
                    <a:lnTo>
                      <a:pt x="202406" y="140492"/>
                    </a:lnTo>
                    <a:lnTo>
                      <a:pt x="173832" y="147636"/>
                    </a:lnTo>
                    <a:lnTo>
                      <a:pt x="178980" y="190554"/>
                    </a:lnTo>
                    <a:lnTo>
                      <a:pt x="173832" y="221456"/>
                    </a:lnTo>
                    <a:lnTo>
                      <a:pt x="183358" y="295274"/>
                    </a:lnTo>
                    <a:lnTo>
                      <a:pt x="150018" y="319088"/>
                    </a:lnTo>
                    <a:lnTo>
                      <a:pt x="134616" y="358046"/>
                    </a:lnTo>
                    <a:lnTo>
                      <a:pt x="66674" y="297656"/>
                    </a:lnTo>
                    <a:lnTo>
                      <a:pt x="71438" y="247648"/>
                    </a:lnTo>
                    <a:lnTo>
                      <a:pt x="61914" y="209548"/>
                    </a:lnTo>
                    <a:lnTo>
                      <a:pt x="19050" y="200024"/>
                    </a:lnTo>
                    <a:lnTo>
                      <a:pt x="1116" y="210066"/>
                    </a:lnTo>
                    <a:lnTo>
                      <a:pt x="0" y="164304"/>
                    </a:lnTo>
                    <a:lnTo>
                      <a:pt x="9526" y="145256"/>
                    </a:lnTo>
                    <a:cubicBezTo>
                      <a:pt x="8730" y="123824"/>
                      <a:pt x="7938" y="102392"/>
                      <a:pt x="7144" y="80962"/>
                    </a:cubicBezTo>
                    <a:lnTo>
                      <a:pt x="21432" y="66674"/>
                    </a:lnTo>
                    <a:lnTo>
                      <a:pt x="71438" y="76200"/>
                    </a:lnTo>
                    <a:lnTo>
                      <a:pt x="100014" y="0"/>
                    </a:lnTo>
                    <a:close/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127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61" name="フリーフォーム: 図形 1860">
                <a:extLst>
                  <a:ext uri="{FF2B5EF4-FFF2-40B4-BE49-F238E27FC236}">
                    <a16:creationId xmlns:a16="http://schemas.microsoft.com/office/drawing/2014/main" id="{0EEDF8BC-CADA-4F46-A737-9AEBA91138DF}"/>
                  </a:ext>
                </a:extLst>
              </p:cNvPr>
              <p:cNvSpPr/>
              <p:nvPr/>
            </p:nvSpPr>
            <p:spPr>
              <a:xfrm>
                <a:off x="28169418" y="32816006"/>
                <a:ext cx="154352" cy="133350"/>
              </a:xfrm>
              <a:custGeom>
                <a:avLst/>
                <a:gdLst>
                  <a:gd name="connsiteX0" fmla="*/ 71018 w 154352"/>
                  <a:gd name="connsiteY0" fmla="*/ 0 h 133350"/>
                  <a:gd name="connsiteX1" fmla="*/ 129358 w 154352"/>
                  <a:gd name="connsiteY1" fmla="*/ 38100 h 133350"/>
                  <a:gd name="connsiteX2" fmla="*/ 154352 w 154352"/>
                  <a:gd name="connsiteY2" fmla="*/ 31284 h 133350"/>
                  <a:gd name="connsiteX3" fmla="*/ 153170 w 154352"/>
                  <a:gd name="connsiteY3" fmla="*/ 76200 h 133350"/>
                  <a:gd name="connsiteX4" fmla="*/ 134120 w 154352"/>
                  <a:gd name="connsiteY4" fmla="*/ 85726 h 133350"/>
                  <a:gd name="connsiteX5" fmla="*/ 134120 w 154352"/>
                  <a:gd name="connsiteY5" fmla="*/ 130970 h 133350"/>
                  <a:gd name="connsiteX6" fmla="*/ 84114 w 154352"/>
                  <a:gd name="connsiteY6" fmla="*/ 133350 h 133350"/>
                  <a:gd name="connsiteX7" fmla="*/ 43632 w 154352"/>
                  <a:gd name="connsiteY7" fmla="*/ 102394 h 133350"/>
                  <a:gd name="connsiteX8" fmla="*/ 0 w 154352"/>
                  <a:gd name="connsiteY8" fmla="*/ 52528 h 133350"/>
                  <a:gd name="connsiteX9" fmla="*/ 38870 w 154352"/>
                  <a:gd name="connsiteY9" fmla="*/ 21432 h 133350"/>
                  <a:gd name="connsiteX10" fmla="*/ 71018 w 154352"/>
                  <a:gd name="connsiteY10" fmla="*/ 0 h 1333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54352" h="133350">
                    <a:moveTo>
                      <a:pt x="71018" y="0"/>
                    </a:moveTo>
                    <a:lnTo>
                      <a:pt x="129358" y="38100"/>
                    </a:lnTo>
                    <a:lnTo>
                      <a:pt x="154352" y="31284"/>
                    </a:lnTo>
                    <a:lnTo>
                      <a:pt x="153170" y="76200"/>
                    </a:lnTo>
                    <a:lnTo>
                      <a:pt x="134120" y="85726"/>
                    </a:lnTo>
                    <a:lnTo>
                      <a:pt x="134120" y="130970"/>
                    </a:lnTo>
                    <a:lnTo>
                      <a:pt x="84114" y="133350"/>
                    </a:lnTo>
                    <a:lnTo>
                      <a:pt x="43632" y="102394"/>
                    </a:lnTo>
                    <a:lnTo>
                      <a:pt x="0" y="52528"/>
                    </a:lnTo>
                    <a:lnTo>
                      <a:pt x="38870" y="21432"/>
                    </a:lnTo>
                    <a:lnTo>
                      <a:pt x="71018" y="0"/>
                    </a:lnTo>
                    <a:close/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127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62" name="フリーフォーム: 図形 1861">
                <a:extLst>
                  <a:ext uri="{FF2B5EF4-FFF2-40B4-BE49-F238E27FC236}">
                    <a16:creationId xmlns:a16="http://schemas.microsoft.com/office/drawing/2014/main" id="{D714B18F-FEF0-41AE-8BC3-B0CE282E8CA7}"/>
                  </a:ext>
                </a:extLst>
              </p:cNvPr>
              <p:cNvSpPr/>
              <p:nvPr/>
            </p:nvSpPr>
            <p:spPr>
              <a:xfrm>
                <a:off x="28728052" y="32607056"/>
                <a:ext cx="273060" cy="201552"/>
              </a:xfrm>
              <a:custGeom>
                <a:avLst/>
                <a:gdLst>
                  <a:gd name="connsiteX0" fmla="*/ 39890 w 273060"/>
                  <a:gd name="connsiteY0" fmla="*/ 0 h 201552"/>
                  <a:gd name="connsiteX1" fmla="*/ 66024 w 273060"/>
                  <a:gd name="connsiteY1" fmla="*/ 13688 h 201552"/>
                  <a:gd name="connsiteX2" fmla="*/ 101742 w 273060"/>
                  <a:gd name="connsiteY2" fmla="*/ 104176 h 201552"/>
                  <a:gd name="connsiteX3" fmla="*/ 120792 w 273060"/>
                  <a:gd name="connsiteY3" fmla="*/ 58932 h 201552"/>
                  <a:gd name="connsiteX4" fmla="*/ 173180 w 273060"/>
                  <a:gd name="connsiteY4" fmla="*/ 57962 h 201552"/>
                  <a:gd name="connsiteX5" fmla="*/ 173180 w 273060"/>
                  <a:gd name="connsiteY5" fmla="*/ 130368 h 201552"/>
                  <a:gd name="connsiteX6" fmla="*/ 206516 w 273060"/>
                  <a:gd name="connsiteY6" fmla="*/ 99412 h 201552"/>
                  <a:gd name="connsiteX7" fmla="*/ 225568 w 273060"/>
                  <a:gd name="connsiteY7" fmla="*/ 125608 h 201552"/>
                  <a:gd name="connsiteX8" fmla="*/ 266772 w 273060"/>
                  <a:gd name="connsiteY8" fmla="*/ 129042 h 201552"/>
                  <a:gd name="connsiteX9" fmla="*/ 266048 w 273060"/>
                  <a:gd name="connsiteY9" fmla="*/ 139894 h 201552"/>
                  <a:gd name="connsiteX10" fmla="*/ 273060 w 273060"/>
                  <a:gd name="connsiteY10" fmla="*/ 151582 h 201552"/>
                  <a:gd name="connsiteX11" fmla="*/ 171398 w 273060"/>
                  <a:gd name="connsiteY11" fmla="*/ 201552 h 201552"/>
                  <a:gd name="connsiteX12" fmla="*/ 73168 w 273060"/>
                  <a:gd name="connsiteY12" fmla="*/ 187520 h 201552"/>
                  <a:gd name="connsiteX13" fmla="*/ 72594 w 273060"/>
                  <a:gd name="connsiteY13" fmla="*/ 189054 h 201552"/>
                  <a:gd name="connsiteX14" fmla="*/ 39828 w 273060"/>
                  <a:gd name="connsiteY14" fmla="*/ 170850 h 201552"/>
                  <a:gd name="connsiteX15" fmla="*/ 30304 w 273060"/>
                  <a:gd name="connsiteY15" fmla="*/ 135132 h 201552"/>
                  <a:gd name="connsiteX16" fmla="*/ 4112 w 273060"/>
                  <a:gd name="connsiteY16" fmla="*/ 123224 h 201552"/>
                  <a:gd name="connsiteX17" fmla="*/ 1728 w 273060"/>
                  <a:gd name="connsiteY17" fmla="*/ 82744 h 201552"/>
                  <a:gd name="connsiteX18" fmla="*/ 0 w 273060"/>
                  <a:gd name="connsiteY18" fmla="*/ 79592 h 201552"/>
                  <a:gd name="connsiteX19" fmla="*/ 13636 w 273060"/>
                  <a:gd name="connsiteY19" fmla="*/ 13688 h 201552"/>
                  <a:gd name="connsiteX20" fmla="*/ 32686 w 273060"/>
                  <a:gd name="connsiteY20" fmla="*/ 13688 h 201552"/>
                  <a:gd name="connsiteX21" fmla="*/ 39890 w 273060"/>
                  <a:gd name="connsiteY21" fmla="*/ 0 h 20155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</a:cxnLst>
                <a:rect l="l" t="t" r="r" b="b"/>
                <a:pathLst>
                  <a:path w="273060" h="201552">
                    <a:moveTo>
                      <a:pt x="39890" y="0"/>
                    </a:moveTo>
                    <a:lnTo>
                      <a:pt x="66024" y="13688"/>
                    </a:lnTo>
                    <a:lnTo>
                      <a:pt x="101742" y="104176"/>
                    </a:lnTo>
                    <a:lnTo>
                      <a:pt x="120792" y="58932"/>
                    </a:lnTo>
                    <a:lnTo>
                      <a:pt x="173180" y="57962"/>
                    </a:lnTo>
                    <a:lnTo>
                      <a:pt x="173180" y="130368"/>
                    </a:lnTo>
                    <a:lnTo>
                      <a:pt x="206516" y="99412"/>
                    </a:lnTo>
                    <a:lnTo>
                      <a:pt x="225568" y="125608"/>
                    </a:lnTo>
                    <a:lnTo>
                      <a:pt x="266772" y="129042"/>
                    </a:lnTo>
                    <a:lnTo>
                      <a:pt x="266048" y="139894"/>
                    </a:lnTo>
                    <a:lnTo>
                      <a:pt x="273060" y="151582"/>
                    </a:lnTo>
                    <a:lnTo>
                      <a:pt x="171398" y="201552"/>
                    </a:lnTo>
                    <a:lnTo>
                      <a:pt x="73168" y="187520"/>
                    </a:lnTo>
                    <a:lnTo>
                      <a:pt x="72594" y="189054"/>
                    </a:lnTo>
                    <a:lnTo>
                      <a:pt x="39828" y="170850"/>
                    </a:lnTo>
                    <a:lnTo>
                      <a:pt x="30304" y="135132"/>
                    </a:lnTo>
                    <a:lnTo>
                      <a:pt x="4112" y="123224"/>
                    </a:lnTo>
                    <a:lnTo>
                      <a:pt x="1728" y="82744"/>
                    </a:lnTo>
                    <a:lnTo>
                      <a:pt x="0" y="79592"/>
                    </a:lnTo>
                    <a:lnTo>
                      <a:pt x="13636" y="13688"/>
                    </a:lnTo>
                    <a:lnTo>
                      <a:pt x="32686" y="13688"/>
                    </a:lnTo>
                    <a:lnTo>
                      <a:pt x="39890" y="0"/>
                    </a:lnTo>
                    <a:close/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127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63" name="フリーフォーム: 図形 1862">
                <a:extLst>
                  <a:ext uri="{FF2B5EF4-FFF2-40B4-BE49-F238E27FC236}">
                    <a16:creationId xmlns:a16="http://schemas.microsoft.com/office/drawing/2014/main" id="{19660062-4F56-4F62-853E-7B5ECFAD54AC}"/>
                  </a:ext>
                </a:extLst>
              </p:cNvPr>
              <p:cNvSpPr/>
              <p:nvPr/>
            </p:nvSpPr>
            <p:spPr>
              <a:xfrm>
                <a:off x="28122444" y="32868534"/>
                <a:ext cx="162044" cy="145116"/>
              </a:xfrm>
              <a:custGeom>
                <a:avLst/>
                <a:gdLst>
                  <a:gd name="connsiteX0" fmla="*/ 46974 w 162044"/>
                  <a:gd name="connsiteY0" fmla="*/ 0 h 145116"/>
                  <a:gd name="connsiteX1" fmla="*/ 90606 w 162044"/>
                  <a:gd name="connsiteY1" fmla="*/ 49866 h 145116"/>
                  <a:gd name="connsiteX2" fmla="*/ 131088 w 162044"/>
                  <a:gd name="connsiteY2" fmla="*/ 80822 h 145116"/>
                  <a:gd name="connsiteX3" fmla="*/ 145324 w 162044"/>
                  <a:gd name="connsiteY3" fmla="*/ 80144 h 145116"/>
                  <a:gd name="connsiteX4" fmla="*/ 162044 w 162044"/>
                  <a:gd name="connsiteY4" fmla="*/ 121304 h 145116"/>
                  <a:gd name="connsiteX5" fmla="*/ 145376 w 162044"/>
                  <a:gd name="connsiteY5" fmla="*/ 145116 h 145116"/>
                  <a:gd name="connsiteX6" fmla="*/ 0 w 162044"/>
                  <a:gd name="connsiteY6" fmla="*/ 37578 h 145116"/>
                  <a:gd name="connsiteX7" fmla="*/ 46974 w 162044"/>
                  <a:gd name="connsiteY7" fmla="*/ 0 h 14511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62044" h="145116">
                    <a:moveTo>
                      <a:pt x="46974" y="0"/>
                    </a:moveTo>
                    <a:lnTo>
                      <a:pt x="90606" y="49866"/>
                    </a:lnTo>
                    <a:lnTo>
                      <a:pt x="131088" y="80822"/>
                    </a:lnTo>
                    <a:lnTo>
                      <a:pt x="145324" y="80144"/>
                    </a:lnTo>
                    <a:lnTo>
                      <a:pt x="162044" y="121304"/>
                    </a:lnTo>
                    <a:lnTo>
                      <a:pt x="145376" y="145116"/>
                    </a:lnTo>
                    <a:lnTo>
                      <a:pt x="0" y="37578"/>
                    </a:lnTo>
                    <a:lnTo>
                      <a:pt x="46974" y="0"/>
                    </a:lnTo>
                    <a:close/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127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64" name="フリーフォーム: 図形 1863">
                <a:extLst>
                  <a:ext uri="{FF2B5EF4-FFF2-40B4-BE49-F238E27FC236}">
                    <a16:creationId xmlns:a16="http://schemas.microsoft.com/office/drawing/2014/main" id="{4E59E998-C4F2-4D28-9880-D60636BB5EBF}"/>
                  </a:ext>
                </a:extLst>
              </p:cNvPr>
              <p:cNvSpPr/>
              <p:nvPr/>
            </p:nvSpPr>
            <p:spPr>
              <a:xfrm>
                <a:off x="27975654" y="33066148"/>
                <a:ext cx="346334" cy="443894"/>
              </a:xfrm>
              <a:custGeom>
                <a:avLst/>
                <a:gdLst>
                  <a:gd name="connsiteX0" fmla="*/ 115344 w 346334"/>
                  <a:gd name="connsiteY0" fmla="*/ 0 h 443894"/>
                  <a:gd name="connsiteX1" fmla="*/ 182626 w 346334"/>
                  <a:gd name="connsiteY1" fmla="*/ 40372 h 443894"/>
                  <a:gd name="connsiteX2" fmla="*/ 185010 w 346334"/>
                  <a:gd name="connsiteY2" fmla="*/ 80852 h 443894"/>
                  <a:gd name="connsiteX3" fmla="*/ 213584 w 346334"/>
                  <a:gd name="connsiteY3" fmla="*/ 147528 h 443894"/>
                  <a:gd name="connsiteX4" fmla="*/ 277878 w 346334"/>
                  <a:gd name="connsiteY4" fmla="*/ 171340 h 443894"/>
                  <a:gd name="connsiteX5" fmla="*/ 268352 w 346334"/>
                  <a:gd name="connsiteY5" fmla="*/ 209440 h 443894"/>
                  <a:gd name="connsiteX6" fmla="*/ 299310 w 346334"/>
                  <a:gd name="connsiteY6" fmla="*/ 299928 h 443894"/>
                  <a:gd name="connsiteX7" fmla="*/ 323122 w 346334"/>
                  <a:gd name="connsiteY7" fmla="*/ 307072 h 443894"/>
                  <a:gd name="connsiteX8" fmla="*/ 346334 w 346334"/>
                  <a:gd name="connsiteY8" fmla="*/ 399920 h 443894"/>
                  <a:gd name="connsiteX9" fmla="*/ 300896 w 346334"/>
                  <a:gd name="connsiteY9" fmla="*/ 404702 h 443894"/>
                  <a:gd name="connsiteX10" fmla="*/ 281846 w 346334"/>
                  <a:gd name="connsiteY10" fmla="*/ 442802 h 443894"/>
                  <a:gd name="connsiteX11" fmla="*/ 273114 w 346334"/>
                  <a:gd name="connsiteY11" fmla="*/ 443894 h 443894"/>
                  <a:gd name="connsiteX12" fmla="*/ 273114 w 346334"/>
                  <a:gd name="connsiteY12" fmla="*/ 404702 h 443894"/>
                  <a:gd name="connsiteX13" fmla="*/ 225490 w 346334"/>
                  <a:gd name="connsiteY13" fmla="*/ 402320 h 443894"/>
                  <a:gd name="connsiteX14" fmla="*/ 213584 w 346334"/>
                  <a:gd name="connsiteY14" fmla="*/ 380890 h 443894"/>
                  <a:gd name="connsiteX15" fmla="*/ 196414 w 346334"/>
                  <a:gd name="connsiteY15" fmla="*/ 380890 h 443894"/>
                  <a:gd name="connsiteX16" fmla="*/ 206440 w 346334"/>
                  <a:gd name="connsiteY16" fmla="*/ 361840 h 443894"/>
                  <a:gd name="connsiteX17" fmla="*/ 194534 w 346334"/>
                  <a:gd name="connsiteY17" fmla="*/ 328502 h 443894"/>
                  <a:gd name="connsiteX18" fmla="*/ 199296 w 346334"/>
                  <a:gd name="connsiteY18" fmla="*/ 307072 h 443894"/>
                  <a:gd name="connsiteX19" fmla="*/ 192152 w 346334"/>
                  <a:gd name="connsiteY19" fmla="*/ 266590 h 443894"/>
                  <a:gd name="connsiteX20" fmla="*/ 158814 w 346334"/>
                  <a:gd name="connsiteY20" fmla="*/ 178484 h 443894"/>
                  <a:gd name="connsiteX21" fmla="*/ 111190 w 346334"/>
                  <a:gd name="connsiteY21" fmla="*/ 140384 h 443894"/>
                  <a:gd name="connsiteX22" fmla="*/ 108810 w 346334"/>
                  <a:gd name="connsiteY22" fmla="*/ 140718 h 443894"/>
                  <a:gd name="connsiteX23" fmla="*/ 108810 w 346334"/>
                  <a:gd name="connsiteY23" fmla="*/ 138002 h 443894"/>
                  <a:gd name="connsiteX24" fmla="*/ 0 w 346334"/>
                  <a:gd name="connsiteY24" fmla="*/ 80396 h 443894"/>
                  <a:gd name="connsiteX25" fmla="*/ 75470 w 346334"/>
                  <a:gd name="connsiteY25" fmla="*/ 33228 h 443894"/>
                  <a:gd name="connsiteX26" fmla="*/ 115344 w 346334"/>
                  <a:gd name="connsiteY26" fmla="*/ 0 h 4438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</a:cxnLst>
                <a:rect l="l" t="t" r="r" b="b"/>
                <a:pathLst>
                  <a:path w="346334" h="443894">
                    <a:moveTo>
                      <a:pt x="115344" y="0"/>
                    </a:moveTo>
                    <a:lnTo>
                      <a:pt x="182626" y="40372"/>
                    </a:lnTo>
                    <a:lnTo>
                      <a:pt x="185010" y="80852"/>
                    </a:lnTo>
                    <a:lnTo>
                      <a:pt x="213584" y="147528"/>
                    </a:lnTo>
                    <a:lnTo>
                      <a:pt x="277878" y="171340"/>
                    </a:lnTo>
                    <a:lnTo>
                      <a:pt x="268352" y="209440"/>
                    </a:lnTo>
                    <a:lnTo>
                      <a:pt x="299310" y="299928"/>
                    </a:lnTo>
                    <a:lnTo>
                      <a:pt x="323122" y="307072"/>
                    </a:lnTo>
                    <a:lnTo>
                      <a:pt x="346334" y="399920"/>
                    </a:lnTo>
                    <a:lnTo>
                      <a:pt x="300896" y="404702"/>
                    </a:lnTo>
                    <a:lnTo>
                      <a:pt x="281846" y="442802"/>
                    </a:lnTo>
                    <a:lnTo>
                      <a:pt x="273114" y="443894"/>
                    </a:lnTo>
                    <a:lnTo>
                      <a:pt x="273114" y="404702"/>
                    </a:lnTo>
                    <a:lnTo>
                      <a:pt x="225490" y="402320"/>
                    </a:lnTo>
                    <a:lnTo>
                      <a:pt x="213584" y="380890"/>
                    </a:lnTo>
                    <a:lnTo>
                      <a:pt x="196414" y="380890"/>
                    </a:lnTo>
                    <a:lnTo>
                      <a:pt x="206440" y="361840"/>
                    </a:lnTo>
                    <a:lnTo>
                      <a:pt x="194534" y="328502"/>
                    </a:lnTo>
                    <a:lnTo>
                      <a:pt x="199296" y="307072"/>
                    </a:lnTo>
                    <a:lnTo>
                      <a:pt x="192152" y="266590"/>
                    </a:lnTo>
                    <a:lnTo>
                      <a:pt x="158814" y="178484"/>
                    </a:lnTo>
                    <a:lnTo>
                      <a:pt x="111190" y="140384"/>
                    </a:lnTo>
                    <a:lnTo>
                      <a:pt x="108810" y="140718"/>
                    </a:lnTo>
                    <a:lnTo>
                      <a:pt x="108810" y="138002"/>
                    </a:lnTo>
                    <a:lnTo>
                      <a:pt x="0" y="80396"/>
                    </a:lnTo>
                    <a:lnTo>
                      <a:pt x="75470" y="33228"/>
                    </a:lnTo>
                    <a:lnTo>
                      <a:pt x="115344" y="0"/>
                    </a:lnTo>
                    <a:close/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127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65" name="フリーフォーム: 図形 1864">
                <a:extLst>
                  <a:ext uri="{FF2B5EF4-FFF2-40B4-BE49-F238E27FC236}">
                    <a16:creationId xmlns:a16="http://schemas.microsoft.com/office/drawing/2014/main" id="{DB8BCEA1-129C-4E44-BC73-F4CF14A8D1FC}"/>
                  </a:ext>
                </a:extLst>
              </p:cNvPr>
              <p:cNvSpPr/>
              <p:nvPr/>
            </p:nvSpPr>
            <p:spPr>
              <a:xfrm>
                <a:off x="28620244" y="32804100"/>
                <a:ext cx="105326" cy="227716"/>
              </a:xfrm>
              <a:custGeom>
                <a:avLst/>
                <a:gdLst>
                  <a:gd name="connsiteX0" fmla="*/ 83344 w 105326"/>
                  <a:gd name="connsiteY0" fmla="*/ 0 h 227716"/>
                  <a:gd name="connsiteX1" fmla="*/ 97632 w 105326"/>
                  <a:gd name="connsiteY1" fmla="*/ 16668 h 227716"/>
                  <a:gd name="connsiteX2" fmla="*/ 105326 w 105326"/>
                  <a:gd name="connsiteY2" fmla="*/ 57708 h 227716"/>
                  <a:gd name="connsiteX3" fmla="*/ 102394 w 105326"/>
                  <a:gd name="connsiteY3" fmla="*/ 57150 h 227716"/>
                  <a:gd name="connsiteX4" fmla="*/ 88106 w 105326"/>
                  <a:gd name="connsiteY4" fmla="*/ 71438 h 227716"/>
                  <a:gd name="connsiteX5" fmla="*/ 90488 w 105326"/>
                  <a:gd name="connsiteY5" fmla="*/ 135732 h 227716"/>
                  <a:gd name="connsiteX6" fmla="*/ 80962 w 105326"/>
                  <a:gd name="connsiteY6" fmla="*/ 154780 h 227716"/>
                  <a:gd name="connsiteX7" fmla="*/ 82078 w 105326"/>
                  <a:gd name="connsiteY7" fmla="*/ 200542 h 227716"/>
                  <a:gd name="connsiteX8" fmla="*/ 40480 w 105326"/>
                  <a:gd name="connsiteY8" fmla="*/ 223838 h 227716"/>
                  <a:gd name="connsiteX9" fmla="*/ 40480 w 105326"/>
                  <a:gd name="connsiteY9" fmla="*/ 227716 h 227716"/>
                  <a:gd name="connsiteX10" fmla="*/ 28576 w 105326"/>
                  <a:gd name="connsiteY10" fmla="*/ 216694 h 227716"/>
                  <a:gd name="connsiteX11" fmla="*/ 4762 w 105326"/>
                  <a:gd name="connsiteY11" fmla="*/ 142876 h 227716"/>
                  <a:gd name="connsiteX12" fmla="*/ 23812 w 105326"/>
                  <a:gd name="connsiteY12" fmla="*/ 121444 h 227716"/>
                  <a:gd name="connsiteX13" fmla="*/ 0 w 105326"/>
                  <a:gd name="connsiteY13" fmla="*/ 57150 h 227716"/>
                  <a:gd name="connsiteX14" fmla="*/ 30956 w 105326"/>
                  <a:gd name="connsiteY14" fmla="*/ 57150 h 227716"/>
                  <a:gd name="connsiteX15" fmla="*/ 57150 w 105326"/>
                  <a:gd name="connsiteY15" fmla="*/ 40480 h 227716"/>
                  <a:gd name="connsiteX16" fmla="*/ 83344 w 105326"/>
                  <a:gd name="connsiteY16" fmla="*/ 0 h 22771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105326" h="227716">
                    <a:moveTo>
                      <a:pt x="83344" y="0"/>
                    </a:moveTo>
                    <a:lnTo>
                      <a:pt x="97632" y="16668"/>
                    </a:lnTo>
                    <a:lnTo>
                      <a:pt x="105326" y="57708"/>
                    </a:lnTo>
                    <a:lnTo>
                      <a:pt x="102394" y="57150"/>
                    </a:lnTo>
                    <a:lnTo>
                      <a:pt x="88106" y="71438"/>
                    </a:lnTo>
                    <a:cubicBezTo>
                      <a:pt x="88900" y="92868"/>
                      <a:pt x="89692" y="114300"/>
                      <a:pt x="90488" y="135732"/>
                    </a:cubicBezTo>
                    <a:lnTo>
                      <a:pt x="80962" y="154780"/>
                    </a:lnTo>
                    <a:lnTo>
                      <a:pt x="82078" y="200542"/>
                    </a:lnTo>
                    <a:lnTo>
                      <a:pt x="40480" y="223838"/>
                    </a:lnTo>
                    <a:lnTo>
                      <a:pt x="40480" y="227716"/>
                    </a:lnTo>
                    <a:lnTo>
                      <a:pt x="28576" y="216694"/>
                    </a:lnTo>
                    <a:lnTo>
                      <a:pt x="4762" y="142876"/>
                    </a:lnTo>
                    <a:lnTo>
                      <a:pt x="23812" y="121444"/>
                    </a:lnTo>
                    <a:lnTo>
                      <a:pt x="0" y="57150"/>
                    </a:lnTo>
                    <a:lnTo>
                      <a:pt x="30956" y="57150"/>
                    </a:lnTo>
                    <a:lnTo>
                      <a:pt x="57150" y="40480"/>
                    </a:lnTo>
                    <a:lnTo>
                      <a:pt x="83344" y="0"/>
                    </a:lnTo>
                    <a:close/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127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66" name="フリーフォーム: 図形 1865">
                <a:extLst>
                  <a:ext uri="{FF2B5EF4-FFF2-40B4-BE49-F238E27FC236}">
                    <a16:creationId xmlns:a16="http://schemas.microsoft.com/office/drawing/2014/main" id="{1AE773D2-590B-4C81-8CAD-66E10DB1DF1E}"/>
                  </a:ext>
                </a:extLst>
              </p:cNvPr>
              <p:cNvSpPr/>
              <p:nvPr/>
            </p:nvSpPr>
            <p:spPr>
              <a:xfrm>
                <a:off x="28262690" y="32846964"/>
                <a:ext cx="345648" cy="612160"/>
              </a:xfrm>
              <a:custGeom>
                <a:avLst/>
                <a:gdLst>
                  <a:gd name="connsiteX0" fmla="*/ 62278 w 345648"/>
                  <a:gd name="connsiteY0" fmla="*/ 0 h 612160"/>
                  <a:gd name="connsiteX1" fmla="*/ 120494 w 345648"/>
                  <a:gd name="connsiteY1" fmla="*/ 11194 h 612160"/>
                  <a:gd name="connsiteX2" fmla="*/ 133716 w 345648"/>
                  <a:gd name="connsiteY2" fmla="*/ 21430 h 612160"/>
                  <a:gd name="connsiteX3" fmla="*/ 155148 w 345648"/>
                  <a:gd name="connsiteY3" fmla="*/ 71436 h 612160"/>
                  <a:gd name="connsiteX4" fmla="*/ 164674 w 345648"/>
                  <a:gd name="connsiteY4" fmla="*/ 128586 h 612160"/>
                  <a:gd name="connsiteX5" fmla="*/ 195630 w 345648"/>
                  <a:gd name="connsiteY5" fmla="*/ 190500 h 612160"/>
                  <a:gd name="connsiteX6" fmla="*/ 238490 w 345648"/>
                  <a:gd name="connsiteY6" fmla="*/ 226216 h 612160"/>
                  <a:gd name="connsiteX7" fmla="*/ 264686 w 345648"/>
                  <a:gd name="connsiteY7" fmla="*/ 304800 h 612160"/>
                  <a:gd name="connsiteX8" fmla="*/ 331292 w 345648"/>
                  <a:gd name="connsiteY8" fmla="*/ 318994 h 612160"/>
                  <a:gd name="connsiteX9" fmla="*/ 345648 w 345648"/>
                  <a:gd name="connsiteY9" fmla="*/ 338136 h 612160"/>
                  <a:gd name="connsiteX10" fmla="*/ 326598 w 345648"/>
                  <a:gd name="connsiteY10" fmla="*/ 469104 h 612160"/>
                  <a:gd name="connsiteX11" fmla="*/ 305166 w 345648"/>
                  <a:gd name="connsiteY11" fmla="*/ 502442 h 612160"/>
                  <a:gd name="connsiteX12" fmla="*/ 278974 w 345648"/>
                  <a:gd name="connsiteY12" fmla="*/ 502442 h 612160"/>
                  <a:gd name="connsiteX13" fmla="*/ 221822 w 345648"/>
                  <a:gd name="connsiteY13" fmla="*/ 566736 h 612160"/>
                  <a:gd name="connsiteX14" fmla="*/ 219468 w 345648"/>
                  <a:gd name="connsiteY14" fmla="*/ 575494 h 612160"/>
                  <a:gd name="connsiteX15" fmla="*/ 217060 w 345648"/>
                  <a:gd name="connsiteY15" fmla="*/ 573086 h 612160"/>
                  <a:gd name="connsiteX16" fmla="*/ 134510 w 345648"/>
                  <a:gd name="connsiteY16" fmla="*/ 611186 h 612160"/>
                  <a:gd name="connsiteX17" fmla="*/ 125254 w 345648"/>
                  <a:gd name="connsiteY17" fmla="*/ 612160 h 612160"/>
                  <a:gd name="connsiteX18" fmla="*/ 124190 w 345648"/>
                  <a:gd name="connsiteY18" fmla="*/ 564356 h 612160"/>
                  <a:gd name="connsiteX19" fmla="*/ 155148 w 345648"/>
                  <a:gd name="connsiteY19" fmla="*/ 509586 h 612160"/>
                  <a:gd name="connsiteX20" fmla="*/ 112286 w 345648"/>
                  <a:gd name="connsiteY20" fmla="*/ 481012 h 612160"/>
                  <a:gd name="connsiteX21" fmla="*/ 124190 w 345648"/>
                  <a:gd name="connsiteY21" fmla="*/ 431004 h 612160"/>
                  <a:gd name="connsiteX22" fmla="*/ 119430 w 345648"/>
                  <a:gd name="connsiteY22" fmla="*/ 409574 h 612160"/>
                  <a:gd name="connsiteX23" fmla="*/ 83710 w 345648"/>
                  <a:gd name="connsiteY23" fmla="*/ 207168 h 612160"/>
                  <a:gd name="connsiteX24" fmla="*/ 62278 w 345648"/>
                  <a:gd name="connsiteY24" fmla="*/ 180974 h 612160"/>
                  <a:gd name="connsiteX25" fmla="*/ 33704 w 345648"/>
                  <a:gd name="connsiteY25" fmla="*/ 188116 h 612160"/>
                  <a:gd name="connsiteX26" fmla="*/ 366 w 345648"/>
                  <a:gd name="connsiteY26" fmla="*/ 164304 h 612160"/>
                  <a:gd name="connsiteX27" fmla="*/ 0 w 345648"/>
                  <a:gd name="connsiteY27" fmla="*/ 162890 h 612160"/>
                  <a:gd name="connsiteX28" fmla="*/ 5130 w 345648"/>
                  <a:gd name="connsiteY28" fmla="*/ 166686 h 612160"/>
                  <a:gd name="connsiteX29" fmla="*/ 21798 w 345648"/>
                  <a:gd name="connsiteY29" fmla="*/ 142874 h 612160"/>
                  <a:gd name="connsiteX30" fmla="*/ 5078 w 345648"/>
                  <a:gd name="connsiteY30" fmla="*/ 101714 h 612160"/>
                  <a:gd name="connsiteX31" fmla="*/ 40848 w 345648"/>
                  <a:gd name="connsiteY31" fmla="*/ 100012 h 612160"/>
                  <a:gd name="connsiteX32" fmla="*/ 40848 w 345648"/>
                  <a:gd name="connsiteY32" fmla="*/ 54768 h 612160"/>
                  <a:gd name="connsiteX33" fmla="*/ 59898 w 345648"/>
                  <a:gd name="connsiteY33" fmla="*/ 45242 h 612160"/>
                  <a:gd name="connsiteX34" fmla="*/ 61080 w 345648"/>
                  <a:gd name="connsiteY34" fmla="*/ 326 h 612160"/>
                  <a:gd name="connsiteX35" fmla="*/ 62278 w 345648"/>
                  <a:gd name="connsiteY35" fmla="*/ 0 h 61216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</a:cxnLst>
                <a:rect l="l" t="t" r="r" b="b"/>
                <a:pathLst>
                  <a:path w="345648" h="612160">
                    <a:moveTo>
                      <a:pt x="62278" y="0"/>
                    </a:moveTo>
                    <a:lnTo>
                      <a:pt x="120494" y="11194"/>
                    </a:lnTo>
                    <a:lnTo>
                      <a:pt x="133716" y="21430"/>
                    </a:lnTo>
                    <a:lnTo>
                      <a:pt x="155148" y="71436"/>
                    </a:lnTo>
                    <a:lnTo>
                      <a:pt x="164674" y="128586"/>
                    </a:lnTo>
                    <a:lnTo>
                      <a:pt x="195630" y="190500"/>
                    </a:lnTo>
                    <a:lnTo>
                      <a:pt x="238490" y="226216"/>
                    </a:lnTo>
                    <a:lnTo>
                      <a:pt x="264686" y="304800"/>
                    </a:lnTo>
                    <a:lnTo>
                      <a:pt x="331292" y="318994"/>
                    </a:lnTo>
                    <a:lnTo>
                      <a:pt x="345648" y="338136"/>
                    </a:lnTo>
                    <a:lnTo>
                      <a:pt x="326598" y="469104"/>
                    </a:lnTo>
                    <a:lnTo>
                      <a:pt x="305166" y="502442"/>
                    </a:lnTo>
                    <a:lnTo>
                      <a:pt x="278974" y="502442"/>
                    </a:lnTo>
                    <a:lnTo>
                      <a:pt x="221822" y="566736"/>
                    </a:lnTo>
                    <a:lnTo>
                      <a:pt x="219468" y="575494"/>
                    </a:lnTo>
                    <a:lnTo>
                      <a:pt x="217060" y="573086"/>
                    </a:lnTo>
                    <a:lnTo>
                      <a:pt x="134510" y="611186"/>
                    </a:lnTo>
                    <a:lnTo>
                      <a:pt x="125254" y="612160"/>
                    </a:lnTo>
                    <a:lnTo>
                      <a:pt x="124190" y="564356"/>
                    </a:lnTo>
                    <a:lnTo>
                      <a:pt x="155148" y="509586"/>
                    </a:lnTo>
                    <a:lnTo>
                      <a:pt x="112286" y="481012"/>
                    </a:lnTo>
                    <a:lnTo>
                      <a:pt x="124190" y="431004"/>
                    </a:lnTo>
                    <a:lnTo>
                      <a:pt x="119430" y="409574"/>
                    </a:lnTo>
                    <a:lnTo>
                      <a:pt x="83710" y="207168"/>
                    </a:lnTo>
                    <a:lnTo>
                      <a:pt x="62278" y="180974"/>
                    </a:lnTo>
                    <a:lnTo>
                      <a:pt x="33704" y="188116"/>
                    </a:lnTo>
                    <a:lnTo>
                      <a:pt x="366" y="164304"/>
                    </a:lnTo>
                    <a:lnTo>
                      <a:pt x="0" y="162890"/>
                    </a:lnTo>
                    <a:lnTo>
                      <a:pt x="5130" y="166686"/>
                    </a:lnTo>
                    <a:lnTo>
                      <a:pt x="21798" y="142874"/>
                    </a:lnTo>
                    <a:lnTo>
                      <a:pt x="5078" y="101714"/>
                    </a:lnTo>
                    <a:lnTo>
                      <a:pt x="40848" y="100012"/>
                    </a:lnTo>
                    <a:lnTo>
                      <a:pt x="40848" y="54768"/>
                    </a:lnTo>
                    <a:lnTo>
                      <a:pt x="59898" y="45242"/>
                    </a:lnTo>
                    <a:lnTo>
                      <a:pt x="61080" y="326"/>
                    </a:lnTo>
                    <a:lnTo>
                      <a:pt x="62278" y="0"/>
                    </a:lnTo>
                    <a:close/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127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67" name="フリーフォーム: 図形 1866">
                <a:extLst>
                  <a:ext uri="{FF2B5EF4-FFF2-40B4-BE49-F238E27FC236}">
                    <a16:creationId xmlns:a16="http://schemas.microsoft.com/office/drawing/2014/main" id="{5B07816A-EAD0-4FCC-8F55-6D90C0BBCAF6}"/>
                  </a:ext>
                </a:extLst>
              </p:cNvPr>
              <p:cNvSpPr/>
              <p:nvPr/>
            </p:nvSpPr>
            <p:spPr>
              <a:xfrm>
                <a:off x="28090998" y="32906112"/>
                <a:ext cx="326840" cy="559956"/>
              </a:xfrm>
              <a:custGeom>
                <a:avLst/>
                <a:gdLst>
                  <a:gd name="connsiteX0" fmla="*/ 31446 w 326840"/>
                  <a:gd name="connsiteY0" fmla="*/ 0 h 559956"/>
                  <a:gd name="connsiteX1" fmla="*/ 171692 w 326840"/>
                  <a:gd name="connsiteY1" fmla="*/ 103742 h 559956"/>
                  <a:gd name="connsiteX2" fmla="*/ 172058 w 326840"/>
                  <a:gd name="connsiteY2" fmla="*/ 105156 h 559956"/>
                  <a:gd name="connsiteX3" fmla="*/ 205396 w 326840"/>
                  <a:gd name="connsiteY3" fmla="*/ 128968 h 559956"/>
                  <a:gd name="connsiteX4" fmla="*/ 233970 w 326840"/>
                  <a:gd name="connsiteY4" fmla="*/ 121826 h 559956"/>
                  <a:gd name="connsiteX5" fmla="*/ 255402 w 326840"/>
                  <a:gd name="connsiteY5" fmla="*/ 148020 h 559956"/>
                  <a:gd name="connsiteX6" fmla="*/ 291122 w 326840"/>
                  <a:gd name="connsiteY6" fmla="*/ 350426 h 559956"/>
                  <a:gd name="connsiteX7" fmla="*/ 295882 w 326840"/>
                  <a:gd name="connsiteY7" fmla="*/ 371856 h 559956"/>
                  <a:gd name="connsiteX8" fmla="*/ 283978 w 326840"/>
                  <a:gd name="connsiteY8" fmla="*/ 421864 h 559956"/>
                  <a:gd name="connsiteX9" fmla="*/ 326840 w 326840"/>
                  <a:gd name="connsiteY9" fmla="*/ 450438 h 559956"/>
                  <a:gd name="connsiteX10" fmla="*/ 295882 w 326840"/>
                  <a:gd name="connsiteY10" fmla="*/ 505208 h 559956"/>
                  <a:gd name="connsiteX11" fmla="*/ 296946 w 326840"/>
                  <a:gd name="connsiteY11" fmla="*/ 553012 h 559956"/>
                  <a:gd name="connsiteX12" fmla="*/ 230990 w 326840"/>
                  <a:gd name="connsiteY12" fmla="*/ 559956 h 559956"/>
                  <a:gd name="connsiteX13" fmla="*/ 207778 w 326840"/>
                  <a:gd name="connsiteY13" fmla="*/ 467108 h 559956"/>
                  <a:gd name="connsiteX14" fmla="*/ 183966 w 326840"/>
                  <a:gd name="connsiteY14" fmla="*/ 459964 h 559956"/>
                  <a:gd name="connsiteX15" fmla="*/ 153008 w 326840"/>
                  <a:gd name="connsiteY15" fmla="*/ 369476 h 559956"/>
                  <a:gd name="connsiteX16" fmla="*/ 162534 w 326840"/>
                  <a:gd name="connsiteY16" fmla="*/ 331376 h 559956"/>
                  <a:gd name="connsiteX17" fmla="*/ 98240 w 326840"/>
                  <a:gd name="connsiteY17" fmla="*/ 307564 h 559956"/>
                  <a:gd name="connsiteX18" fmla="*/ 69666 w 326840"/>
                  <a:gd name="connsiteY18" fmla="*/ 240888 h 559956"/>
                  <a:gd name="connsiteX19" fmla="*/ 67282 w 326840"/>
                  <a:gd name="connsiteY19" fmla="*/ 200408 h 559956"/>
                  <a:gd name="connsiteX20" fmla="*/ 0 w 326840"/>
                  <a:gd name="connsiteY20" fmla="*/ 160036 h 559956"/>
                  <a:gd name="connsiteX21" fmla="*/ 17278 w 326840"/>
                  <a:gd name="connsiteY21" fmla="*/ 145638 h 559956"/>
                  <a:gd name="connsiteX22" fmla="*/ 22038 w 326840"/>
                  <a:gd name="connsiteY22" fmla="*/ 7526 h 559956"/>
                  <a:gd name="connsiteX23" fmla="*/ 31446 w 326840"/>
                  <a:gd name="connsiteY23" fmla="*/ 0 h 5599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326840" h="559956">
                    <a:moveTo>
                      <a:pt x="31446" y="0"/>
                    </a:moveTo>
                    <a:lnTo>
                      <a:pt x="171692" y="103742"/>
                    </a:lnTo>
                    <a:lnTo>
                      <a:pt x="172058" y="105156"/>
                    </a:lnTo>
                    <a:lnTo>
                      <a:pt x="205396" y="128968"/>
                    </a:lnTo>
                    <a:lnTo>
                      <a:pt x="233970" y="121826"/>
                    </a:lnTo>
                    <a:lnTo>
                      <a:pt x="255402" y="148020"/>
                    </a:lnTo>
                    <a:lnTo>
                      <a:pt x="291122" y="350426"/>
                    </a:lnTo>
                    <a:lnTo>
                      <a:pt x="295882" y="371856"/>
                    </a:lnTo>
                    <a:lnTo>
                      <a:pt x="283978" y="421864"/>
                    </a:lnTo>
                    <a:lnTo>
                      <a:pt x="326840" y="450438"/>
                    </a:lnTo>
                    <a:lnTo>
                      <a:pt x="295882" y="505208"/>
                    </a:lnTo>
                    <a:lnTo>
                      <a:pt x="296946" y="553012"/>
                    </a:lnTo>
                    <a:lnTo>
                      <a:pt x="230990" y="559956"/>
                    </a:lnTo>
                    <a:lnTo>
                      <a:pt x="207778" y="467108"/>
                    </a:lnTo>
                    <a:lnTo>
                      <a:pt x="183966" y="459964"/>
                    </a:lnTo>
                    <a:lnTo>
                      <a:pt x="153008" y="369476"/>
                    </a:lnTo>
                    <a:lnTo>
                      <a:pt x="162534" y="331376"/>
                    </a:lnTo>
                    <a:lnTo>
                      <a:pt x="98240" y="307564"/>
                    </a:lnTo>
                    <a:lnTo>
                      <a:pt x="69666" y="240888"/>
                    </a:lnTo>
                    <a:lnTo>
                      <a:pt x="67282" y="200408"/>
                    </a:lnTo>
                    <a:lnTo>
                      <a:pt x="0" y="160036"/>
                    </a:lnTo>
                    <a:lnTo>
                      <a:pt x="17278" y="145638"/>
                    </a:lnTo>
                    <a:lnTo>
                      <a:pt x="22038" y="7526"/>
                    </a:lnTo>
                    <a:lnTo>
                      <a:pt x="31446" y="0"/>
                    </a:lnTo>
                    <a:close/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127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68" name="フリーフォーム: 図形 1867">
                <a:extLst>
                  <a:ext uri="{FF2B5EF4-FFF2-40B4-BE49-F238E27FC236}">
                    <a16:creationId xmlns:a16="http://schemas.microsoft.com/office/drawing/2014/main" id="{0B2D0E6F-8A59-43E6-83FA-F1F99535419D}"/>
                  </a:ext>
                </a:extLst>
              </p:cNvPr>
              <p:cNvSpPr/>
              <p:nvPr/>
            </p:nvSpPr>
            <p:spPr>
              <a:xfrm>
                <a:off x="28767942" y="32569544"/>
                <a:ext cx="154722" cy="141688"/>
              </a:xfrm>
              <a:custGeom>
                <a:avLst/>
                <a:gdLst>
                  <a:gd name="connsiteX0" fmla="*/ 19744 w 154722"/>
                  <a:gd name="connsiteY0" fmla="*/ 0 h 141688"/>
                  <a:gd name="connsiteX1" fmla="*/ 26134 w 154722"/>
                  <a:gd name="connsiteY1" fmla="*/ 8336 h 141688"/>
                  <a:gd name="connsiteX2" fmla="*/ 88796 w 154722"/>
                  <a:gd name="connsiteY2" fmla="*/ 16938 h 141688"/>
                  <a:gd name="connsiteX3" fmla="*/ 85664 w 154722"/>
                  <a:gd name="connsiteY3" fmla="*/ 20244 h 141688"/>
                  <a:gd name="connsiteX4" fmla="*/ 154722 w 154722"/>
                  <a:gd name="connsiteY4" fmla="*/ 48820 h 141688"/>
                  <a:gd name="connsiteX5" fmla="*/ 133290 w 154722"/>
                  <a:gd name="connsiteY5" fmla="*/ 89300 h 141688"/>
                  <a:gd name="connsiteX6" fmla="*/ 133290 w 154722"/>
                  <a:gd name="connsiteY6" fmla="*/ 95474 h 141688"/>
                  <a:gd name="connsiteX7" fmla="*/ 80902 w 154722"/>
                  <a:gd name="connsiteY7" fmla="*/ 96444 h 141688"/>
                  <a:gd name="connsiteX8" fmla="*/ 61852 w 154722"/>
                  <a:gd name="connsiteY8" fmla="*/ 141688 h 141688"/>
                  <a:gd name="connsiteX9" fmla="*/ 26134 w 154722"/>
                  <a:gd name="connsiteY9" fmla="*/ 51200 h 141688"/>
                  <a:gd name="connsiteX10" fmla="*/ 0 w 154722"/>
                  <a:gd name="connsiteY10" fmla="*/ 37512 h 141688"/>
                  <a:gd name="connsiteX11" fmla="*/ 19744 w 154722"/>
                  <a:gd name="connsiteY11" fmla="*/ 0 h 1416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154722" h="141688">
                    <a:moveTo>
                      <a:pt x="19744" y="0"/>
                    </a:moveTo>
                    <a:lnTo>
                      <a:pt x="26134" y="8336"/>
                    </a:lnTo>
                    <a:lnTo>
                      <a:pt x="88796" y="16938"/>
                    </a:lnTo>
                    <a:lnTo>
                      <a:pt x="85664" y="20244"/>
                    </a:lnTo>
                    <a:lnTo>
                      <a:pt x="154722" y="48820"/>
                    </a:lnTo>
                    <a:lnTo>
                      <a:pt x="133290" y="89300"/>
                    </a:lnTo>
                    <a:lnTo>
                      <a:pt x="133290" y="95474"/>
                    </a:lnTo>
                    <a:lnTo>
                      <a:pt x="80902" y="96444"/>
                    </a:lnTo>
                    <a:lnTo>
                      <a:pt x="61852" y="141688"/>
                    </a:lnTo>
                    <a:lnTo>
                      <a:pt x="26134" y="51200"/>
                    </a:lnTo>
                    <a:lnTo>
                      <a:pt x="0" y="37512"/>
                    </a:lnTo>
                    <a:lnTo>
                      <a:pt x="19744" y="0"/>
                    </a:lnTo>
                    <a:close/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127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69" name="フリーフォーム: 図形 1868">
                <a:extLst>
                  <a:ext uri="{FF2B5EF4-FFF2-40B4-BE49-F238E27FC236}">
                    <a16:creationId xmlns:a16="http://schemas.microsoft.com/office/drawing/2014/main" id="{A3B8F6D5-DCBD-44A3-863A-6EC5EDC1BA2B}"/>
                  </a:ext>
                </a:extLst>
              </p:cNvPr>
              <p:cNvSpPr/>
              <p:nvPr/>
            </p:nvSpPr>
            <p:spPr>
              <a:xfrm>
                <a:off x="27577256" y="33340564"/>
                <a:ext cx="301736" cy="288464"/>
              </a:xfrm>
              <a:custGeom>
                <a:avLst/>
                <a:gdLst>
                  <a:gd name="connsiteX0" fmla="*/ 197534 w 301736"/>
                  <a:gd name="connsiteY0" fmla="*/ 0 h 288464"/>
                  <a:gd name="connsiteX1" fmla="*/ 188120 w 301736"/>
                  <a:gd name="connsiteY1" fmla="*/ 87424 h 288464"/>
                  <a:gd name="connsiteX2" fmla="*/ 211932 w 301736"/>
                  <a:gd name="connsiteY2" fmla="*/ 108856 h 288464"/>
                  <a:gd name="connsiteX3" fmla="*/ 301736 w 301736"/>
                  <a:gd name="connsiteY3" fmla="*/ 288464 h 288464"/>
                  <a:gd name="connsiteX4" fmla="*/ 134144 w 301736"/>
                  <a:gd name="connsiteY4" fmla="*/ 282684 h 288464"/>
                  <a:gd name="connsiteX5" fmla="*/ 83344 w 301736"/>
                  <a:gd name="connsiteY5" fmla="*/ 276336 h 288464"/>
                  <a:gd name="connsiteX6" fmla="*/ 82708 w 301736"/>
                  <a:gd name="connsiteY6" fmla="*/ 277924 h 288464"/>
                  <a:gd name="connsiteX7" fmla="*/ 19050 w 301736"/>
                  <a:gd name="connsiteY7" fmla="*/ 277924 h 288464"/>
                  <a:gd name="connsiteX8" fmla="*/ 0 w 301736"/>
                  <a:gd name="connsiteY8" fmla="*/ 235060 h 288464"/>
                  <a:gd name="connsiteX9" fmla="*/ 876 w 301736"/>
                  <a:gd name="connsiteY9" fmla="*/ 164124 h 288464"/>
                  <a:gd name="connsiteX10" fmla="*/ 102392 w 301736"/>
                  <a:gd name="connsiteY10" fmla="*/ 130286 h 288464"/>
                  <a:gd name="connsiteX11" fmla="*/ 130968 w 301736"/>
                  <a:gd name="connsiteY11" fmla="*/ 54086 h 288464"/>
                  <a:gd name="connsiteX12" fmla="*/ 197534 w 301736"/>
                  <a:gd name="connsiteY12" fmla="*/ 0 h 28846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301736" h="288464">
                    <a:moveTo>
                      <a:pt x="197534" y="0"/>
                    </a:moveTo>
                    <a:lnTo>
                      <a:pt x="188120" y="87424"/>
                    </a:lnTo>
                    <a:lnTo>
                      <a:pt x="211932" y="108856"/>
                    </a:lnTo>
                    <a:lnTo>
                      <a:pt x="301736" y="288464"/>
                    </a:lnTo>
                    <a:lnTo>
                      <a:pt x="134144" y="282684"/>
                    </a:lnTo>
                    <a:lnTo>
                      <a:pt x="83344" y="276336"/>
                    </a:lnTo>
                    <a:lnTo>
                      <a:pt x="82708" y="277924"/>
                    </a:lnTo>
                    <a:lnTo>
                      <a:pt x="19050" y="277924"/>
                    </a:lnTo>
                    <a:lnTo>
                      <a:pt x="0" y="235060"/>
                    </a:lnTo>
                    <a:lnTo>
                      <a:pt x="876" y="164124"/>
                    </a:lnTo>
                    <a:lnTo>
                      <a:pt x="102392" y="130286"/>
                    </a:lnTo>
                    <a:lnTo>
                      <a:pt x="130968" y="54086"/>
                    </a:lnTo>
                    <a:lnTo>
                      <a:pt x="197534" y="0"/>
                    </a:lnTo>
                    <a:close/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127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70" name="フリーフォーム: 図形 1869">
                <a:extLst>
                  <a:ext uri="{FF2B5EF4-FFF2-40B4-BE49-F238E27FC236}">
                    <a16:creationId xmlns:a16="http://schemas.microsoft.com/office/drawing/2014/main" id="{FED76155-D3D1-4302-B6FC-163FB709B467}"/>
                  </a:ext>
                </a:extLst>
              </p:cNvPr>
              <p:cNvSpPr/>
              <p:nvPr/>
            </p:nvSpPr>
            <p:spPr>
              <a:xfrm>
                <a:off x="28333700" y="31689634"/>
                <a:ext cx="212724" cy="361990"/>
              </a:xfrm>
              <a:custGeom>
                <a:avLst/>
                <a:gdLst>
                  <a:gd name="connsiteX0" fmla="*/ 187314 w 212724"/>
                  <a:gd name="connsiteY0" fmla="*/ 0 h 361990"/>
                  <a:gd name="connsiteX1" fmla="*/ 191294 w 212724"/>
                  <a:gd name="connsiteY1" fmla="*/ 2422 h 361990"/>
                  <a:gd name="connsiteX2" fmla="*/ 212724 w 212724"/>
                  <a:gd name="connsiteY2" fmla="*/ 71478 h 361990"/>
                  <a:gd name="connsiteX3" fmla="*/ 148432 w 212724"/>
                  <a:gd name="connsiteY3" fmla="*/ 138154 h 361990"/>
                  <a:gd name="connsiteX4" fmla="*/ 179388 w 212724"/>
                  <a:gd name="connsiteY4" fmla="*/ 185778 h 361990"/>
                  <a:gd name="connsiteX5" fmla="*/ 172244 w 212724"/>
                  <a:gd name="connsiteY5" fmla="*/ 223878 h 361990"/>
                  <a:gd name="connsiteX6" fmla="*/ 148432 w 212724"/>
                  <a:gd name="connsiteY6" fmla="*/ 245310 h 361990"/>
                  <a:gd name="connsiteX7" fmla="*/ 148432 w 212724"/>
                  <a:gd name="connsiteY7" fmla="*/ 303412 h 361990"/>
                  <a:gd name="connsiteX8" fmla="*/ 141288 w 212724"/>
                  <a:gd name="connsiteY8" fmla="*/ 319130 h 361990"/>
                  <a:gd name="connsiteX9" fmla="*/ 105568 w 212724"/>
                  <a:gd name="connsiteY9" fmla="*/ 361990 h 361990"/>
                  <a:gd name="connsiteX10" fmla="*/ 45072 w 212724"/>
                  <a:gd name="connsiteY10" fmla="*/ 347586 h 361990"/>
                  <a:gd name="connsiteX11" fmla="*/ 50800 w 212724"/>
                  <a:gd name="connsiteY11" fmla="*/ 244516 h 361990"/>
                  <a:gd name="connsiteX12" fmla="*/ 0 w 212724"/>
                  <a:gd name="connsiteY12" fmla="*/ 206416 h 361990"/>
                  <a:gd name="connsiteX13" fmla="*/ 12700 w 212724"/>
                  <a:gd name="connsiteY13" fmla="*/ 155616 h 361990"/>
                  <a:gd name="connsiteX14" fmla="*/ 10232 w 212724"/>
                  <a:gd name="connsiteY14" fmla="*/ 151776 h 361990"/>
                  <a:gd name="connsiteX15" fmla="*/ 19844 w 212724"/>
                  <a:gd name="connsiteY15" fmla="*/ 150060 h 361990"/>
                  <a:gd name="connsiteX16" fmla="*/ 34132 w 212724"/>
                  <a:gd name="connsiteY16" fmla="*/ 83386 h 361990"/>
                  <a:gd name="connsiteX17" fmla="*/ 45426 w 212724"/>
                  <a:gd name="connsiteY17" fmla="*/ 60524 h 361990"/>
                  <a:gd name="connsiteX18" fmla="*/ 41276 w 212724"/>
                  <a:gd name="connsiteY18" fmla="*/ 85766 h 361990"/>
                  <a:gd name="connsiteX19" fmla="*/ 115094 w 212724"/>
                  <a:gd name="connsiteY19" fmla="*/ 23854 h 361990"/>
                  <a:gd name="connsiteX20" fmla="*/ 162720 w 212724"/>
                  <a:gd name="connsiteY20" fmla="*/ 33378 h 361990"/>
                  <a:gd name="connsiteX21" fmla="*/ 187314 w 212724"/>
                  <a:gd name="connsiteY21" fmla="*/ 0 h 3619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</a:cxnLst>
                <a:rect l="l" t="t" r="r" b="b"/>
                <a:pathLst>
                  <a:path w="212724" h="361990">
                    <a:moveTo>
                      <a:pt x="187314" y="0"/>
                    </a:moveTo>
                    <a:lnTo>
                      <a:pt x="191294" y="2422"/>
                    </a:lnTo>
                    <a:lnTo>
                      <a:pt x="212724" y="71478"/>
                    </a:lnTo>
                    <a:lnTo>
                      <a:pt x="148432" y="138154"/>
                    </a:lnTo>
                    <a:lnTo>
                      <a:pt x="179388" y="185778"/>
                    </a:lnTo>
                    <a:lnTo>
                      <a:pt x="172244" y="223878"/>
                    </a:lnTo>
                    <a:lnTo>
                      <a:pt x="148432" y="245310"/>
                    </a:lnTo>
                    <a:lnTo>
                      <a:pt x="148432" y="303412"/>
                    </a:lnTo>
                    <a:lnTo>
                      <a:pt x="141288" y="319130"/>
                    </a:lnTo>
                    <a:lnTo>
                      <a:pt x="105568" y="361990"/>
                    </a:lnTo>
                    <a:lnTo>
                      <a:pt x="45072" y="347586"/>
                    </a:lnTo>
                    <a:lnTo>
                      <a:pt x="50800" y="244516"/>
                    </a:lnTo>
                    <a:lnTo>
                      <a:pt x="0" y="206416"/>
                    </a:lnTo>
                    <a:lnTo>
                      <a:pt x="12700" y="155616"/>
                    </a:lnTo>
                    <a:lnTo>
                      <a:pt x="10232" y="151776"/>
                    </a:lnTo>
                    <a:lnTo>
                      <a:pt x="19844" y="150060"/>
                    </a:lnTo>
                    <a:lnTo>
                      <a:pt x="34132" y="83386"/>
                    </a:lnTo>
                    <a:lnTo>
                      <a:pt x="45426" y="60524"/>
                    </a:lnTo>
                    <a:lnTo>
                      <a:pt x="41276" y="85766"/>
                    </a:lnTo>
                    <a:lnTo>
                      <a:pt x="115094" y="23854"/>
                    </a:lnTo>
                    <a:lnTo>
                      <a:pt x="162720" y="33378"/>
                    </a:lnTo>
                    <a:lnTo>
                      <a:pt x="187314" y="0"/>
                    </a:lnTo>
                    <a:close/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127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715" name="フリーフォーム: 図形 1714">
              <a:extLst>
                <a:ext uri="{FF2B5EF4-FFF2-40B4-BE49-F238E27FC236}">
                  <a16:creationId xmlns:a16="http://schemas.microsoft.com/office/drawing/2014/main" id="{FF316499-B600-4820-B638-70DADC155577}"/>
                </a:ext>
              </a:extLst>
            </p:cNvPr>
            <p:cNvSpPr/>
            <p:nvPr/>
          </p:nvSpPr>
          <p:spPr>
            <a:xfrm>
              <a:off x="27286710" y="30848782"/>
              <a:ext cx="2007426" cy="2888770"/>
            </a:xfrm>
            <a:custGeom>
              <a:avLst/>
              <a:gdLst>
                <a:gd name="connsiteX0" fmla="*/ 1732790 w 2007426"/>
                <a:gd name="connsiteY0" fmla="*/ 2596668 h 2888770"/>
                <a:gd name="connsiteX1" fmla="*/ 1726822 w 2007426"/>
                <a:gd name="connsiteY1" fmla="*/ 2668292 h 2888770"/>
                <a:gd name="connsiteX2" fmla="*/ 1726822 w 2007426"/>
                <a:gd name="connsiteY2" fmla="*/ 2668292 h 2888770"/>
                <a:gd name="connsiteX3" fmla="*/ 828438 w 2007426"/>
                <a:gd name="connsiteY3" fmla="*/ 0 h 2888770"/>
                <a:gd name="connsiteX4" fmla="*/ 859666 w 2007426"/>
                <a:gd name="connsiteY4" fmla="*/ 12218 h 2888770"/>
                <a:gd name="connsiteX5" fmla="*/ 873954 w 2007426"/>
                <a:gd name="connsiteY5" fmla="*/ 88418 h 2888770"/>
                <a:gd name="connsiteX6" fmla="*/ 854902 w 2007426"/>
                <a:gd name="connsiteY6" fmla="*/ 121756 h 2888770"/>
                <a:gd name="connsiteX7" fmla="*/ 897766 w 2007426"/>
                <a:gd name="connsiteY7" fmla="*/ 155094 h 2888770"/>
                <a:gd name="connsiteX8" fmla="*/ 973966 w 2007426"/>
                <a:gd name="connsiteY8" fmla="*/ 150330 h 2888770"/>
                <a:gd name="connsiteX9" fmla="*/ 997778 w 2007426"/>
                <a:gd name="connsiteY9" fmla="*/ 169382 h 2888770"/>
                <a:gd name="connsiteX10" fmla="*/ 1040638 w 2007426"/>
                <a:gd name="connsiteY10" fmla="*/ 155094 h 2888770"/>
                <a:gd name="connsiteX11" fmla="*/ 1212090 w 2007426"/>
                <a:gd name="connsiteY11" fmla="*/ 240818 h 2888770"/>
                <a:gd name="connsiteX12" fmla="*/ 1183514 w 2007426"/>
                <a:gd name="connsiteY12" fmla="*/ 393218 h 2888770"/>
                <a:gd name="connsiteX13" fmla="*/ 1264478 w 2007426"/>
                <a:gd name="connsiteY13" fmla="*/ 417030 h 2888770"/>
                <a:gd name="connsiteX14" fmla="*/ 1369254 w 2007426"/>
                <a:gd name="connsiteY14" fmla="*/ 488468 h 2888770"/>
                <a:gd name="connsiteX15" fmla="*/ 1464502 w 2007426"/>
                <a:gd name="connsiteY15" fmla="*/ 502756 h 2888770"/>
                <a:gd name="connsiteX16" fmla="*/ 1478790 w 2007426"/>
                <a:gd name="connsiteY16" fmla="*/ 436082 h 2888770"/>
                <a:gd name="connsiteX17" fmla="*/ 1421638 w 2007426"/>
                <a:gd name="connsiteY17" fmla="*/ 426556 h 2888770"/>
                <a:gd name="connsiteX18" fmla="*/ 1412114 w 2007426"/>
                <a:gd name="connsiteY18" fmla="*/ 383694 h 2888770"/>
                <a:gd name="connsiteX19" fmla="*/ 1450214 w 2007426"/>
                <a:gd name="connsiteY19" fmla="*/ 374168 h 2888770"/>
                <a:gd name="connsiteX20" fmla="*/ 1435926 w 2007426"/>
                <a:gd name="connsiteY20" fmla="*/ 326542 h 2888770"/>
                <a:gd name="connsiteX21" fmla="*/ 1474026 w 2007426"/>
                <a:gd name="connsiteY21" fmla="*/ 288442 h 2888770"/>
                <a:gd name="connsiteX22" fmla="*/ 1507366 w 2007426"/>
                <a:gd name="connsiteY22" fmla="*/ 321782 h 2888770"/>
                <a:gd name="connsiteX23" fmla="*/ 1540702 w 2007426"/>
                <a:gd name="connsiteY23" fmla="*/ 297968 h 2888770"/>
                <a:gd name="connsiteX24" fmla="*/ 1593090 w 2007426"/>
                <a:gd name="connsiteY24" fmla="*/ 321782 h 2888770"/>
                <a:gd name="connsiteX25" fmla="*/ 1540702 w 2007426"/>
                <a:gd name="connsiteY25" fmla="*/ 455130 h 2888770"/>
                <a:gd name="connsiteX26" fmla="*/ 1655002 w 2007426"/>
                <a:gd name="connsiteY26" fmla="*/ 440842 h 2888770"/>
                <a:gd name="connsiteX27" fmla="*/ 1688338 w 2007426"/>
                <a:gd name="connsiteY27" fmla="*/ 478942 h 2888770"/>
                <a:gd name="connsiteX28" fmla="*/ 1688338 w 2007426"/>
                <a:gd name="connsiteY28" fmla="*/ 512282 h 2888770"/>
                <a:gd name="connsiteX29" fmla="*/ 1788354 w 2007426"/>
                <a:gd name="connsiteY29" fmla="*/ 598006 h 2888770"/>
                <a:gd name="connsiteX30" fmla="*/ 1778826 w 2007426"/>
                <a:gd name="connsiteY30" fmla="*/ 678968 h 2888770"/>
                <a:gd name="connsiteX31" fmla="*/ 1816926 w 2007426"/>
                <a:gd name="connsiteY31" fmla="*/ 702782 h 2888770"/>
                <a:gd name="connsiteX32" fmla="*/ 1816926 w 2007426"/>
                <a:gd name="connsiteY32" fmla="*/ 745642 h 2888770"/>
                <a:gd name="connsiteX33" fmla="*/ 1864554 w 2007426"/>
                <a:gd name="connsiteY33" fmla="*/ 759930 h 2888770"/>
                <a:gd name="connsiteX34" fmla="*/ 2007426 w 2007426"/>
                <a:gd name="connsiteY34" fmla="*/ 921856 h 2888770"/>
                <a:gd name="connsiteX35" fmla="*/ 1922974 w 2007426"/>
                <a:gd name="connsiteY35" fmla="*/ 1025504 h 2888770"/>
                <a:gd name="connsiteX36" fmla="*/ 1921702 w 2007426"/>
                <a:gd name="connsiteY36" fmla="*/ 1021868 h 2888770"/>
                <a:gd name="connsiteX37" fmla="*/ 1864554 w 2007426"/>
                <a:gd name="connsiteY37" fmla="*/ 1021868 h 2888770"/>
                <a:gd name="connsiteX38" fmla="*/ 1859790 w 2007426"/>
                <a:gd name="connsiteY38" fmla="*/ 1121882 h 2888770"/>
                <a:gd name="connsiteX39" fmla="*/ 1826454 w 2007426"/>
                <a:gd name="connsiteY39" fmla="*/ 1155218 h 2888770"/>
                <a:gd name="connsiteX40" fmla="*/ 1850266 w 2007426"/>
                <a:gd name="connsiteY40" fmla="*/ 1231418 h 2888770"/>
                <a:gd name="connsiteX41" fmla="*/ 1812166 w 2007426"/>
                <a:gd name="connsiteY41" fmla="*/ 1250468 h 2888770"/>
                <a:gd name="connsiteX42" fmla="*/ 1755014 w 2007426"/>
                <a:gd name="connsiteY42" fmla="*/ 1283806 h 2888770"/>
                <a:gd name="connsiteX43" fmla="*/ 1745490 w 2007426"/>
                <a:gd name="connsiteY43" fmla="*/ 1326668 h 2888770"/>
                <a:gd name="connsiteX44" fmla="*/ 1783590 w 2007426"/>
                <a:gd name="connsiteY44" fmla="*/ 1388582 h 2888770"/>
                <a:gd name="connsiteX45" fmla="*/ 1755014 w 2007426"/>
                <a:gd name="connsiteY45" fmla="*/ 1417156 h 2888770"/>
                <a:gd name="connsiteX46" fmla="*/ 1721678 w 2007426"/>
                <a:gd name="connsiteY46" fmla="*/ 1583842 h 2888770"/>
                <a:gd name="connsiteX47" fmla="*/ 1674054 w 2007426"/>
                <a:gd name="connsiteY47" fmla="*/ 1674330 h 2888770"/>
                <a:gd name="connsiteX48" fmla="*/ 1793114 w 2007426"/>
                <a:gd name="connsiteY48" fmla="*/ 1688618 h 2888770"/>
                <a:gd name="connsiteX49" fmla="*/ 1793114 w 2007426"/>
                <a:gd name="connsiteY49" fmla="*/ 1736242 h 2888770"/>
                <a:gd name="connsiteX50" fmla="*/ 1712154 w 2007426"/>
                <a:gd name="connsiteY50" fmla="*/ 1826730 h 2888770"/>
                <a:gd name="connsiteX51" fmla="*/ 1707390 w 2007426"/>
                <a:gd name="connsiteY51" fmla="*/ 1898168 h 2888770"/>
                <a:gd name="connsiteX52" fmla="*/ 1778828 w 2007426"/>
                <a:gd name="connsiteY52" fmla="*/ 2017230 h 2888770"/>
                <a:gd name="connsiteX53" fmla="*/ 1764540 w 2007426"/>
                <a:gd name="connsiteY53" fmla="*/ 2060094 h 2888770"/>
                <a:gd name="connsiteX54" fmla="*/ 1783590 w 2007426"/>
                <a:gd name="connsiteY54" fmla="*/ 2074382 h 2888770"/>
                <a:gd name="connsiteX55" fmla="*/ 1783590 w 2007426"/>
                <a:gd name="connsiteY55" fmla="*/ 2260118 h 2888770"/>
                <a:gd name="connsiteX56" fmla="*/ 1726440 w 2007426"/>
                <a:gd name="connsiteY56" fmla="*/ 2355368 h 2888770"/>
                <a:gd name="connsiteX57" fmla="*/ 1783590 w 2007426"/>
                <a:gd name="connsiteY57" fmla="*/ 2417282 h 2888770"/>
                <a:gd name="connsiteX58" fmla="*/ 1708802 w 2007426"/>
                <a:gd name="connsiteY58" fmla="*/ 2482722 h 2888770"/>
                <a:gd name="connsiteX59" fmla="*/ 1732790 w 2007426"/>
                <a:gd name="connsiteY59" fmla="*/ 2596668 h 2888770"/>
                <a:gd name="connsiteX60" fmla="*/ 1707390 w 2007426"/>
                <a:gd name="connsiteY60" fmla="*/ 2476018 h 2888770"/>
                <a:gd name="connsiteX61" fmla="*/ 1427990 w 2007426"/>
                <a:gd name="connsiteY61" fmla="*/ 2514118 h 2888770"/>
                <a:gd name="connsiteX62" fmla="*/ 1364490 w 2007426"/>
                <a:gd name="connsiteY62" fmla="*/ 2583968 h 2888770"/>
                <a:gd name="connsiteX63" fmla="*/ 1243840 w 2007426"/>
                <a:gd name="connsiteY63" fmla="*/ 2679218 h 2888770"/>
                <a:gd name="connsiteX64" fmla="*/ 1231140 w 2007426"/>
                <a:gd name="connsiteY64" fmla="*/ 2609368 h 2888770"/>
                <a:gd name="connsiteX65" fmla="*/ 1193040 w 2007426"/>
                <a:gd name="connsiteY65" fmla="*/ 2571268 h 2888770"/>
                <a:gd name="connsiteX66" fmla="*/ 1110490 w 2007426"/>
                <a:gd name="connsiteY66" fmla="*/ 2609368 h 2888770"/>
                <a:gd name="connsiteX67" fmla="*/ 989840 w 2007426"/>
                <a:gd name="connsiteY67" fmla="*/ 2622068 h 2888770"/>
                <a:gd name="connsiteX68" fmla="*/ 970790 w 2007426"/>
                <a:gd name="connsiteY68" fmla="*/ 2660168 h 2888770"/>
                <a:gd name="connsiteX69" fmla="*/ 767590 w 2007426"/>
                <a:gd name="connsiteY69" fmla="*/ 2685568 h 2888770"/>
                <a:gd name="connsiteX70" fmla="*/ 691390 w 2007426"/>
                <a:gd name="connsiteY70" fmla="*/ 2742718 h 2888770"/>
                <a:gd name="connsiteX71" fmla="*/ 608840 w 2007426"/>
                <a:gd name="connsiteY71" fmla="*/ 2780818 h 2888770"/>
                <a:gd name="connsiteX72" fmla="*/ 424690 w 2007426"/>
                <a:gd name="connsiteY72" fmla="*/ 2774466 h 2888770"/>
                <a:gd name="connsiteX73" fmla="*/ 373890 w 2007426"/>
                <a:gd name="connsiteY73" fmla="*/ 2768118 h 2888770"/>
                <a:gd name="connsiteX74" fmla="*/ 348490 w 2007426"/>
                <a:gd name="connsiteY74" fmla="*/ 2831618 h 2888770"/>
                <a:gd name="connsiteX75" fmla="*/ 259590 w 2007426"/>
                <a:gd name="connsiteY75" fmla="*/ 2888770 h 2888770"/>
                <a:gd name="connsiteX76" fmla="*/ 189740 w 2007426"/>
                <a:gd name="connsiteY76" fmla="*/ 2857018 h 2888770"/>
                <a:gd name="connsiteX77" fmla="*/ 113540 w 2007426"/>
                <a:gd name="connsiteY77" fmla="*/ 2869718 h 2888770"/>
                <a:gd name="connsiteX78" fmla="*/ 11940 w 2007426"/>
                <a:gd name="connsiteY78" fmla="*/ 2825266 h 2888770"/>
                <a:gd name="connsiteX79" fmla="*/ 0 w 2007426"/>
                <a:gd name="connsiteY79" fmla="*/ 2735718 h 2888770"/>
                <a:gd name="connsiteX80" fmla="*/ 83378 w 2007426"/>
                <a:gd name="connsiteY80" fmla="*/ 2712554 h 2888770"/>
                <a:gd name="connsiteX81" fmla="*/ 116714 w 2007426"/>
                <a:gd name="connsiteY81" fmla="*/ 2726842 h 2888770"/>
                <a:gd name="connsiteX82" fmla="*/ 178626 w 2007426"/>
                <a:gd name="connsiteY82" fmla="*/ 2693506 h 2888770"/>
                <a:gd name="connsiteX83" fmla="*/ 392938 w 2007426"/>
                <a:gd name="connsiteY83" fmla="*/ 2622068 h 2888770"/>
                <a:gd name="connsiteX84" fmla="*/ 421514 w 2007426"/>
                <a:gd name="connsiteY84" fmla="*/ 2545868 h 2888770"/>
                <a:gd name="connsiteX85" fmla="*/ 573914 w 2007426"/>
                <a:gd name="connsiteY85" fmla="*/ 2422042 h 2888770"/>
                <a:gd name="connsiteX86" fmla="*/ 688214 w 2007426"/>
                <a:gd name="connsiteY86" fmla="*/ 2298218 h 2888770"/>
                <a:gd name="connsiteX87" fmla="*/ 764414 w 2007426"/>
                <a:gd name="connsiteY87" fmla="*/ 2250594 h 2888770"/>
                <a:gd name="connsiteX88" fmla="*/ 821566 w 2007426"/>
                <a:gd name="connsiteY88" fmla="*/ 2202968 h 2888770"/>
                <a:gd name="connsiteX89" fmla="*/ 826326 w 2007426"/>
                <a:gd name="connsiteY89" fmla="*/ 2064856 h 2888770"/>
                <a:gd name="connsiteX90" fmla="*/ 921578 w 2007426"/>
                <a:gd name="connsiteY90" fmla="*/ 1988656 h 2888770"/>
                <a:gd name="connsiteX91" fmla="*/ 1007302 w 2007426"/>
                <a:gd name="connsiteY91" fmla="*/ 1931506 h 2888770"/>
                <a:gd name="connsiteX92" fmla="*/ 1031114 w 2007426"/>
                <a:gd name="connsiteY92" fmla="*/ 1874356 h 2888770"/>
                <a:gd name="connsiteX93" fmla="*/ 1045402 w 2007426"/>
                <a:gd name="connsiteY93" fmla="*/ 1821968 h 2888770"/>
                <a:gd name="connsiteX94" fmla="*/ 1078738 w 2007426"/>
                <a:gd name="connsiteY94" fmla="*/ 1788630 h 2888770"/>
                <a:gd name="connsiteX95" fmla="*/ 1078738 w 2007426"/>
                <a:gd name="connsiteY95" fmla="*/ 1736242 h 2888770"/>
                <a:gd name="connsiteX96" fmla="*/ 1026354 w 2007426"/>
                <a:gd name="connsiteY96" fmla="*/ 1712430 h 2888770"/>
                <a:gd name="connsiteX97" fmla="*/ 1026354 w 2007426"/>
                <a:gd name="connsiteY97" fmla="*/ 1679094 h 2888770"/>
                <a:gd name="connsiteX98" fmla="*/ 1016826 w 2007426"/>
                <a:gd name="connsiteY98" fmla="*/ 1636230 h 2888770"/>
                <a:gd name="connsiteX99" fmla="*/ 1069214 w 2007426"/>
                <a:gd name="connsiteY99" fmla="*/ 1607656 h 2888770"/>
                <a:gd name="connsiteX100" fmla="*/ 1088266 w 2007426"/>
                <a:gd name="connsiteY100" fmla="*/ 1521930 h 2888770"/>
                <a:gd name="connsiteX101" fmla="*/ 1007302 w 2007426"/>
                <a:gd name="connsiteY101" fmla="*/ 1469542 h 2888770"/>
                <a:gd name="connsiteX102" fmla="*/ 1012066 w 2007426"/>
                <a:gd name="connsiteY102" fmla="*/ 1431442 h 2888770"/>
                <a:gd name="connsiteX103" fmla="*/ 950154 w 2007426"/>
                <a:gd name="connsiteY103" fmla="*/ 1417156 h 2888770"/>
                <a:gd name="connsiteX104" fmla="*/ 978726 w 2007426"/>
                <a:gd name="connsiteY104" fmla="*/ 1379056 h 2888770"/>
                <a:gd name="connsiteX105" fmla="*/ 929322 w 2007426"/>
                <a:gd name="connsiteY105" fmla="*/ 1303648 h 2888770"/>
                <a:gd name="connsiteX106" fmla="*/ 970790 w 2007426"/>
                <a:gd name="connsiteY106" fmla="*/ 1288568 h 2888770"/>
                <a:gd name="connsiteX107" fmla="*/ 1091438 w 2007426"/>
                <a:gd name="connsiteY107" fmla="*/ 1199668 h 2888770"/>
                <a:gd name="connsiteX108" fmla="*/ 1097790 w 2007426"/>
                <a:gd name="connsiteY108" fmla="*/ 1085368 h 2888770"/>
                <a:gd name="connsiteX109" fmla="*/ 1046990 w 2007426"/>
                <a:gd name="connsiteY109" fmla="*/ 1047268 h 2888770"/>
                <a:gd name="connsiteX110" fmla="*/ 1059690 w 2007426"/>
                <a:gd name="connsiteY110" fmla="*/ 996468 h 2888770"/>
                <a:gd name="connsiteX111" fmla="*/ 1002538 w 2007426"/>
                <a:gd name="connsiteY111" fmla="*/ 907568 h 2888770"/>
                <a:gd name="connsiteX112" fmla="*/ 1021590 w 2007426"/>
                <a:gd name="connsiteY112" fmla="*/ 748818 h 2888770"/>
                <a:gd name="connsiteX113" fmla="*/ 1046990 w 2007426"/>
                <a:gd name="connsiteY113" fmla="*/ 621818 h 2888770"/>
                <a:gd name="connsiteX114" fmla="*/ 970790 w 2007426"/>
                <a:gd name="connsiteY114" fmla="*/ 520218 h 2888770"/>
                <a:gd name="connsiteX115" fmla="*/ 1008890 w 2007426"/>
                <a:gd name="connsiteY115" fmla="*/ 501168 h 2888770"/>
                <a:gd name="connsiteX116" fmla="*/ 1110490 w 2007426"/>
                <a:gd name="connsiteY116" fmla="*/ 507518 h 2888770"/>
                <a:gd name="connsiteX117" fmla="*/ 1116838 w 2007426"/>
                <a:gd name="connsiteY117" fmla="*/ 463068 h 2888770"/>
                <a:gd name="connsiteX118" fmla="*/ 1078738 w 2007426"/>
                <a:gd name="connsiteY118" fmla="*/ 444018 h 2888770"/>
                <a:gd name="connsiteX119" fmla="*/ 919990 w 2007426"/>
                <a:gd name="connsiteY119" fmla="*/ 399568 h 2888770"/>
                <a:gd name="connsiteX120" fmla="*/ 875538 w 2007426"/>
                <a:gd name="connsiteY120" fmla="*/ 355118 h 2888770"/>
                <a:gd name="connsiteX121" fmla="*/ 812038 w 2007426"/>
                <a:gd name="connsiteY121" fmla="*/ 367818 h 2888770"/>
                <a:gd name="connsiteX122" fmla="*/ 761238 w 2007426"/>
                <a:gd name="connsiteY122" fmla="*/ 304318 h 2888770"/>
                <a:gd name="connsiteX123" fmla="*/ 799338 w 2007426"/>
                <a:gd name="connsiteY123" fmla="*/ 247168 h 2888770"/>
                <a:gd name="connsiteX124" fmla="*/ 773938 w 2007426"/>
                <a:gd name="connsiteY124" fmla="*/ 107468 h 2888770"/>
                <a:gd name="connsiteX125" fmla="*/ 716790 w 2007426"/>
                <a:gd name="connsiteY125" fmla="*/ 63018 h 2888770"/>
                <a:gd name="connsiteX126" fmla="*/ 761238 w 2007426"/>
                <a:gd name="connsiteY126" fmla="*/ 12218 h 28887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</a:cxnLst>
              <a:rect l="l" t="t" r="r" b="b"/>
              <a:pathLst>
                <a:path w="2007426" h="2888770">
                  <a:moveTo>
                    <a:pt x="1732790" y="2596668"/>
                  </a:moveTo>
                  <a:lnTo>
                    <a:pt x="1726822" y="2668292"/>
                  </a:lnTo>
                  <a:lnTo>
                    <a:pt x="1726822" y="2668292"/>
                  </a:lnTo>
                  <a:close/>
                  <a:moveTo>
                    <a:pt x="828438" y="0"/>
                  </a:moveTo>
                  <a:lnTo>
                    <a:pt x="859666" y="12218"/>
                  </a:lnTo>
                  <a:lnTo>
                    <a:pt x="873954" y="88418"/>
                  </a:lnTo>
                  <a:lnTo>
                    <a:pt x="854902" y="121756"/>
                  </a:lnTo>
                  <a:lnTo>
                    <a:pt x="897766" y="155094"/>
                  </a:lnTo>
                  <a:lnTo>
                    <a:pt x="973966" y="150330"/>
                  </a:lnTo>
                  <a:lnTo>
                    <a:pt x="997778" y="169382"/>
                  </a:lnTo>
                  <a:lnTo>
                    <a:pt x="1040638" y="155094"/>
                  </a:lnTo>
                  <a:lnTo>
                    <a:pt x="1212090" y="240818"/>
                  </a:lnTo>
                  <a:lnTo>
                    <a:pt x="1183514" y="393218"/>
                  </a:lnTo>
                  <a:lnTo>
                    <a:pt x="1264478" y="417030"/>
                  </a:lnTo>
                  <a:lnTo>
                    <a:pt x="1369254" y="488468"/>
                  </a:lnTo>
                  <a:lnTo>
                    <a:pt x="1464502" y="502756"/>
                  </a:lnTo>
                  <a:lnTo>
                    <a:pt x="1478790" y="436082"/>
                  </a:lnTo>
                  <a:lnTo>
                    <a:pt x="1421638" y="426556"/>
                  </a:lnTo>
                  <a:lnTo>
                    <a:pt x="1412114" y="383694"/>
                  </a:lnTo>
                  <a:lnTo>
                    <a:pt x="1450214" y="374168"/>
                  </a:lnTo>
                  <a:lnTo>
                    <a:pt x="1435926" y="326542"/>
                  </a:lnTo>
                  <a:lnTo>
                    <a:pt x="1474026" y="288442"/>
                  </a:lnTo>
                  <a:lnTo>
                    <a:pt x="1507366" y="321782"/>
                  </a:lnTo>
                  <a:lnTo>
                    <a:pt x="1540702" y="297968"/>
                  </a:lnTo>
                  <a:lnTo>
                    <a:pt x="1593090" y="321782"/>
                  </a:lnTo>
                  <a:lnTo>
                    <a:pt x="1540702" y="455130"/>
                  </a:lnTo>
                  <a:lnTo>
                    <a:pt x="1655002" y="440842"/>
                  </a:lnTo>
                  <a:lnTo>
                    <a:pt x="1688338" y="478942"/>
                  </a:lnTo>
                  <a:lnTo>
                    <a:pt x="1688338" y="512282"/>
                  </a:lnTo>
                  <a:lnTo>
                    <a:pt x="1788354" y="598006"/>
                  </a:lnTo>
                  <a:lnTo>
                    <a:pt x="1778826" y="678968"/>
                  </a:lnTo>
                  <a:lnTo>
                    <a:pt x="1816926" y="702782"/>
                  </a:lnTo>
                  <a:lnTo>
                    <a:pt x="1816926" y="745642"/>
                  </a:lnTo>
                  <a:lnTo>
                    <a:pt x="1864554" y="759930"/>
                  </a:lnTo>
                  <a:lnTo>
                    <a:pt x="2007426" y="921856"/>
                  </a:lnTo>
                  <a:lnTo>
                    <a:pt x="1922974" y="1025504"/>
                  </a:lnTo>
                  <a:lnTo>
                    <a:pt x="1921702" y="1021868"/>
                  </a:lnTo>
                  <a:lnTo>
                    <a:pt x="1864554" y="1021868"/>
                  </a:lnTo>
                  <a:lnTo>
                    <a:pt x="1859790" y="1121882"/>
                  </a:lnTo>
                  <a:lnTo>
                    <a:pt x="1826454" y="1155218"/>
                  </a:lnTo>
                  <a:lnTo>
                    <a:pt x="1850266" y="1231418"/>
                  </a:lnTo>
                  <a:lnTo>
                    <a:pt x="1812166" y="1250468"/>
                  </a:lnTo>
                  <a:lnTo>
                    <a:pt x="1755014" y="1283806"/>
                  </a:lnTo>
                  <a:lnTo>
                    <a:pt x="1745490" y="1326668"/>
                  </a:lnTo>
                  <a:lnTo>
                    <a:pt x="1783590" y="1388582"/>
                  </a:lnTo>
                  <a:lnTo>
                    <a:pt x="1755014" y="1417156"/>
                  </a:lnTo>
                  <a:lnTo>
                    <a:pt x="1721678" y="1583842"/>
                  </a:lnTo>
                  <a:lnTo>
                    <a:pt x="1674054" y="1674330"/>
                  </a:lnTo>
                  <a:lnTo>
                    <a:pt x="1793114" y="1688618"/>
                  </a:lnTo>
                  <a:lnTo>
                    <a:pt x="1793114" y="1736242"/>
                  </a:lnTo>
                  <a:lnTo>
                    <a:pt x="1712154" y="1826730"/>
                  </a:lnTo>
                  <a:lnTo>
                    <a:pt x="1707390" y="1898168"/>
                  </a:lnTo>
                  <a:lnTo>
                    <a:pt x="1778828" y="2017230"/>
                  </a:lnTo>
                  <a:lnTo>
                    <a:pt x="1764540" y="2060094"/>
                  </a:lnTo>
                  <a:lnTo>
                    <a:pt x="1783590" y="2074382"/>
                  </a:lnTo>
                  <a:lnTo>
                    <a:pt x="1783590" y="2260118"/>
                  </a:lnTo>
                  <a:lnTo>
                    <a:pt x="1726440" y="2355368"/>
                  </a:lnTo>
                  <a:lnTo>
                    <a:pt x="1783590" y="2417282"/>
                  </a:lnTo>
                  <a:lnTo>
                    <a:pt x="1708802" y="2482722"/>
                  </a:lnTo>
                  <a:lnTo>
                    <a:pt x="1732790" y="2596668"/>
                  </a:lnTo>
                  <a:lnTo>
                    <a:pt x="1707390" y="2476018"/>
                  </a:lnTo>
                  <a:lnTo>
                    <a:pt x="1427990" y="2514118"/>
                  </a:lnTo>
                  <a:lnTo>
                    <a:pt x="1364490" y="2583968"/>
                  </a:lnTo>
                  <a:lnTo>
                    <a:pt x="1243840" y="2679218"/>
                  </a:lnTo>
                  <a:lnTo>
                    <a:pt x="1231140" y="2609368"/>
                  </a:lnTo>
                  <a:lnTo>
                    <a:pt x="1193040" y="2571268"/>
                  </a:lnTo>
                  <a:lnTo>
                    <a:pt x="1110490" y="2609368"/>
                  </a:lnTo>
                  <a:lnTo>
                    <a:pt x="989840" y="2622068"/>
                  </a:lnTo>
                  <a:lnTo>
                    <a:pt x="970790" y="2660168"/>
                  </a:lnTo>
                  <a:lnTo>
                    <a:pt x="767590" y="2685568"/>
                  </a:lnTo>
                  <a:lnTo>
                    <a:pt x="691390" y="2742718"/>
                  </a:lnTo>
                  <a:lnTo>
                    <a:pt x="608840" y="2780818"/>
                  </a:lnTo>
                  <a:lnTo>
                    <a:pt x="424690" y="2774466"/>
                  </a:lnTo>
                  <a:lnTo>
                    <a:pt x="373890" y="2768118"/>
                  </a:lnTo>
                  <a:lnTo>
                    <a:pt x="348490" y="2831618"/>
                  </a:lnTo>
                  <a:lnTo>
                    <a:pt x="259590" y="2888770"/>
                  </a:lnTo>
                  <a:lnTo>
                    <a:pt x="189740" y="2857018"/>
                  </a:lnTo>
                  <a:lnTo>
                    <a:pt x="113540" y="2869718"/>
                  </a:lnTo>
                  <a:lnTo>
                    <a:pt x="11940" y="2825266"/>
                  </a:lnTo>
                  <a:lnTo>
                    <a:pt x="0" y="2735718"/>
                  </a:lnTo>
                  <a:lnTo>
                    <a:pt x="83378" y="2712554"/>
                  </a:lnTo>
                  <a:lnTo>
                    <a:pt x="116714" y="2726842"/>
                  </a:lnTo>
                  <a:lnTo>
                    <a:pt x="178626" y="2693506"/>
                  </a:lnTo>
                  <a:lnTo>
                    <a:pt x="392938" y="2622068"/>
                  </a:lnTo>
                  <a:lnTo>
                    <a:pt x="421514" y="2545868"/>
                  </a:lnTo>
                  <a:lnTo>
                    <a:pt x="573914" y="2422042"/>
                  </a:lnTo>
                  <a:lnTo>
                    <a:pt x="688214" y="2298218"/>
                  </a:lnTo>
                  <a:lnTo>
                    <a:pt x="764414" y="2250594"/>
                  </a:lnTo>
                  <a:lnTo>
                    <a:pt x="821566" y="2202968"/>
                  </a:lnTo>
                  <a:lnTo>
                    <a:pt x="826326" y="2064856"/>
                  </a:lnTo>
                  <a:lnTo>
                    <a:pt x="921578" y="1988656"/>
                  </a:lnTo>
                  <a:lnTo>
                    <a:pt x="1007302" y="1931506"/>
                  </a:lnTo>
                  <a:lnTo>
                    <a:pt x="1031114" y="1874356"/>
                  </a:lnTo>
                  <a:lnTo>
                    <a:pt x="1045402" y="1821968"/>
                  </a:lnTo>
                  <a:lnTo>
                    <a:pt x="1078738" y="1788630"/>
                  </a:lnTo>
                  <a:lnTo>
                    <a:pt x="1078738" y="1736242"/>
                  </a:lnTo>
                  <a:lnTo>
                    <a:pt x="1026354" y="1712430"/>
                  </a:lnTo>
                  <a:lnTo>
                    <a:pt x="1026354" y="1679094"/>
                  </a:lnTo>
                  <a:lnTo>
                    <a:pt x="1016826" y="1636230"/>
                  </a:lnTo>
                  <a:lnTo>
                    <a:pt x="1069214" y="1607656"/>
                  </a:lnTo>
                  <a:lnTo>
                    <a:pt x="1088266" y="1521930"/>
                  </a:lnTo>
                  <a:lnTo>
                    <a:pt x="1007302" y="1469542"/>
                  </a:lnTo>
                  <a:lnTo>
                    <a:pt x="1012066" y="1431442"/>
                  </a:lnTo>
                  <a:lnTo>
                    <a:pt x="950154" y="1417156"/>
                  </a:lnTo>
                  <a:lnTo>
                    <a:pt x="978726" y="1379056"/>
                  </a:lnTo>
                  <a:lnTo>
                    <a:pt x="929322" y="1303648"/>
                  </a:lnTo>
                  <a:lnTo>
                    <a:pt x="970790" y="1288568"/>
                  </a:lnTo>
                  <a:lnTo>
                    <a:pt x="1091438" y="1199668"/>
                  </a:lnTo>
                  <a:lnTo>
                    <a:pt x="1097790" y="1085368"/>
                  </a:lnTo>
                  <a:lnTo>
                    <a:pt x="1046990" y="1047268"/>
                  </a:lnTo>
                  <a:lnTo>
                    <a:pt x="1059690" y="996468"/>
                  </a:lnTo>
                  <a:lnTo>
                    <a:pt x="1002538" y="907568"/>
                  </a:lnTo>
                  <a:lnTo>
                    <a:pt x="1021590" y="748818"/>
                  </a:lnTo>
                  <a:lnTo>
                    <a:pt x="1046990" y="621818"/>
                  </a:lnTo>
                  <a:lnTo>
                    <a:pt x="970790" y="520218"/>
                  </a:lnTo>
                  <a:lnTo>
                    <a:pt x="1008890" y="501168"/>
                  </a:lnTo>
                  <a:lnTo>
                    <a:pt x="1110490" y="507518"/>
                  </a:lnTo>
                  <a:lnTo>
                    <a:pt x="1116838" y="463068"/>
                  </a:lnTo>
                  <a:lnTo>
                    <a:pt x="1078738" y="444018"/>
                  </a:lnTo>
                  <a:lnTo>
                    <a:pt x="919990" y="399568"/>
                  </a:lnTo>
                  <a:lnTo>
                    <a:pt x="875538" y="355118"/>
                  </a:lnTo>
                  <a:lnTo>
                    <a:pt x="812038" y="367818"/>
                  </a:lnTo>
                  <a:lnTo>
                    <a:pt x="761238" y="304318"/>
                  </a:lnTo>
                  <a:lnTo>
                    <a:pt x="799338" y="247168"/>
                  </a:lnTo>
                  <a:lnTo>
                    <a:pt x="773938" y="107468"/>
                  </a:lnTo>
                  <a:lnTo>
                    <a:pt x="716790" y="63018"/>
                  </a:lnTo>
                  <a:lnTo>
                    <a:pt x="761238" y="12218"/>
                  </a:lnTo>
                  <a:close/>
                </a:path>
              </a:pathLst>
            </a:custGeom>
            <a:noFill/>
            <a:ln w="38100">
              <a:solidFill>
                <a:schemeClr val="accent6">
                  <a:lumMod val="60000"/>
                  <a:lumOff val="4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1716" name="グループ化 1715">
              <a:extLst>
                <a:ext uri="{FF2B5EF4-FFF2-40B4-BE49-F238E27FC236}">
                  <a16:creationId xmlns:a16="http://schemas.microsoft.com/office/drawing/2014/main" id="{0F8AB2AC-4CFA-4F08-A858-DED9FE21F4D8}"/>
                </a:ext>
              </a:extLst>
            </p:cNvPr>
            <p:cNvGrpSpPr/>
            <p:nvPr/>
          </p:nvGrpSpPr>
          <p:grpSpPr>
            <a:xfrm>
              <a:off x="27266039" y="31047133"/>
              <a:ext cx="2107782" cy="2706335"/>
              <a:chOff x="27266039" y="31047133"/>
              <a:chExt cx="2107782" cy="2706335"/>
            </a:xfrm>
          </p:grpSpPr>
          <p:grpSp>
            <p:nvGrpSpPr>
              <p:cNvPr id="1717" name="グループ化 1716">
                <a:extLst>
                  <a:ext uri="{FF2B5EF4-FFF2-40B4-BE49-F238E27FC236}">
                    <a16:creationId xmlns:a16="http://schemas.microsoft.com/office/drawing/2014/main" id="{FB0034EF-5EF9-4C3A-8456-A3540F7C6F2F}"/>
                  </a:ext>
                </a:extLst>
              </p:cNvPr>
              <p:cNvGrpSpPr/>
              <p:nvPr/>
            </p:nvGrpSpPr>
            <p:grpSpPr>
              <a:xfrm>
                <a:off x="28306915" y="32496764"/>
                <a:ext cx="493730" cy="665736"/>
                <a:chOff x="29629826" y="32500222"/>
                <a:chExt cx="493730" cy="665736"/>
              </a:xfrm>
              <a:solidFill>
                <a:schemeClr val="accent5">
                  <a:lumMod val="20000"/>
                  <a:lumOff val="80000"/>
                </a:schemeClr>
              </a:solidFill>
            </p:grpSpPr>
            <p:sp>
              <p:nvSpPr>
                <p:cNvPr id="1822" name="フリーフォーム: 図形 1821">
                  <a:extLst>
                    <a:ext uri="{FF2B5EF4-FFF2-40B4-BE49-F238E27FC236}">
                      <a16:creationId xmlns:a16="http://schemas.microsoft.com/office/drawing/2014/main" id="{0F84C1C5-01AD-4D89-AD38-AFF03CF2BED0}"/>
                    </a:ext>
                  </a:extLst>
                </p:cNvPr>
                <p:cNvSpPr/>
                <p:nvPr/>
              </p:nvSpPr>
              <p:spPr>
                <a:xfrm>
                  <a:off x="29629826" y="32500222"/>
                  <a:ext cx="226046" cy="206246"/>
                </a:xfrm>
                <a:custGeom>
                  <a:avLst/>
                  <a:gdLst>
                    <a:gd name="connsiteX0" fmla="*/ 0 w 226046"/>
                    <a:gd name="connsiteY0" fmla="*/ 0 h 206246"/>
                    <a:gd name="connsiteX1" fmla="*/ 208552 w 226046"/>
                    <a:gd name="connsiteY1" fmla="*/ 60990 h 206246"/>
                    <a:gd name="connsiteX2" fmla="*/ 220460 w 226046"/>
                    <a:gd name="connsiteY2" fmla="*/ 80042 h 206246"/>
                    <a:gd name="connsiteX3" fmla="*/ 226046 w 226046"/>
                    <a:gd name="connsiteY3" fmla="*/ 78076 h 206246"/>
                    <a:gd name="connsiteX4" fmla="*/ 200094 w 226046"/>
                    <a:gd name="connsiteY4" fmla="*/ 170528 h 206246"/>
                    <a:gd name="connsiteX5" fmla="*/ 173898 w 226046"/>
                    <a:gd name="connsiteY5" fmla="*/ 206246 h 206246"/>
                    <a:gd name="connsiteX6" fmla="*/ 119130 w 226046"/>
                    <a:gd name="connsiteY6" fmla="*/ 196722 h 206246"/>
                    <a:gd name="connsiteX7" fmla="*/ 97698 w 226046"/>
                    <a:gd name="connsiteY7" fmla="*/ 163384 h 206246"/>
                    <a:gd name="connsiteX8" fmla="*/ 58086 w 226046"/>
                    <a:gd name="connsiteY8" fmla="*/ 137636 h 206246"/>
                    <a:gd name="connsiteX9" fmla="*/ 58532 w 226046"/>
                    <a:gd name="connsiteY9" fmla="*/ 137190 h 206246"/>
                    <a:gd name="connsiteX10" fmla="*/ 58532 w 226046"/>
                    <a:gd name="connsiteY10" fmla="*/ 84802 h 206246"/>
                    <a:gd name="connsiteX11" fmla="*/ 6148 w 226046"/>
                    <a:gd name="connsiteY11" fmla="*/ 60990 h 206246"/>
                    <a:gd name="connsiteX12" fmla="*/ 6148 w 226046"/>
                    <a:gd name="connsiteY12" fmla="*/ 27654 h 206246"/>
                    <a:gd name="connsiteX13" fmla="*/ 0 w 226046"/>
                    <a:gd name="connsiteY13" fmla="*/ 0 h 20624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226046" h="206246">
                      <a:moveTo>
                        <a:pt x="0" y="0"/>
                      </a:moveTo>
                      <a:lnTo>
                        <a:pt x="208552" y="60990"/>
                      </a:lnTo>
                      <a:lnTo>
                        <a:pt x="220460" y="80042"/>
                      </a:lnTo>
                      <a:lnTo>
                        <a:pt x="226046" y="78076"/>
                      </a:lnTo>
                      <a:lnTo>
                        <a:pt x="200094" y="170528"/>
                      </a:lnTo>
                      <a:lnTo>
                        <a:pt x="173898" y="206246"/>
                      </a:lnTo>
                      <a:lnTo>
                        <a:pt x="119130" y="196722"/>
                      </a:lnTo>
                      <a:lnTo>
                        <a:pt x="97698" y="163384"/>
                      </a:lnTo>
                      <a:lnTo>
                        <a:pt x="58086" y="137636"/>
                      </a:lnTo>
                      <a:lnTo>
                        <a:pt x="58532" y="137190"/>
                      </a:lnTo>
                      <a:lnTo>
                        <a:pt x="58532" y="84802"/>
                      </a:lnTo>
                      <a:lnTo>
                        <a:pt x="6148" y="60990"/>
                      </a:lnTo>
                      <a:lnTo>
                        <a:pt x="6148" y="27654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23" name="フリーフォーム: 図形 1822">
                  <a:extLst>
                    <a:ext uri="{FF2B5EF4-FFF2-40B4-BE49-F238E27FC236}">
                      <a16:creationId xmlns:a16="http://schemas.microsoft.com/office/drawing/2014/main" id="{E43AC3EB-153F-46F2-8FCE-61A1F8C2EB84}"/>
                    </a:ext>
                  </a:extLst>
                </p:cNvPr>
                <p:cNvSpPr/>
                <p:nvPr/>
              </p:nvSpPr>
              <p:spPr>
                <a:xfrm>
                  <a:off x="29716240" y="32842200"/>
                  <a:ext cx="267394" cy="323758"/>
                </a:xfrm>
                <a:custGeom>
                  <a:avLst/>
                  <a:gdLst>
                    <a:gd name="connsiteX0" fmla="*/ 113680 w 267394"/>
                    <a:gd name="connsiteY0" fmla="*/ 0 h 323758"/>
                    <a:gd name="connsiteX1" fmla="*/ 142254 w 267394"/>
                    <a:gd name="connsiteY1" fmla="*/ 19050 h 323758"/>
                    <a:gd name="connsiteX2" fmla="*/ 173210 w 267394"/>
                    <a:gd name="connsiteY2" fmla="*/ 28576 h 323758"/>
                    <a:gd name="connsiteX3" fmla="*/ 201784 w 267394"/>
                    <a:gd name="connsiteY3" fmla="*/ 35720 h 323758"/>
                    <a:gd name="connsiteX4" fmla="*/ 241198 w 267394"/>
                    <a:gd name="connsiteY4" fmla="*/ 57616 h 323758"/>
                    <a:gd name="connsiteX5" fmla="*/ 250726 w 267394"/>
                    <a:gd name="connsiteY5" fmla="*/ 83344 h 323758"/>
                    <a:gd name="connsiteX6" fmla="*/ 231676 w 267394"/>
                    <a:gd name="connsiteY6" fmla="*/ 104776 h 323758"/>
                    <a:gd name="connsiteX7" fmla="*/ 255490 w 267394"/>
                    <a:gd name="connsiteY7" fmla="*/ 178594 h 323758"/>
                    <a:gd name="connsiteX8" fmla="*/ 267394 w 267394"/>
                    <a:gd name="connsiteY8" fmla="*/ 189616 h 323758"/>
                    <a:gd name="connsiteX9" fmla="*/ 267394 w 267394"/>
                    <a:gd name="connsiteY9" fmla="*/ 219076 h 323758"/>
                    <a:gd name="connsiteX10" fmla="*/ 195958 w 267394"/>
                    <a:gd name="connsiteY10" fmla="*/ 283368 h 323758"/>
                    <a:gd name="connsiteX11" fmla="*/ 193576 w 267394"/>
                    <a:gd name="connsiteY11" fmla="*/ 314324 h 323758"/>
                    <a:gd name="connsiteX12" fmla="*/ 200652 w 267394"/>
                    <a:gd name="connsiteY12" fmla="*/ 323758 h 323758"/>
                    <a:gd name="connsiteX13" fmla="*/ 134046 w 267394"/>
                    <a:gd name="connsiteY13" fmla="*/ 309564 h 323758"/>
                    <a:gd name="connsiteX14" fmla="*/ 107850 w 267394"/>
                    <a:gd name="connsiteY14" fmla="*/ 230980 h 323758"/>
                    <a:gd name="connsiteX15" fmla="*/ 64990 w 267394"/>
                    <a:gd name="connsiteY15" fmla="*/ 195264 h 323758"/>
                    <a:gd name="connsiteX16" fmla="*/ 34034 w 267394"/>
                    <a:gd name="connsiteY16" fmla="*/ 133350 h 323758"/>
                    <a:gd name="connsiteX17" fmla="*/ 24508 w 267394"/>
                    <a:gd name="connsiteY17" fmla="*/ 76200 h 323758"/>
                    <a:gd name="connsiteX18" fmla="*/ 3076 w 267394"/>
                    <a:gd name="connsiteY18" fmla="*/ 26194 h 323758"/>
                    <a:gd name="connsiteX19" fmla="*/ 0 w 267394"/>
                    <a:gd name="connsiteY19" fmla="*/ 23812 h 323758"/>
                    <a:gd name="connsiteX20" fmla="*/ 70816 w 267394"/>
                    <a:gd name="connsiteY20" fmla="*/ 23812 h 323758"/>
                    <a:gd name="connsiteX21" fmla="*/ 113680 w 267394"/>
                    <a:gd name="connsiteY21" fmla="*/ 0 h 32375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</a:cxnLst>
                  <a:rect l="l" t="t" r="r" b="b"/>
                  <a:pathLst>
                    <a:path w="267394" h="323758">
                      <a:moveTo>
                        <a:pt x="113680" y="0"/>
                      </a:moveTo>
                      <a:lnTo>
                        <a:pt x="142254" y="19050"/>
                      </a:lnTo>
                      <a:lnTo>
                        <a:pt x="173210" y="28576"/>
                      </a:lnTo>
                      <a:lnTo>
                        <a:pt x="201784" y="35720"/>
                      </a:lnTo>
                      <a:lnTo>
                        <a:pt x="241198" y="57616"/>
                      </a:lnTo>
                      <a:lnTo>
                        <a:pt x="250726" y="83344"/>
                      </a:lnTo>
                      <a:lnTo>
                        <a:pt x="231676" y="104776"/>
                      </a:lnTo>
                      <a:lnTo>
                        <a:pt x="255490" y="178594"/>
                      </a:lnTo>
                      <a:lnTo>
                        <a:pt x="267394" y="189616"/>
                      </a:lnTo>
                      <a:lnTo>
                        <a:pt x="267394" y="219076"/>
                      </a:lnTo>
                      <a:lnTo>
                        <a:pt x="195958" y="283368"/>
                      </a:lnTo>
                      <a:lnTo>
                        <a:pt x="193576" y="314324"/>
                      </a:lnTo>
                      <a:lnTo>
                        <a:pt x="200652" y="323758"/>
                      </a:lnTo>
                      <a:lnTo>
                        <a:pt x="134046" y="309564"/>
                      </a:lnTo>
                      <a:lnTo>
                        <a:pt x="107850" y="230980"/>
                      </a:lnTo>
                      <a:lnTo>
                        <a:pt x="64990" y="195264"/>
                      </a:lnTo>
                      <a:lnTo>
                        <a:pt x="34034" y="133350"/>
                      </a:lnTo>
                      <a:lnTo>
                        <a:pt x="24508" y="76200"/>
                      </a:lnTo>
                      <a:lnTo>
                        <a:pt x="3076" y="26194"/>
                      </a:lnTo>
                      <a:lnTo>
                        <a:pt x="0" y="23812"/>
                      </a:lnTo>
                      <a:lnTo>
                        <a:pt x="70816" y="23812"/>
                      </a:lnTo>
                      <a:lnTo>
                        <a:pt x="113680" y="0"/>
                      </a:lnTo>
                      <a:close/>
                    </a:path>
                  </a:pathLst>
                </a:custGeom>
                <a:grpFill/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24" name="フリーフォーム: 図形 1823">
                  <a:extLst>
                    <a:ext uri="{FF2B5EF4-FFF2-40B4-BE49-F238E27FC236}">
                      <a16:creationId xmlns:a16="http://schemas.microsoft.com/office/drawing/2014/main" id="{47A9E9DB-33EE-4A64-8E84-24DD3BB57ADB}"/>
                    </a:ext>
                  </a:extLst>
                </p:cNvPr>
                <p:cNvSpPr/>
                <p:nvPr/>
              </p:nvSpPr>
              <p:spPr>
                <a:xfrm>
                  <a:off x="29815898" y="32559584"/>
                  <a:ext cx="170184" cy="182604"/>
                </a:xfrm>
                <a:custGeom>
                  <a:avLst/>
                  <a:gdLst>
                    <a:gd name="connsiteX0" fmla="*/ 93162 w 170184"/>
                    <a:gd name="connsiteY0" fmla="*/ 0 h 182604"/>
                    <a:gd name="connsiteX1" fmla="*/ 96300 w 170184"/>
                    <a:gd name="connsiteY1" fmla="*/ 61160 h 182604"/>
                    <a:gd name="connsiteX2" fmla="*/ 124876 w 170184"/>
                    <a:gd name="connsiteY2" fmla="*/ 65922 h 182604"/>
                    <a:gd name="connsiteX3" fmla="*/ 141544 w 170184"/>
                    <a:gd name="connsiteY3" fmla="*/ 89736 h 182604"/>
                    <a:gd name="connsiteX4" fmla="*/ 162976 w 170184"/>
                    <a:gd name="connsiteY4" fmla="*/ 101640 h 182604"/>
                    <a:gd name="connsiteX5" fmla="*/ 170184 w 170184"/>
                    <a:gd name="connsiteY5" fmla="*/ 117086 h 182604"/>
                    <a:gd name="connsiteX6" fmla="*/ 23546 w 170184"/>
                    <a:gd name="connsiteY6" fmla="*/ 182604 h 182604"/>
                    <a:gd name="connsiteX7" fmla="*/ 0 w 170184"/>
                    <a:gd name="connsiteY7" fmla="*/ 130284 h 182604"/>
                    <a:gd name="connsiteX8" fmla="*/ 14022 w 170184"/>
                    <a:gd name="connsiteY8" fmla="*/ 111166 h 182604"/>
                    <a:gd name="connsiteX9" fmla="*/ 39974 w 170184"/>
                    <a:gd name="connsiteY9" fmla="*/ 18714 h 182604"/>
                    <a:gd name="connsiteX10" fmla="*/ 93162 w 170184"/>
                    <a:gd name="connsiteY10" fmla="*/ 0 h 18260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70184" h="182604">
                      <a:moveTo>
                        <a:pt x="93162" y="0"/>
                      </a:moveTo>
                      <a:lnTo>
                        <a:pt x="96300" y="61160"/>
                      </a:lnTo>
                      <a:lnTo>
                        <a:pt x="124876" y="65922"/>
                      </a:lnTo>
                      <a:lnTo>
                        <a:pt x="141544" y="89736"/>
                      </a:lnTo>
                      <a:lnTo>
                        <a:pt x="162976" y="101640"/>
                      </a:lnTo>
                      <a:lnTo>
                        <a:pt x="170184" y="117086"/>
                      </a:lnTo>
                      <a:lnTo>
                        <a:pt x="23546" y="182604"/>
                      </a:lnTo>
                      <a:lnTo>
                        <a:pt x="0" y="130284"/>
                      </a:lnTo>
                      <a:lnTo>
                        <a:pt x="14022" y="111166"/>
                      </a:lnTo>
                      <a:lnTo>
                        <a:pt x="39974" y="18714"/>
                      </a:lnTo>
                      <a:lnTo>
                        <a:pt x="93162" y="0"/>
                      </a:lnTo>
                      <a:close/>
                    </a:path>
                  </a:pathLst>
                </a:custGeom>
                <a:grpFill/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25" name="フリーフォーム: 図形 1824">
                  <a:extLst>
                    <a:ext uri="{FF2B5EF4-FFF2-40B4-BE49-F238E27FC236}">
                      <a16:creationId xmlns:a16="http://schemas.microsoft.com/office/drawing/2014/main" id="{5C904975-BEE8-4F23-9822-4ACD39C5B970}"/>
                    </a:ext>
                  </a:extLst>
                </p:cNvPr>
                <p:cNvSpPr/>
                <p:nvPr/>
              </p:nvSpPr>
              <p:spPr>
                <a:xfrm>
                  <a:off x="29965650" y="32677752"/>
                  <a:ext cx="157906" cy="193024"/>
                </a:xfrm>
                <a:custGeom>
                  <a:avLst/>
                  <a:gdLst>
                    <a:gd name="connsiteX0" fmla="*/ 20938 w 157906"/>
                    <a:gd name="connsiteY0" fmla="*/ 0 h 193024"/>
                    <a:gd name="connsiteX1" fmla="*/ 29892 w 157906"/>
                    <a:gd name="connsiteY1" fmla="*/ 19192 h 193024"/>
                    <a:gd name="connsiteX2" fmla="*/ 51324 w 157906"/>
                    <a:gd name="connsiteY2" fmla="*/ 26336 h 193024"/>
                    <a:gd name="connsiteX3" fmla="*/ 65610 w 157906"/>
                    <a:gd name="connsiteY3" fmla="*/ 12048 h 193024"/>
                    <a:gd name="connsiteX4" fmla="*/ 84660 w 157906"/>
                    <a:gd name="connsiteY4" fmla="*/ 12048 h 193024"/>
                    <a:gd name="connsiteX5" fmla="*/ 85312 w 157906"/>
                    <a:gd name="connsiteY5" fmla="*/ 8896 h 193024"/>
                    <a:gd name="connsiteX6" fmla="*/ 87040 w 157906"/>
                    <a:gd name="connsiteY6" fmla="*/ 12048 h 193024"/>
                    <a:gd name="connsiteX7" fmla="*/ 89424 w 157906"/>
                    <a:gd name="connsiteY7" fmla="*/ 52528 h 193024"/>
                    <a:gd name="connsiteX8" fmla="*/ 115616 w 157906"/>
                    <a:gd name="connsiteY8" fmla="*/ 64436 h 193024"/>
                    <a:gd name="connsiteX9" fmla="*/ 125140 w 157906"/>
                    <a:gd name="connsiteY9" fmla="*/ 100154 h 193024"/>
                    <a:gd name="connsiteX10" fmla="*/ 157906 w 157906"/>
                    <a:gd name="connsiteY10" fmla="*/ 118358 h 193024"/>
                    <a:gd name="connsiteX11" fmla="*/ 129904 w 157906"/>
                    <a:gd name="connsiteY11" fmla="*/ 193024 h 193024"/>
                    <a:gd name="connsiteX12" fmla="*/ 82830 w 157906"/>
                    <a:gd name="connsiteY12" fmla="*/ 184056 h 193024"/>
                    <a:gd name="connsiteX13" fmla="*/ 75136 w 157906"/>
                    <a:gd name="connsiteY13" fmla="*/ 143016 h 193024"/>
                    <a:gd name="connsiteX14" fmla="*/ 60848 w 157906"/>
                    <a:gd name="connsiteY14" fmla="*/ 126348 h 193024"/>
                    <a:gd name="connsiteX15" fmla="*/ 57150 w 157906"/>
                    <a:gd name="connsiteY15" fmla="*/ 132062 h 193024"/>
                    <a:gd name="connsiteX16" fmla="*/ 57150 w 157906"/>
                    <a:gd name="connsiteY16" fmla="*/ 128728 h 193024"/>
                    <a:gd name="connsiteX17" fmla="*/ 38100 w 157906"/>
                    <a:gd name="connsiteY17" fmla="*/ 100154 h 193024"/>
                    <a:gd name="connsiteX18" fmla="*/ 0 w 157906"/>
                    <a:gd name="connsiteY18" fmla="*/ 93012 h 193024"/>
                    <a:gd name="connsiteX19" fmla="*/ 9526 w 157906"/>
                    <a:gd name="connsiteY19" fmla="*/ 19192 h 193024"/>
                    <a:gd name="connsiteX20" fmla="*/ 20938 w 157906"/>
                    <a:gd name="connsiteY20" fmla="*/ 0 h 19302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57906" h="193024">
                      <a:moveTo>
                        <a:pt x="20938" y="0"/>
                      </a:moveTo>
                      <a:lnTo>
                        <a:pt x="29892" y="19192"/>
                      </a:lnTo>
                      <a:lnTo>
                        <a:pt x="51324" y="26336"/>
                      </a:lnTo>
                      <a:lnTo>
                        <a:pt x="65610" y="12048"/>
                      </a:lnTo>
                      <a:lnTo>
                        <a:pt x="84660" y="12048"/>
                      </a:lnTo>
                      <a:lnTo>
                        <a:pt x="85312" y="8896"/>
                      </a:lnTo>
                      <a:lnTo>
                        <a:pt x="87040" y="12048"/>
                      </a:lnTo>
                      <a:lnTo>
                        <a:pt x="89424" y="52528"/>
                      </a:lnTo>
                      <a:lnTo>
                        <a:pt x="115616" y="64436"/>
                      </a:lnTo>
                      <a:lnTo>
                        <a:pt x="125140" y="100154"/>
                      </a:lnTo>
                      <a:lnTo>
                        <a:pt x="157906" y="118358"/>
                      </a:lnTo>
                      <a:lnTo>
                        <a:pt x="129904" y="193024"/>
                      </a:lnTo>
                      <a:lnTo>
                        <a:pt x="82830" y="184056"/>
                      </a:lnTo>
                      <a:lnTo>
                        <a:pt x="75136" y="143016"/>
                      </a:lnTo>
                      <a:lnTo>
                        <a:pt x="60848" y="126348"/>
                      </a:lnTo>
                      <a:lnTo>
                        <a:pt x="57150" y="132062"/>
                      </a:lnTo>
                      <a:lnTo>
                        <a:pt x="57150" y="128728"/>
                      </a:lnTo>
                      <a:lnTo>
                        <a:pt x="38100" y="100154"/>
                      </a:lnTo>
                      <a:lnTo>
                        <a:pt x="0" y="93012"/>
                      </a:lnTo>
                      <a:lnTo>
                        <a:pt x="9526" y="19192"/>
                      </a:lnTo>
                      <a:lnTo>
                        <a:pt x="20938" y="0"/>
                      </a:lnTo>
                      <a:close/>
                    </a:path>
                  </a:pathLst>
                </a:custGeom>
                <a:grpFill/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26" name="フリーフォーム: 図形 1825">
                  <a:extLst>
                    <a:ext uri="{FF2B5EF4-FFF2-40B4-BE49-F238E27FC236}">
                      <a16:creationId xmlns:a16="http://schemas.microsoft.com/office/drawing/2014/main" id="{AF6878CD-F9A7-446C-A4BC-4555E8977201}"/>
                    </a:ext>
                  </a:extLst>
                </p:cNvPr>
                <p:cNvSpPr/>
                <p:nvPr/>
              </p:nvSpPr>
              <p:spPr>
                <a:xfrm>
                  <a:off x="29772768" y="32715942"/>
                  <a:ext cx="184670" cy="183874"/>
                </a:xfrm>
                <a:custGeom>
                  <a:avLst/>
                  <a:gdLst>
                    <a:gd name="connsiteX0" fmla="*/ 54864 w 184670"/>
                    <a:gd name="connsiteY0" fmla="*/ 0 h 183874"/>
                    <a:gd name="connsiteX1" fmla="*/ 66676 w 184670"/>
                    <a:gd name="connsiteY1" fmla="*/ 26246 h 183874"/>
                    <a:gd name="connsiteX2" fmla="*/ 109084 w 184670"/>
                    <a:gd name="connsiteY2" fmla="*/ 7298 h 183874"/>
                    <a:gd name="connsiteX3" fmla="*/ 121444 w 184670"/>
                    <a:gd name="connsiteY3" fmla="*/ 69108 h 183874"/>
                    <a:gd name="connsiteX4" fmla="*/ 164308 w 184670"/>
                    <a:gd name="connsiteY4" fmla="*/ 119114 h 183874"/>
                    <a:gd name="connsiteX5" fmla="*/ 173038 w 184670"/>
                    <a:gd name="connsiteY5" fmla="*/ 145308 h 183874"/>
                    <a:gd name="connsiteX6" fmla="*/ 170386 w 184670"/>
                    <a:gd name="connsiteY6" fmla="*/ 145308 h 183874"/>
                    <a:gd name="connsiteX7" fmla="*/ 184670 w 184670"/>
                    <a:gd name="connsiteY7" fmla="*/ 183874 h 183874"/>
                    <a:gd name="connsiteX8" fmla="*/ 145256 w 184670"/>
                    <a:gd name="connsiteY8" fmla="*/ 161978 h 183874"/>
                    <a:gd name="connsiteX9" fmla="*/ 116682 w 184670"/>
                    <a:gd name="connsiteY9" fmla="*/ 154834 h 183874"/>
                    <a:gd name="connsiteX10" fmla="*/ 85726 w 184670"/>
                    <a:gd name="connsiteY10" fmla="*/ 145308 h 183874"/>
                    <a:gd name="connsiteX11" fmla="*/ 57152 w 184670"/>
                    <a:gd name="connsiteY11" fmla="*/ 126258 h 183874"/>
                    <a:gd name="connsiteX12" fmla="*/ 54656 w 184670"/>
                    <a:gd name="connsiteY12" fmla="*/ 127644 h 183874"/>
                    <a:gd name="connsiteX13" fmla="*/ 40482 w 184670"/>
                    <a:gd name="connsiteY13" fmla="*/ 102446 h 183874"/>
                    <a:gd name="connsiteX14" fmla="*/ 7144 w 184670"/>
                    <a:gd name="connsiteY14" fmla="*/ 88158 h 183874"/>
                    <a:gd name="connsiteX15" fmla="*/ 0 w 184670"/>
                    <a:gd name="connsiteY15" fmla="*/ 66726 h 183874"/>
                    <a:gd name="connsiteX16" fmla="*/ 28576 w 184670"/>
                    <a:gd name="connsiteY16" fmla="*/ 61964 h 183874"/>
                    <a:gd name="connsiteX17" fmla="*/ 38100 w 184670"/>
                    <a:gd name="connsiteY17" fmla="*/ 35770 h 183874"/>
                    <a:gd name="connsiteX18" fmla="*/ 61912 w 184670"/>
                    <a:gd name="connsiteY18" fmla="*/ 26246 h 183874"/>
                    <a:gd name="connsiteX19" fmla="*/ 54770 w 184670"/>
                    <a:gd name="connsiteY19" fmla="*/ 52 h 183874"/>
                    <a:gd name="connsiteX20" fmla="*/ 54864 w 184670"/>
                    <a:gd name="connsiteY20" fmla="*/ 0 h 1838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670" h="183874">
                      <a:moveTo>
                        <a:pt x="54864" y="0"/>
                      </a:moveTo>
                      <a:lnTo>
                        <a:pt x="66676" y="26246"/>
                      </a:lnTo>
                      <a:lnTo>
                        <a:pt x="109084" y="7298"/>
                      </a:lnTo>
                      <a:lnTo>
                        <a:pt x="121444" y="69108"/>
                      </a:lnTo>
                      <a:lnTo>
                        <a:pt x="164308" y="119114"/>
                      </a:lnTo>
                      <a:lnTo>
                        <a:pt x="173038" y="145308"/>
                      </a:lnTo>
                      <a:lnTo>
                        <a:pt x="170386" y="145308"/>
                      </a:lnTo>
                      <a:lnTo>
                        <a:pt x="184670" y="183874"/>
                      </a:lnTo>
                      <a:lnTo>
                        <a:pt x="145256" y="161978"/>
                      </a:lnTo>
                      <a:lnTo>
                        <a:pt x="116682" y="154834"/>
                      </a:lnTo>
                      <a:lnTo>
                        <a:pt x="85726" y="145308"/>
                      </a:lnTo>
                      <a:lnTo>
                        <a:pt x="57152" y="126258"/>
                      </a:lnTo>
                      <a:lnTo>
                        <a:pt x="54656" y="127644"/>
                      </a:lnTo>
                      <a:lnTo>
                        <a:pt x="40482" y="102446"/>
                      </a:lnTo>
                      <a:lnTo>
                        <a:pt x="7144" y="88158"/>
                      </a:lnTo>
                      <a:lnTo>
                        <a:pt x="0" y="66726"/>
                      </a:lnTo>
                      <a:lnTo>
                        <a:pt x="28576" y="61964"/>
                      </a:lnTo>
                      <a:lnTo>
                        <a:pt x="38100" y="35770"/>
                      </a:lnTo>
                      <a:lnTo>
                        <a:pt x="61912" y="26246"/>
                      </a:lnTo>
                      <a:lnTo>
                        <a:pt x="54770" y="52"/>
                      </a:lnTo>
                      <a:lnTo>
                        <a:pt x="54864" y="0"/>
                      </a:lnTo>
                      <a:close/>
                    </a:path>
                  </a:pathLst>
                </a:custGeom>
                <a:grpFill/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27" name="フリーフォーム: 図形 1826">
                  <a:extLst>
                    <a:ext uri="{FF2B5EF4-FFF2-40B4-BE49-F238E27FC236}">
                      <a16:creationId xmlns:a16="http://schemas.microsoft.com/office/drawing/2014/main" id="{3061B0A2-0C8E-40E9-B99A-88B41F2BF2F3}"/>
                    </a:ext>
                  </a:extLst>
                </p:cNvPr>
                <p:cNvSpPr/>
                <p:nvPr/>
              </p:nvSpPr>
              <p:spPr>
                <a:xfrm>
                  <a:off x="29634276" y="32637858"/>
                  <a:ext cx="200404" cy="228154"/>
                </a:xfrm>
                <a:custGeom>
                  <a:avLst/>
                  <a:gdLst>
                    <a:gd name="connsiteX0" fmla="*/ 53636 w 200404"/>
                    <a:gd name="connsiteY0" fmla="*/ 0 h 228154"/>
                    <a:gd name="connsiteX1" fmla="*/ 93248 w 200404"/>
                    <a:gd name="connsiteY1" fmla="*/ 25748 h 228154"/>
                    <a:gd name="connsiteX2" fmla="*/ 114680 w 200404"/>
                    <a:gd name="connsiteY2" fmla="*/ 59086 h 228154"/>
                    <a:gd name="connsiteX3" fmla="*/ 169448 w 200404"/>
                    <a:gd name="connsiteY3" fmla="*/ 68610 h 228154"/>
                    <a:gd name="connsiteX4" fmla="*/ 181622 w 200404"/>
                    <a:gd name="connsiteY4" fmla="*/ 52010 h 228154"/>
                    <a:gd name="connsiteX5" fmla="*/ 193356 w 200404"/>
                    <a:gd name="connsiteY5" fmla="*/ 78084 h 228154"/>
                    <a:gd name="connsiteX6" fmla="*/ 193262 w 200404"/>
                    <a:gd name="connsiteY6" fmla="*/ 78136 h 228154"/>
                    <a:gd name="connsiteX7" fmla="*/ 200404 w 200404"/>
                    <a:gd name="connsiteY7" fmla="*/ 104330 h 228154"/>
                    <a:gd name="connsiteX8" fmla="*/ 176592 w 200404"/>
                    <a:gd name="connsiteY8" fmla="*/ 113854 h 228154"/>
                    <a:gd name="connsiteX9" fmla="*/ 167068 w 200404"/>
                    <a:gd name="connsiteY9" fmla="*/ 140048 h 228154"/>
                    <a:gd name="connsiteX10" fmla="*/ 138492 w 200404"/>
                    <a:gd name="connsiteY10" fmla="*/ 144810 h 228154"/>
                    <a:gd name="connsiteX11" fmla="*/ 145636 w 200404"/>
                    <a:gd name="connsiteY11" fmla="*/ 166242 h 228154"/>
                    <a:gd name="connsiteX12" fmla="*/ 178974 w 200404"/>
                    <a:gd name="connsiteY12" fmla="*/ 180530 h 228154"/>
                    <a:gd name="connsiteX13" fmla="*/ 193148 w 200404"/>
                    <a:gd name="connsiteY13" fmla="*/ 205728 h 228154"/>
                    <a:gd name="connsiteX14" fmla="*/ 152780 w 200404"/>
                    <a:gd name="connsiteY14" fmla="*/ 228154 h 228154"/>
                    <a:gd name="connsiteX15" fmla="*/ 81964 w 200404"/>
                    <a:gd name="connsiteY15" fmla="*/ 228154 h 228154"/>
                    <a:gd name="connsiteX16" fmla="*/ 71818 w 200404"/>
                    <a:gd name="connsiteY16" fmla="*/ 220300 h 228154"/>
                    <a:gd name="connsiteX17" fmla="*/ 75514 w 200404"/>
                    <a:gd name="connsiteY17" fmla="*/ 221010 h 228154"/>
                    <a:gd name="connsiteX18" fmla="*/ 85040 w 200404"/>
                    <a:gd name="connsiteY18" fmla="*/ 192436 h 228154"/>
                    <a:gd name="connsiteX19" fmla="*/ 35034 w 200404"/>
                    <a:gd name="connsiteY19" fmla="*/ 116236 h 228154"/>
                    <a:gd name="connsiteX20" fmla="*/ 0 w 200404"/>
                    <a:gd name="connsiteY20" fmla="*/ 100780 h 228154"/>
                    <a:gd name="connsiteX21" fmla="*/ 6458 w 200404"/>
                    <a:gd name="connsiteY21" fmla="*/ 85280 h 228154"/>
                    <a:gd name="connsiteX22" fmla="*/ 20746 w 200404"/>
                    <a:gd name="connsiteY22" fmla="*/ 32892 h 228154"/>
                    <a:gd name="connsiteX23" fmla="*/ 53636 w 200404"/>
                    <a:gd name="connsiteY23" fmla="*/ 0 h 22815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</a:cxnLst>
                  <a:rect l="l" t="t" r="r" b="b"/>
                  <a:pathLst>
                    <a:path w="200404" h="228154">
                      <a:moveTo>
                        <a:pt x="53636" y="0"/>
                      </a:moveTo>
                      <a:lnTo>
                        <a:pt x="93248" y="25748"/>
                      </a:lnTo>
                      <a:lnTo>
                        <a:pt x="114680" y="59086"/>
                      </a:lnTo>
                      <a:lnTo>
                        <a:pt x="169448" y="68610"/>
                      </a:lnTo>
                      <a:lnTo>
                        <a:pt x="181622" y="52010"/>
                      </a:lnTo>
                      <a:lnTo>
                        <a:pt x="193356" y="78084"/>
                      </a:lnTo>
                      <a:lnTo>
                        <a:pt x="193262" y="78136"/>
                      </a:lnTo>
                      <a:lnTo>
                        <a:pt x="200404" y="104330"/>
                      </a:lnTo>
                      <a:lnTo>
                        <a:pt x="176592" y="113854"/>
                      </a:lnTo>
                      <a:lnTo>
                        <a:pt x="167068" y="140048"/>
                      </a:lnTo>
                      <a:lnTo>
                        <a:pt x="138492" y="144810"/>
                      </a:lnTo>
                      <a:lnTo>
                        <a:pt x="145636" y="166242"/>
                      </a:lnTo>
                      <a:lnTo>
                        <a:pt x="178974" y="180530"/>
                      </a:lnTo>
                      <a:lnTo>
                        <a:pt x="193148" y="205728"/>
                      </a:lnTo>
                      <a:lnTo>
                        <a:pt x="152780" y="228154"/>
                      </a:lnTo>
                      <a:lnTo>
                        <a:pt x="81964" y="228154"/>
                      </a:lnTo>
                      <a:lnTo>
                        <a:pt x="71818" y="220300"/>
                      </a:lnTo>
                      <a:lnTo>
                        <a:pt x="75514" y="221010"/>
                      </a:lnTo>
                      <a:lnTo>
                        <a:pt x="85040" y="192436"/>
                      </a:lnTo>
                      <a:lnTo>
                        <a:pt x="35034" y="116236"/>
                      </a:lnTo>
                      <a:lnTo>
                        <a:pt x="0" y="100780"/>
                      </a:lnTo>
                      <a:lnTo>
                        <a:pt x="6458" y="85280"/>
                      </a:lnTo>
                      <a:lnTo>
                        <a:pt x="20746" y="32892"/>
                      </a:lnTo>
                      <a:lnTo>
                        <a:pt x="53636" y="0"/>
                      </a:lnTo>
                      <a:close/>
                    </a:path>
                  </a:pathLst>
                </a:custGeom>
                <a:grpFill/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28" name="フリーフォーム: 図形 1827">
                  <a:extLst>
                    <a:ext uri="{FF2B5EF4-FFF2-40B4-BE49-F238E27FC236}">
                      <a16:creationId xmlns:a16="http://schemas.microsoft.com/office/drawing/2014/main" id="{6AA21CAF-464C-4623-ABE5-A621A4806C47}"/>
                    </a:ext>
                  </a:extLst>
                </p:cNvPr>
                <p:cNvSpPr/>
                <p:nvPr/>
              </p:nvSpPr>
              <p:spPr>
                <a:xfrm>
                  <a:off x="29881852" y="32676670"/>
                  <a:ext cx="140948" cy="184580"/>
                </a:xfrm>
                <a:custGeom>
                  <a:avLst/>
                  <a:gdLst>
                    <a:gd name="connsiteX0" fmla="*/ 104230 w 140948"/>
                    <a:gd name="connsiteY0" fmla="*/ 0 h 184580"/>
                    <a:gd name="connsiteX1" fmla="*/ 104736 w 140948"/>
                    <a:gd name="connsiteY1" fmla="*/ 1082 h 184580"/>
                    <a:gd name="connsiteX2" fmla="*/ 93324 w 140948"/>
                    <a:gd name="connsiteY2" fmla="*/ 20274 h 184580"/>
                    <a:gd name="connsiteX3" fmla="*/ 83798 w 140948"/>
                    <a:gd name="connsiteY3" fmla="*/ 94094 h 184580"/>
                    <a:gd name="connsiteX4" fmla="*/ 121898 w 140948"/>
                    <a:gd name="connsiteY4" fmla="*/ 101236 h 184580"/>
                    <a:gd name="connsiteX5" fmla="*/ 140948 w 140948"/>
                    <a:gd name="connsiteY5" fmla="*/ 129810 h 184580"/>
                    <a:gd name="connsiteX6" fmla="*/ 140948 w 140948"/>
                    <a:gd name="connsiteY6" fmla="*/ 133144 h 184580"/>
                    <a:gd name="connsiteX7" fmla="*/ 118452 w 140948"/>
                    <a:gd name="connsiteY7" fmla="*/ 167910 h 184580"/>
                    <a:gd name="connsiteX8" fmla="*/ 92258 w 140948"/>
                    <a:gd name="connsiteY8" fmla="*/ 184580 h 184580"/>
                    <a:gd name="connsiteX9" fmla="*/ 63954 w 140948"/>
                    <a:gd name="connsiteY9" fmla="*/ 184580 h 184580"/>
                    <a:gd name="connsiteX10" fmla="*/ 55224 w 140948"/>
                    <a:gd name="connsiteY10" fmla="*/ 158386 h 184580"/>
                    <a:gd name="connsiteX11" fmla="*/ 12360 w 140948"/>
                    <a:gd name="connsiteY11" fmla="*/ 108380 h 184580"/>
                    <a:gd name="connsiteX12" fmla="*/ 0 w 140948"/>
                    <a:gd name="connsiteY12" fmla="*/ 46570 h 184580"/>
                    <a:gd name="connsiteX13" fmla="*/ 104230 w 140948"/>
                    <a:gd name="connsiteY13" fmla="*/ 0 h 1845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40948" h="184580">
                      <a:moveTo>
                        <a:pt x="104230" y="0"/>
                      </a:moveTo>
                      <a:lnTo>
                        <a:pt x="104736" y="1082"/>
                      </a:lnTo>
                      <a:lnTo>
                        <a:pt x="93324" y="20274"/>
                      </a:lnTo>
                      <a:lnTo>
                        <a:pt x="83798" y="94094"/>
                      </a:lnTo>
                      <a:lnTo>
                        <a:pt x="121898" y="101236"/>
                      </a:lnTo>
                      <a:lnTo>
                        <a:pt x="140948" y="129810"/>
                      </a:lnTo>
                      <a:lnTo>
                        <a:pt x="140948" y="133144"/>
                      </a:lnTo>
                      <a:lnTo>
                        <a:pt x="118452" y="167910"/>
                      </a:lnTo>
                      <a:lnTo>
                        <a:pt x="92258" y="184580"/>
                      </a:lnTo>
                      <a:lnTo>
                        <a:pt x="63954" y="184580"/>
                      </a:lnTo>
                      <a:lnTo>
                        <a:pt x="55224" y="158386"/>
                      </a:lnTo>
                      <a:lnTo>
                        <a:pt x="12360" y="108380"/>
                      </a:lnTo>
                      <a:lnTo>
                        <a:pt x="0" y="46570"/>
                      </a:lnTo>
                      <a:lnTo>
                        <a:pt x="104230" y="0"/>
                      </a:lnTo>
                      <a:close/>
                    </a:path>
                  </a:pathLst>
                </a:custGeom>
                <a:grpFill/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718" name="グループ化 1717">
                <a:extLst>
                  <a:ext uri="{FF2B5EF4-FFF2-40B4-BE49-F238E27FC236}">
                    <a16:creationId xmlns:a16="http://schemas.microsoft.com/office/drawing/2014/main" id="{45D34F88-AF69-4B74-8CF8-BDCD1B84DADC}"/>
                  </a:ext>
                </a:extLst>
              </p:cNvPr>
              <p:cNvGrpSpPr/>
              <p:nvPr/>
            </p:nvGrpSpPr>
            <p:grpSpPr>
              <a:xfrm>
                <a:off x="28216851" y="31901606"/>
                <a:ext cx="618524" cy="678658"/>
                <a:chOff x="30213900" y="31901606"/>
                <a:chExt cx="618524" cy="678658"/>
              </a:xfrm>
            </p:grpSpPr>
            <p:sp>
              <p:nvSpPr>
                <p:cNvPr id="1796" name="フリーフォーム: 図形 1795">
                  <a:extLst>
                    <a:ext uri="{FF2B5EF4-FFF2-40B4-BE49-F238E27FC236}">
                      <a16:creationId xmlns:a16="http://schemas.microsoft.com/office/drawing/2014/main" id="{2531EEED-4C88-4F26-9B92-99E8CE519EA4}"/>
                    </a:ext>
                  </a:extLst>
                </p:cNvPr>
                <p:cNvSpPr/>
                <p:nvPr/>
              </p:nvSpPr>
              <p:spPr>
                <a:xfrm>
                  <a:off x="30532388" y="31901606"/>
                  <a:ext cx="164304" cy="202406"/>
                </a:xfrm>
                <a:custGeom>
                  <a:avLst/>
                  <a:gdLst>
                    <a:gd name="connsiteX0" fmla="*/ 130968 w 164304"/>
                    <a:gd name="connsiteY0" fmla="*/ 0 h 202406"/>
                    <a:gd name="connsiteX1" fmla="*/ 138112 w 164304"/>
                    <a:gd name="connsiteY1" fmla="*/ 35718 h 202406"/>
                    <a:gd name="connsiteX2" fmla="*/ 164304 w 164304"/>
                    <a:gd name="connsiteY2" fmla="*/ 52388 h 202406"/>
                    <a:gd name="connsiteX3" fmla="*/ 164304 w 164304"/>
                    <a:gd name="connsiteY3" fmla="*/ 83344 h 202406"/>
                    <a:gd name="connsiteX4" fmla="*/ 160016 w 164304"/>
                    <a:gd name="connsiteY4" fmla="*/ 139132 h 202406"/>
                    <a:gd name="connsiteX5" fmla="*/ 100012 w 164304"/>
                    <a:gd name="connsiteY5" fmla="*/ 140494 h 202406"/>
                    <a:gd name="connsiteX6" fmla="*/ 40480 w 164304"/>
                    <a:gd name="connsiteY6" fmla="*/ 161926 h 202406"/>
                    <a:gd name="connsiteX7" fmla="*/ 30956 w 164304"/>
                    <a:gd name="connsiteY7" fmla="*/ 202406 h 202406"/>
                    <a:gd name="connsiteX8" fmla="*/ 9524 w 164304"/>
                    <a:gd name="connsiteY8" fmla="*/ 202406 h 202406"/>
                    <a:gd name="connsiteX9" fmla="*/ 9524 w 164304"/>
                    <a:gd name="connsiteY9" fmla="*/ 157162 h 202406"/>
                    <a:gd name="connsiteX10" fmla="*/ 0 w 164304"/>
                    <a:gd name="connsiteY10" fmla="*/ 140494 h 202406"/>
                    <a:gd name="connsiteX11" fmla="*/ 0 w 164304"/>
                    <a:gd name="connsiteY11" fmla="*/ 87426 h 202406"/>
                    <a:gd name="connsiteX12" fmla="*/ 7144 w 164304"/>
                    <a:gd name="connsiteY12" fmla="*/ 97632 h 202406"/>
                    <a:gd name="connsiteX13" fmla="*/ 26192 w 164304"/>
                    <a:gd name="connsiteY13" fmla="*/ 83344 h 202406"/>
                    <a:gd name="connsiteX14" fmla="*/ 57148 w 164304"/>
                    <a:gd name="connsiteY14" fmla="*/ 88106 h 202406"/>
                    <a:gd name="connsiteX15" fmla="*/ 130968 w 164304"/>
                    <a:gd name="connsiteY15" fmla="*/ 0 h 20240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164304" h="202406">
                      <a:moveTo>
                        <a:pt x="130968" y="0"/>
                      </a:moveTo>
                      <a:lnTo>
                        <a:pt x="138112" y="35718"/>
                      </a:lnTo>
                      <a:lnTo>
                        <a:pt x="164304" y="52388"/>
                      </a:lnTo>
                      <a:lnTo>
                        <a:pt x="164304" y="83344"/>
                      </a:lnTo>
                      <a:lnTo>
                        <a:pt x="160016" y="139132"/>
                      </a:lnTo>
                      <a:lnTo>
                        <a:pt x="100012" y="140494"/>
                      </a:lnTo>
                      <a:lnTo>
                        <a:pt x="40480" y="161926"/>
                      </a:lnTo>
                      <a:lnTo>
                        <a:pt x="30956" y="202406"/>
                      </a:lnTo>
                      <a:lnTo>
                        <a:pt x="9524" y="202406"/>
                      </a:lnTo>
                      <a:lnTo>
                        <a:pt x="9524" y="157162"/>
                      </a:lnTo>
                      <a:lnTo>
                        <a:pt x="0" y="140494"/>
                      </a:lnTo>
                      <a:lnTo>
                        <a:pt x="0" y="87426"/>
                      </a:lnTo>
                      <a:lnTo>
                        <a:pt x="7144" y="97632"/>
                      </a:lnTo>
                      <a:lnTo>
                        <a:pt x="26192" y="83344"/>
                      </a:lnTo>
                      <a:lnTo>
                        <a:pt x="57148" y="88106"/>
                      </a:lnTo>
                      <a:lnTo>
                        <a:pt x="130968" y="0"/>
                      </a:lnTo>
                      <a:close/>
                    </a:path>
                  </a:pathLst>
                </a:custGeom>
                <a:solidFill>
                  <a:schemeClr val="accent4">
                    <a:lumMod val="20000"/>
                    <a:lumOff val="80000"/>
                  </a:schemeClr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non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97" name="フリーフォーム: 図形 1796">
                  <a:extLst>
                    <a:ext uri="{FF2B5EF4-FFF2-40B4-BE49-F238E27FC236}">
                      <a16:creationId xmlns:a16="http://schemas.microsoft.com/office/drawing/2014/main" id="{B61643A9-27BD-4083-BAF7-2586973D6D06}"/>
                    </a:ext>
                  </a:extLst>
                </p:cNvPr>
                <p:cNvSpPr/>
                <p:nvPr/>
              </p:nvSpPr>
              <p:spPr>
                <a:xfrm>
                  <a:off x="30213900" y="32066794"/>
                  <a:ext cx="235144" cy="142896"/>
                </a:xfrm>
                <a:custGeom>
                  <a:avLst/>
                  <a:gdLst>
                    <a:gd name="connsiteX0" fmla="*/ 137220 w 235144"/>
                    <a:gd name="connsiteY0" fmla="*/ 0 h 142896"/>
                    <a:gd name="connsiteX1" fmla="*/ 235144 w 235144"/>
                    <a:gd name="connsiteY1" fmla="*/ 82462 h 142896"/>
                    <a:gd name="connsiteX2" fmla="*/ 163706 w 235144"/>
                    <a:gd name="connsiteY2" fmla="*/ 125326 h 142896"/>
                    <a:gd name="connsiteX3" fmla="*/ 37514 w 235144"/>
                    <a:gd name="connsiteY3" fmla="*/ 142896 h 142896"/>
                    <a:gd name="connsiteX4" fmla="*/ 0 w 235144"/>
                    <a:gd name="connsiteY4" fmla="*/ 85636 h 142896"/>
                    <a:gd name="connsiteX5" fmla="*/ 41468 w 235144"/>
                    <a:gd name="connsiteY5" fmla="*/ 70556 h 142896"/>
                    <a:gd name="connsiteX6" fmla="*/ 137220 w 235144"/>
                    <a:gd name="connsiteY6" fmla="*/ 0 h 14289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35144" h="142896">
                      <a:moveTo>
                        <a:pt x="137220" y="0"/>
                      </a:moveTo>
                      <a:lnTo>
                        <a:pt x="235144" y="82462"/>
                      </a:lnTo>
                      <a:lnTo>
                        <a:pt x="163706" y="125326"/>
                      </a:lnTo>
                      <a:lnTo>
                        <a:pt x="37514" y="142896"/>
                      </a:lnTo>
                      <a:lnTo>
                        <a:pt x="0" y="85636"/>
                      </a:lnTo>
                      <a:lnTo>
                        <a:pt x="41468" y="70556"/>
                      </a:lnTo>
                      <a:lnTo>
                        <a:pt x="137220" y="0"/>
                      </a:lnTo>
                      <a:close/>
                    </a:path>
                  </a:pathLst>
                </a:custGeom>
                <a:solidFill>
                  <a:schemeClr val="accent4">
                    <a:lumMod val="20000"/>
                    <a:lumOff val="80000"/>
                  </a:schemeClr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non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98" name="フリーフォーム: 図形 1797">
                  <a:extLst>
                    <a:ext uri="{FF2B5EF4-FFF2-40B4-BE49-F238E27FC236}">
                      <a16:creationId xmlns:a16="http://schemas.microsoft.com/office/drawing/2014/main" id="{85FE5351-1582-4E7F-9729-C978CFDA6271}"/>
                    </a:ext>
                  </a:extLst>
                </p:cNvPr>
                <p:cNvSpPr/>
                <p:nvPr/>
              </p:nvSpPr>
              <p:spPr>
                <a:xfrm>
                  <a:off x="30713364" y="32075438"/>
                  <a:ext cx="119060" cy="139408"/>
                </a:xfrm>
                <a:custGeom>
                  <a:avLst/>
                  <a:gdLst>
                    <a:gd name="connsiteX0" fmla="*/ 73816 w 119060"/>
                    <a:gd name="connsiteY0" fmla="*/ 0 h 139408"/>
                    <a:gd name="connsiteX1" fmla="*/ 76200 w 119060"/>
                    <a:gd name="connsiteY1" fmla="*/ 42862 h 139408"/>
                    <a:gd name="connsiteX2" fmla="*/ 119060 w 119060"/>
                    <a:gd name="connsiteY2" fmla="*/ 23812 h 139408"/>
                    <a:gd name="connsiteX3" fmla="*/ 100012 w 119060"/>
                    <a:gd name="connsiteY3" fmla="*/ 76200 h 139408"/>
                    <a:gd name="connsiteX4" fmla="*/ 50004 w 119060"/>
                    <a:gd name="connsiteY4" fmla="*/ 138112 h 139408"/>
                    <a:gd name="connsiteX5" fmla="*/ 29286 w 119060"/>
                    <a:gd name="connsiteY5" fmla="*/ 139408 h 139408"/>
                    <a:gd name="connsiteX6" fmla="*/ 0 w 119060"/>
                    <a:gd name="connsiteY6" fmla="*/ 78582 h 139408"/>
                    <a:gd name="connsiteX7" fmla="*/ 20032 w 119060"/>
                    <a:gd name="connsiteY7" fmla="*/ 54542 h 139408"/>
                    <a:gd name="connsiteX8" fmla="*/ 21428 w 119060"/>
                    <a:gd name="connsiteY8" fmla="*/ 59530 h 139408"/>
                    <a:gd name="connsiteX9" fmla="*/ 73816 w 119060"/>
                    <a:gd name="connsiteY9" fmla="*/ 0 h 13940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119060" h="139408">
                      <a:moveTo>
                        <a:pt x="73816" y="0"/>
                      </a:moveTo>
                      <a:lnTo>
                        <a:pt x="76200" y="42862"/>
                      </a:lnTo>
                      <a:lnTo>
                        <a:pt x="119060" y="23812"/>
                      </a:lnTo>
                      <a:lnTo>
                        <a:pt x="100012" y="76200"/>
                      </a:lnTo>
                      <a:lnTo>
                        <a:pt x="50004" y="138112"/>
                      </a:lnTo>
                      <a:lnTo>
                        <a:pt x="29286" y="139408"/>
                      </a:lnTo>
                      <a:lnTo>
                        <a:pt x="0" y="78582"/>
                      </a:lnTo>
                      <a:lnTo>
                        <a:pt x="20032" y="54542"/>
                      </a:lnTo>
                      <a:lnTo>
                        <a:pt x="21428" y="59530"/>
                      </a:lnTo>
                      <a:lnTo>
                        <a:pt x="73816" y="0"/>
                      </a:lnTo>
                      <a:close/>
                    </a:path>
                  </a:pathLst>
                </a:custGeom>
                <a:solidFill>
                  <a:schemeClr val="accent4">
                    <a:lumMod val="20000"/>
                    <a:lumOff val="80000"/>
                  </a:schemeClr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non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99" name="フリーフォーム: 図形 1798">
                  <a:extLst>
                    <a:ext uri="{FF2B5EF4-FFF2-40B4-BE49-F238E27FC236}">
                      <a16:creationId xmlns:a16="http://schemas.microsoft.com/office/drawing/2014/main" id="{B149EF64-83CC-4CE2-96EE-185D8AB4E280}"/>
                    </a:ext>
                  </a:extLst>
                </p:cNvPr>
                <p:cNvSpPr/>
                <p:nvPr/>
              </p:nvSpPr>
              <p:spPr>
                <a:xfrm>
                  <a:off x="30291880" y="32239744"/>
                  <a:ext cx="164308" cy="133380"/>
                </a:xfrm>
                <a:custGeom>
                  <a:avLst/>
                  <a:gdLst>
                    <a:gd name="connsiteX0" fmla="*/ 147640 w 164308"/>
                    <a:gd name="connsiteY0" fmla="*/ 0 h 133380"/>
                    <a:gd name="connsiteX1" fmla="*/ 164308 w 164308"/>
                    <a:gd name="connsiteY1" fmla="*/ 54768 h 133380"/>
                    <a:gd name="connsiteX2" fmla="*/ 119064 w 164308"/>
                    <a:gd name="connsiteY2" fmla="*/ 71436 h 133380"/>
                    <a:gd name="connsiteX3" fmla="*/ 80964 w 164308"/>
                    <a:gd name="connsiteY3" fmla="*/ 133350 h 133380"/>
                    <a:gd name="connsiteX4" fmla="*/ 80428 w 164308"/>
                    <a:gd name="connsiteY4" fmla="*/ 133380 h 133380"/>
                    <a:gd name="connsiteX5" fmla="*/ 80964 w 164308"/>
                    <a:gd name="connsiteY5" fmla="*/ 130968 h 133380"/>
                    <a:gd name="connsiteX6" fmla="*/ 0 w 164308"/>
                    <a:gd name="connsiteY6" fmla="*/ 78580 h 133380"/>
                    <a:gd name="connsiteX7" fmla="*/ 1202 w 164308"/>
                    <a:gd name="connsiteY7" fmla="*/ 68970 h 133380"/>
                    <a:gd name="connsiteX8" fmla="*/ 80964 w 164308"/>
                    <a:gd name="connsiteY8" fmla="*/ 47624 h 133380"/>
                    <a:gd name="connsiteX9" fmla="*/ 90488 w 164308"/>
                    <a:gd name="connsiteY9" fmla="*/ 9524 h 133380"/>
                    <a:gd name="connsiteX10" fmla="*/ 147640 w 164308"/>
                    <a:gd name="connsiteY10" fmla="*/ 0 h 1333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64308" h="133380">
                      <a:moveTo>
                        <a:pt x="147640" y="0"/>
                      </a:moveTo>
                      <a:lnTo>
                        <a:pt x="164308" y="54768"/>
                      </a:lnTo>
                      <a:lnTo>
                        <a:pt x="119064" y="71436"/>
                      </a:lnTo>
                      <a:lnTo>
                        <a:pt x="80964" y="133350"/>
                      </a:lnTo>
                      <a:lnTo>
                        <a:pt x="80428" y="133380"/>
                      </a:lnTo>
                      <a:lnTo>
                        <a:pt x="80964" y="130968"/>
                      </a:lnTo>
                      <a:lnTo>
                        <a:pt x="0" y="78580"/>
                      </a:lnTo>
                      <a:lnTo>
                        <a:pt x="1202" y="68970"/>
                      </a:lnTo>
                      <a:lnTo>
                        <a:pt x="80964" y="47624"/>
                      </a:lnTo>
                      <a:lnTo>
                        <a:pt x="90488" y="9524"/>
                      </a:lnTo>
                      <a:lnTo>
                        <a:pt x="147640" y="0"/>
                      </a:lnTo>
                      <a:close/>
                    </a:path>
                  </a:pathLst>
                </a:custGeom>
                <a:solidFill>
                  <a:schemeClr val="accent4">
                    <a:lumMod val="20000"/>
                    <a:lumOff val="80000"/>
                  </a:schemeClr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non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00" name="フリーフォーム: 図形 1799">
                  <a:extLst>
                    <a:ext uri="{FF2B5EF4-FFF2-40B4-BE49-F238E27FC236}">
                      <a16:creationId xmlns:a16="http://schemas.microsoft.com/office/drawing/2014/main" id="{6FC39995-CDF2-4B0A-BCD9-9CE1036CBAEE}"/>
                    </a:ext>
                  </a:extLst>
                </p:cNvPr>
                <p:cNvSpPr/>
                <p:nvPr/>
              </p:nvSpPr>
              <p:spPr>
                <a:xfrm>
                  <a:off x="30606206" y="32292132"/>
                  <a:ext cx="106636" cy="87124"/>
                </a:xfrm>
                <a:custGeom>
                  <a:avLst/>
                  <a:gdLst>
                    <a:gd name="connsiteX0" fmla="*/ 30958 w 106636"/>
                    <a:gd name="connsiteY0" fmla="*/ 0 h 87124"/>
                    <a:gd name="connsiteX1" fmla="*/ 101780 w 106636"/>
                    <a:gd name="connsiteY1" fmla="*/ 5902 h 87124"/>
                    <a:gd name="connsiteX2" fmla="*/ 100014 w 106636"/>
                    <a:gd name="connsiteY2" fmla="*/ 14288 h 87124"/>
                    <a:gd name="connsiteX3" fmla="*/ 106636 w 106636"/>
                    <a:gd name="connsiteY3" fmla="*/ 87124 h 87124"/>
                    <a:gd name="connsiteX4" fmla="*/ 14288 w 106636"/>
                    <a:gd name="connsiteY4" fmla="*/ 85724 h 87124"/>
                    <a:gd name="connsiteX5" fmla="*/ 0 w 106636"/>
                    <a:gd name="connsiteY5" fmla="*/ 54768 h 87124"/>
                    <a:gd name="connsiteX6" fmla="*/ 30958 w 106636"/>
                    <a:gd name="connsiteY6" fmla="*/ 0 h 8712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06636" h="87124">
                      <a:moveTo>
                        <a:pt x="30958" y="0"/>
                      </a:moveTo>
                      <a:lnTo>
                        <a:pt x="101780" y="5902"/>
                      </a:lnTo>
                      <a:lnTo>
                        <a:pt x="100014" y="14288"/>
                      </a:lnTo>
                      <a:lnTo>
                        <a:pt x="106636" y="87124"/>
                      </a:lnTo>
                      <a:lnTo>
                        <a:pt x="14288" y="85724"/>
                      </a:lnTo>
                      <a:lnTo>
                        <a:pt x="0" y="54768"/>
                      </a:lnTo>
                      <a:lnTo>
                        <a:pt x="30958" y="0"/>
                      </a:lnTo>
                      <a:close/>
                    </a:path>
                  </a:pathLst>
                </a:custGeom>
                <a:solidFill>
                  <a:schemeClr val="accent4">
                    <a:lumMod val="20000"/>
                    <a:lumOff val="80000"/>
                  </a:schemeClr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non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01" name="フリーフォーム: 図形 1800">
                  <a:extLst>
                    <a:ext uri="{FF2B5EF4-FFF2-40B4-BE49-F238E27FC236}">
                      <a16:creationId xmlns:a16="http://schemas.microsoft.com/office/drawing/2014/main" id="{299B2BDC-BD99-4550-8ED5-FF735538FC96}"/>
                    </a:ext>
                  </a:extLst>
                </p:cNvPr>
                <p:cNvSpPr/>
                <p:nvPr/>
              </p:nvSpPr>
              <p:spPr>
                <a:xfrm>
                  <a:off x="30301404" y="32430188"/>
                  <a:ext cx="176216" cy="120580"/>
                </a:xfrm>
                <a:custGeom>
                  <a:avLst/>
                  <a:gdLst>
                    <a:gd name="connsiteX0" fmla="*/ 58222 w 176216"/>
                    <a:gd name="connsiteY0" fmla="*/ 0 h 120580"/>
                    <a:gd name="connsiteX1" fmla="*/ 147640 w 176216"/>
                    <a:gd name="connsiteY1" fmla="*/ 9580 h 120580"/>
                    <a:gd name="connsiteX2" fmla="*/ 176216 w 176216"/>
                    <a:gd name="connsiteY2" fmla="*/ 33392 h 120580"/>
                    <a:gd name="connsiteX3" fmla="*/ 176216 w 176216"/>
                    <a:gd name="connsiteY3" fmla="*/ 120580 h 120580"/>
                    <a:gd name="connsiteX4" fmla="*/ 3380 w 176216"/>
                    <a:gd name="connsiteY4" fmla="*/ 70034 h 120580"/>
                    <a:gd name="connsiteX5" fmla="*/ 0 w 176216"/>
                    <a:gd name="connsiteY5" fmla="*/ 54824 h 120580"/>
                    <a:gd name="connsiteX6" fmla="*/ 52388 w 176216"/>
                    <a:gd name="connsiteY6" fmla="*/ 26250 h 120580"/>
                    <a:gd name="connsiteX7" fmla="*/ 58222 w 176216"/>
                    <a:gd name="connsiteY7" fmla="*/ 0 h 1205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176216" h="120580">
                      <a:moveTo>
                        <a:pt x="58222" y="0"/>
                      </a:moveTo>
                      <a:lnTo>
                        <a:pt x="147640" y="9580"/>
                      </a:lnTo>
                      <a:lnTo>
                        <a:pt x="176216" y="33392"/>
                      </a:lnTo>
                      <a:lnTo>
                        <a:pt x="176216" y="120580"/>
                      </a:lnTo>
                      <a:lnTo>
                        <a:pt x="3380" y="70034"/>
                      </a:lnTo>
                      <a:lnTo>
                        <a:pt x="0" y="54824"/>
                      </a:lnTo>
                      <a:lnTo>
                        <a:pt x="52388" y="26250"/>
                      </a:lnTo>
                      <a:lnTo>
                        <a:pt x="58222" y="0"/>
                      </a:lnTo>
                      <a:close/>
                    </a:path>
                  </a:pathLst>
                </a:custGeom>
                <a:solidFill>
                  <a:schemeClr val="accent4">
                    <a:lumMod val="20000"/>
                    <a:lumOff val="80000"/>
                  </a:schemeClr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non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02" name="フリーフォーム: 図形 1801">
                  <a:extLst>
                    <a:ext uri="{FF2B5EF4-FFF2-40B4-BE49-F238E27FC236}">
                      <a16:creationId xmlns:a16="http://schemas.microsoft.com/office/drawing/2014/main" id="{3FFD3031-8A53-446F-B8E1-A5F71C9D6465}"/>
                    </a:ext>
                  </a:extLst>
                </p:cNvPr>
                <p:cNvSpPr/>
                <p:nvPr/>
              </p:nvSpPr>
              <p:spPr>
                <a:xfrm>
                  <a:off x="30351120" y="31975424"/>
                  <a:ext cx="198210" cy="177618"/>
                </a:xfrm>
                <a:custGeom>
                  <a:avLst/>
                  <a:gdLst>
                    <a:gd name="connsiteX0" fmla="*/ 171744 w 198210"/>
                    <a:gd name="connsiteY0" fmla="*/ 0 h 177618"/>
                    <a:gd name="connsiteX1" fmla="*/ 181268 w 198210"/>
                    <a:gd name="connsiteY1" fmla="*/ 13608 h 177618"/>
                    <a:gd name="connsiteX2" fmla="*/ 181268 w 198210"/>
                    <a:gd name="connsiteY2" fmla="*/ 66676 h 177618"/>
                    <a:gd name="connsiteX3" fmla="*/ 190792 w 198210"/>
                    <a:gd name="connsiteY3" fmla="*/ 83344 h 177618"/>
                    <a:gd name="connsiteX4" fmla="*/ 190792 w 198210"/>
                    <a:gd name="connsiteY4" fmla="*/ 128588 h 177618"/>
                    <a:gd name="connsiteX5" fmla="*/ 198210 w 198210"/>
                    <a:gd name="connsiteY5" fmla="*/ 128588 h 177618"/>
                    <a:gd name="connsiteX6" fmla="*/ 197936 w 198210"/>
                    <a:gd name="connsiteY6" fmla="*/ 130970 h 177618"/>
                    <a:gd name="connsiteX7" fmla="*/ 133644 w 198210"/>
                    <a:gd name="connsiteY7" fmla="*/ 138114 h 177618"/>
                    <a:gd name="connsiteX8" fmla="*/ 102686 w 198210"/>
                    <a:gd name="connsiteY8" fmla="*/ 176214 h 177618"/>
                    <a:gd name="connsiteX9" fmla="*/ 91616 w 198210"/>
                    <a:gd name="connsiteY9" fmla="*/ 177618 h 177618"/>
                    <a:gd name="connsiteX10" fmla="*/ 97924 w 198210"/>
                    <a:gd name="connsiteY10" fmla="*/ 173832 h 177618"/>
                    <a:gd name="connsiteX11" fmla="*/ 0 w 198210"/>
                    <a:gd name="connsiteY11" fmla="*/ 91370 h 177618"/>
                    <a:gd name="connsiteX12" fmla="*/ 24896 w 198210"/>
                    <a:gd name="connsiteY12" fmla="*/ 73026 h 177618"/>
                    <a:gd name="connsiteX13" fmla="*/ 25520 w 198210"/>
                    <a:gd name="connsiteY13" fmla="*/ 61796 h 177618"/>
                    <a:gd name="connsiteX14" fmla="*/ 86016 w 198210"/>
                    <a:gd name="connsiteY14" fmla="*/ 76200 h 177618"/>
                    <a:gd name="connsiteX15" fmla="*/ 121736 w 198210"/>
                    <a:gd name="connsiteY15" fmla="*/ 33340 h 177618"/>
                    <a:gd name="connsiteX16" fmla="*/ 133644 w 198210"/>
                    <a:gd name="connsiteY16" fmla="*/ 7144 h 177618"/>
                    <a:gd name="connsiteX17" fmla="*/ 171744 w 198210"/>
                    <a:gd name="connsiteY17" fmla="*/ 0 h 17761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198210" h="177618">
                      <a:moveTo>
                        <a:pt x="171744" y="0"/>
                      </a:moveTo>
                      <a:lnTo>
                        <a:pt x="181268" y="13608"/>
                      </a:lnTo>
                      <a:lnTo>
                        <a:pt x="181268" y="66676"/>
                      </a:lnTo>
                      <a:lnTo>
                        <a:pt x="190792" y="83344"/>
                      </a:lnTo>
                      <a:lnTo>
                        <a:pt x="190792" y="128588"/>
                      </a:lnTo>
                      <a:lnTo>
                        <a:pt x="198210" y="128588"/>
                      </a:lnTo>
                      <a:lnTo>
                        <a:pt x="197936" y="130970"/>
                      </a:lnTo>
                      <a:lnTo>
                        <a:pt x="133644" y="138114"/>
                      </a:lnTo>
                      <a:lnTo>
                        <a:pt x="102686" y="176214"/>
                      </a:lnTo>
                      <a:lnTo>
                        <a:pt x="91616" y="177618"/>
                      </a:lnTo>
                      <a:lnTo>
                        <a:pt x="97924" y="173832"/>
                      </a:lnTo>
                      <a:lnTo>
                        <a:pt x="0" y="91370"/>
                      </a:lnTo>
                      <a:lnTo>
                        <a:pt x="24896" y="73026"/>
                      </a:lnTo>
                      <a:lnTo>
                        <a:pt x="25520" y="61796"/>
                      </a:lnTo>
                      <a:lnTo>
                        <a:pt x="86016" y="76200"/>
                      </a:lnTo>
                      <a:lnTo>
                        <a:pt x="121736" y="33340"/>
                      </a:lnTo>
                      <a:lnTo>
                        <a:pt x="133644" y="7144"/>
                      </a:lnTo>
                      <a:lnTo>
                        <a:pt x="171744" y="0"/>
                      </a:lnTo>
                      <a:close/>
                    </a:path>
                  </a:pathLst>
                </a:custGeom>
                <a:solidFill>
                  <a:schemeClr val="accent4">
                    <a:lumMod val="20000"/>
                    <a:lumOff val="80000"/>
                  </a:schemeClr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non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03" name="フリーフォーム: 図形 1802">
                  <a:extLst>
                    <a:ext uri="{FF2B5EF4-FFF2-40B4-BE49-F238E27FC236}">
                      <a16:creationId xmlns:a16="http://schemas.microsoft.com/office/drawing/2014/main" id="{1E9C4D42-5DD9-4867-8145-1EA3AAB63BA2}"/>
                    </a:ext>
                  </a:extLst>
                </p:cNvPr>
                <p:cNvSpPr/>
                <p:nvPr/>
              </p:nvSpPr>
              <p:spPr>
                <a:xfrm>
                  <a:off x="30628302" y="32040738"/>
                  <a:ext cx="105094" cy="89714"/>
                </a:xfrm>
                <a:custGeom>
                  <a:avLst/>
                  <a:gdLst>
                    <a:gd name="connsiteX0" fmla="*/ 64102 w 105094"/>
                    <a:gd name="connsiteY0" fmla="*/ 0 h 89714"/>
                    <a:gd name="connsiteX1" fmla="*/ 63630 w 105094"/>
                    <a:gd name="connsiteY1" fmla="*/ 6126 h 89714"/>
                    <a:gd name="connsiteX2" fmla="*/ 63630 w 105094"/>
                    <a:gd name="connsiteY2" fmla="*/ 32318 h 89714"/>
                    <a:gd name="connsiteX3" fmla="*/ 89822 w 105094"/>
                    <a:gd name="connsiteY3" fmla="*/ 34700 h 89714"/>
                    <a:gd name="connsiteX4" fmla="*/ 105094 w 105094"/>
                    <a:gd name="connsiteY4" fmla="*/ 89242 h 89714"/>
                    <a:gd name="connsiteX5" fmla="*/ 104700 w 105094"/>
                    <a:gd name="connsiteY5" fmla="*/ 89714 h 89714"/>
                    <a:gd name="connsiteX6" fmla="*/ 27910 w 105094"/>
                    <a:gd name="connsiteY6" fmla="*/ 84706 h 89714"/>
                    <a:gd name="connsiteX7" fmla="*/ 0 w 105094"/>
                    <a:gd name="connsiteY7" fmla="*/ 2836 h 89714"/>
                    <a:gd name="connsiteX8" fmla="*/ 4098 w 105094"/>
                    <a:gd name="connsiteY8" fmla="*/ 1362 h 89714"/>
                    <a:gd name="connsiteX9" fmla="*/ 64102 w 105094"/>
                    <a:gd name="connsiteY9" fmla="*/ 0 h 8971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105094" h="89714">
                      <a:moveTo>
                        <a:pt x="64102" y="0"/>
                      </a:moveTo>
                      <a:lnTo>
                        <a:pt x="63630" y="6126"/>
                      </a:lnTo>
                      <a:lnTo>
                        <a:pt x="63630" y="32318"/>
                      </a:lnTo>
                      <a:lnTo>
                        <a:pt x="89822" y="34700"/>
                      </a:lnTo>
                      <a:lnTo>
                        <a:pt x="105094" y="89242"/>
                      </a:lnTo>
                      <a:lnTo>
                        <a:pt x="104700" y="89714"/>
                      </a:lnTo>
                      <a:lnTo>
                        <a:pt x="27910" y="84706"/>
                      </a:lnTo>
                      <a:lnTo>
                        <a:pt x="0" y="2836"/>
                      </a:lnTo>
                      <a:lnTo>
                        <a:pt x="4098" y="1362"/>
                      </a:lnTo>
                      <a:lnTo>
                        <a:pt x="64102" y="0"/>
                      </a:lnTo>
                      <a:close/>
                    </a:path>
                  </a:pathLst>
                </a:custGeom>
                <a:solidFill>
                  <a:schemeClr val="accent4">
                    <a:lumMod val="20000"/>
                    <a:lumOff val="80000"/>
                  </a:schemeClr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non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04" name="フリーフォーム: 図形 1803">
                  <a:extLst>
                    <a:ext uri="{FF2B5EF4-FFF2-40B4-BE49-F238E27FC236}">
                      <a16:creationId xmlns:a16="http://schemas.microsoft.com/office/drawing/2014/main" id="{46F8FA1A-5D1C-4872-ADB6-A4A9D876C1E4}"/>
                    </a:ext>
                  </a:extLst>
                </p:cNvPr>
                <p:cNvSpPr/>
                <p:nvPr/>
              </p:nvSpPr>
              <p:spPr>
                <a:xfrm>
                  <a:off x="30234732" y="32183040"/>
                  <a:ext cx="197070" cy="125674"/>
                </a:xfrm>
                <a:custGeom>
                  <a:avLst/>
                  <a:gdLst>
                    <a:gd name="connsiteX0" fmla="*/ 158006 w 197070"/>
                    <a:gd name="connsiteY0" fmla="*/ 0 h 125674"/>
                    <a:gd name="connsiteX1" fmla="*/ 159544 w 197070"/>
                    <a:gd name="connsiteY1" fmla="*/ 13840 h 125674"/>
                    <a:gd name="connsiteX2" fmla="*/ 197070 w 197070"/>
                    <a:gd name="connsiteY2" fmla="*/ 57990 h 125674"/>
                    <a:gd name="connsiteX3" fmla="*/ 147636 w 197070"/>
                    <a:gd name="connsiteY3" fmla="*/ 66228 h 125674"/>
                    <a:gd name="connsiteX4" fmla="*/ 138112 w 197070"/>
                    <a:gd name="connsiteY4" fmla="*/ 104328 h 125674"/>
                    <a:gd name="connsiteX5" fmla="*/ 58350 w 197070"/>
                    <a:gd name="connsiteY5" fmla="*/ 125674 h 125674"/>
                    <a:gd name="connsiteX6" fmla="*/ 61912 w 197070"/>
                    <a:gd name="connsiteY6" fmla="*/ 97184 h 125674"/>
                    <a:gd name="connsiteX7" fmla="*/ 0 w 197070"/>
                    <a:gd name="connsiteY7" fmla="*/ 82898 h 125674"/>
                    <a:gd name="connsiteX8" fmla="*/ 28572 w 197070"/>
                    <a:gd name="connsiteY8" fmla="*/ 44798 h 125674"/>
                    <a:gd name="connsiteX9" fmla="*/ 16682 w 197070"/>
                    <a:gd name="connsiteY9" fmla="*/ 26650 h 125674"/>
                    <a:gd name="connsiteX10" fmla="*/ 142874 w 197070"/>
                    <a:gd name="connsiteY10" fmla="*/ 9080 h 125674"/>
                    <a:gd name="connsiteX11" fmla="*/ 158006 w 197070"/>
                    <a:gd name="connsiteY11" fmla="*/ 0 h 1256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197070" h="125674">
                      <a:moveTo>
                        <a:pt x="158006" y="0"/>
                      </a:moveTo>
                      <a:lnTo>
                        <a:pt x="159544" y="13840"/>
                      </a:lnTo>
                      <a:lnTo>
                        <a:pt x="197070" y="57990"/>
                      </a:lnTo>
                      <a:lnTo>
                        <a:pt x="147636" y="66228"/>
                      </a:lnTo>
                      <a:lnTo>
                        <a:pt x="138112" y="104328"/>
                      </a:lnTo>
                      <a:lnTo>
                        <a:pt x="58350" y="125674"/>
                      </a:lnTo>
                      <a:lnTo>
                        <a:pt x="61912" y="97184"/>
                      </a:lnTo>
                      <a:lnTo>
                        <a:pt x="0" y="82898"/>
                      </a:lnTo>
                      <a:lnTo>
                        <a:pt x="28572" y="44798"/>
                      </a:lnTo>
                      <a:lnTo>
                        <a:pt x="16682" y="26650"/>
                      </a:lnTo>
                      <a:lnTo>
                        <a:pt x="142874" y="9080"/>
                      </a:lnTo>
                      <a:lnTo>
                        <a:pt x="158006" y="0"/>
                      </a:lnTo>
                      <a:close/>
                    </a:path>
                  </a:pathLst>
                </a:custGeom>
                <a:solidFill>
                  <a:schemeClr val="accent4">
                    <a:lumMod val="20000"/>
                    <a:lumOff val="80000"/>
                  </a:schemeClr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non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05" name="フリーフォーム: 図形 1804">
                  <a:extLst>
                    <a:ext uri="{FF2B5EF4-FFF2-40B4-BE49-F238E27FC236}">
                      <a16:creationId xmlns:a16="http://schemas.microsoft.com/office/drawing/2014/main" id="{DADBB44B-999F-4F65-AAFF-9BEA30A128D5}"/>
                    </a:ext>
                  </a:extLst>
                </p:cNvPr>
                <p:cNvSpPr/>
                <p:nvPr/>
              </p:nvSpPr>
              <p:spPr>
                <a:xfrm>
                  <a:off x="30565640" y="32043574"/>
                  <a:ext cx="94846" cy="155690"/>
                </a:xfrm>
                <a:custGeom>
                  <a:avLst/>
                  <a:gdLst>
                    <a:gd name="connsiteX0" fmla="*/ 62662 w 94846"/>
                    <a:gd name="connsiteY0" fmla="*/ 0 h 155690"/>
                    <a:gd name="connsiteX1" fmla="*/ 90572 w 94846"/>
                    <a:gd name="connsiteY1" fmla="*/ 81870 h 155690"/>
                    <a:gd name="connsiteX2" fmla="*/ 94846 w 94846"/>
                    <a:gd name="connsiteY2" fmla="*/ 82148 h 155690"/>
                    <a:gd name="connsiteX3" fmla="*/ 40566 w 94846"/>
                    <a:gd name="connsiteY3" fmla="*/ 155690 h 155690"/>
                    <a:gd name="connsiteX4" fmla="*/ 11992 w 94846"/>
                    <a:gd name="connsiteY4" fmla="*/ 112826 h 155690"/>
                    <a:gd name="connsiteX5" fmla="*/ 33424 w 94846"/>
                    <a:gd name="connsiteY5" fmla="*/ 81870 h 155690"/>
                    <a:gd name="connsiteX6" fmla="*/ 0 w 94846"/>
                    <a:gd name="connsiteY6" fmla="*/ 50676 h 155690"/>
                    <a:gd name="connsiteX7" fmla="*/ 7228 w 94846"/>
                    <a:gd name="connsiteY7" fmla="*/ 19958 h 155690"/>
                    <a:gd name="connsiteX8" fmla="*/ 62662 w 94846"/>
                    <a:gd name="connsiteY8" fmla="*/ 0 h 15569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94846" h="155690">
                      <a:moveTo>
                        <a:pt x="62662" y="0"/>
                      </a:moveTo>
                      <a:lnTo>
                        <a:pt x="90572" y="81870"/>
                      </a:lnTo>
                      <a:lnTo>
                        <a:pt x="94846" y="82148"/>
                      </a:lnTo>
                      <a:lnTo>
                        <a:pt x="40566" y="155690"/>
                      </a:lnTo>
                      <a:lnTo>
                        <a:pt x="11992" y="112826"/>
                      </a:lnTo>
                      <a:lnTo>
                        <a:pt x="33424" y="81870"/>
                      </a:lnTo>
                      <a:lnTo>
                        <a:pt x="0" y="50676"/>
                      </a:lnTo>
                      <a:lnTo>
                        <a:pt x="7228" y="19958"/>
                      </a:lnTo>
                      <a:lnTo>
                        <a:pt x="62662" y="0"/>
                      </a:lnTo>
                      <a:close/>
                    </a:path>
                  </a:pathLst>
                </a:custGeom>
                <a:solidFill>
                  <a:schemeClr val="accent4">
                    <a:lumMod val="20000"/>
                    <a:lumOff val="80000"/>
                  </a:schemeClr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non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06" name="フリーフォーム: 図形 1805">
                  <a:extLst>
                    <a:ext uri="{FF2B5EF4-FFF2-40B4-BE49-F238E27FC236}">
                      <a16:creationId xmlns:a16="http://schemas.microsoft.com/office/drawing/2014/main" id="{06FDB750-03BB-4076-9F2C-136FBDF6F1DD}"/>
                    </a:ext>
                  </a:extLst>
                </p:cNvPr>
                <p:cNvSpPr/>
                <p:nvPr/>
              </p:nvSpPr>
              <p:spPr>
                <a:xfrm>
                  <a:off x="30392738" y="32150642"/>
                  <a:ext cx="89642" cy="90324"/>
                </a:xfrm>
                <a:custGeom>
                  <a:avLst/>
                  <a:gdLst>
                    <a:gd name="connsiteX0" fmla="*/ 61876 w 89642"/>
                    <a:gd name="connsiteY0" fmla="*/ 0 h 90324"/>
                    <a:gd name="connsiteX1" fmla="*/ 89642 w 89642"/>
                    <a:gd name="connsiteY1" fmla="*/ 22426 h 90324"/>
                    <a:gd name="connsiteX2" fmla="*/ 53926 w 89642"/>
                    <a:gd name="connsiteY2" fmla="*/ 89102 h 90324"/>
                    <a:gd name="connsiteX3" fmla="*/ 46956 w 89642"/>
                    <a:gd name="connsiteY3" fmla="*/ 89674 h 90324"/>
                    <a:gd name="connsiteX4" fmla="*/ 46782 w 89642"/>
                    <a:gd name="connsiteY4" fmla="*/ 89102 h 90324"/>
                    <a:gd name="connsiteX5" fmla="*/ 39866 w 89642"/>
                    <a:gd name="connsiteY5" fmla="*/ 90254 h 90324"/>
                    <a:gd name="connsiteX6" fmla="*/ 39010 w 89642"/>
                    <a:gd name="connsiteY6" fmla="*/ 90324 h 90324"/>
                    <a:gd name="connsiteX7" fmla="*/ 1538 w 89642"/>
                    <a:gd name="connsiteY7" fmla="*/ 46238 h 90324"/>
                    <a:gd name="connsiteX8" fmla="*/ 0 w 89642"/>
                    <a:gd name="connsiteY8" fmla="*/ 32398 h 90324"/>
                    <a:gd name="connsiteX9" fmla="*/ 49998 w 89642"/>
                    <a:gd name="connsiteY9" fmla="*/ 2400 h 90324"/>
                    <a:gd name="connsiteX10" fmla="*/ 61068 w 89642"/>
                    <a:gd name="connsiteY10" fmla="*/ 996 h 90324"/>
                    <a:gd name="connsiteX11" fmla="*/ 61876 w 89642"/>
                    <a:gd name="connsiteY11" fmla="*/ 0 h 9032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89642" h="90324">
                      <a:moveTo>
                        <a:pt x="61876" y="0"/>
                      </a:moveTo>
                      <a:lnTo>
                        <a:pt x="89642" y="22426"/>
                      </a:lnTo>
                      <a:lnTo>
                        <a:pt x="53926" y="89102"/>
                      </a:lnTo>
                      <a:lnTo>
                        <a:pt x="46956" y="89674"/>
                      </a:lnTo>
                      <a:lnTo>
                        <a:pt x="46782" y="89102"/>
                      </a:lnTo>
                      <a:lnTo>
                        <a:pt x="39866" y="90254"/>
                      </a:lnTo>
                      <a:lnTo>
                        <a:pt x="39010" y="90324"/>
                      </a:lnTo>
                      <a:lnTo>
                        <a:pt x="1538" y="46238"/>
                      </a:lnTo>
                      <a:lnTo>
                        <a:pt x="0" y="32398"/>
                      </a:lnTo>
                      <a:lnTo>
                        <a:pt x="49998" y="2400"/>
                      </a:lnTo>
                      <a:lnTo>
                        <a:pt x="61068" y="996"/>
                      </a:lnTo>
                      <a:lnTo>
                        <a:pt x="61876" y="0"/>
                      </a:lnTo>
                      <a:close/>
                    </a:path>
                  </a:pathLst>
                </a:custGeom>
                <a:solidFill>
                  <a:schemeClr val="accent4">
                    <a:lumMod val="20000"/>
                    <a:lumOff val="80000"/>
                  </a:schemeClr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non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07" name="フリーフォーム: 図形 1806">
                  <a:extLst>
                    <a:ext uri="{FF2B5EF4-FFF2-40B4-BE49-F238E27FC236}">
                      <a16:creationId xmlns:a16="http://schemas.microsoft.com/office/drawing/2014/main" id="{EE1DC859-070E-4A94-9D26-02149C660945}"/>
                    </a:ext>
                  </a:extLst>
                </p:cNvPr>
                <p:cNvSpPr/>
                <p:nvPr/>
              </p:nvSpPr>
              <p:spPr>
                <a:xfrm>
                  <a:off x="30454614" y="32094250"/>
                  <a:ext cx="147916" cy="130276"/>
                </a:xfrm>
                <a:custGeom>
                  <a:avLst/>
                  <a:gdLst>
                    <a:gd name="connsiteX0" fmla="*/ 111026 w 147916"/>
                    <a:gd name="connsiteY0" fmla="*/ 0 h 130276"/>
                    <a:gd name="connsiteX1" fmla="*/ 144450 w 147916"/>
                    <a:gd name="connsiteY1" fmla="*/ 31194 h 130276"/>
                    <a:gd name="connsiteX2" fmla="*/ 123018 w 147916"/>
                    <a:gd name="connsiteY2" fmla="*/ 62150 h 130276"/>
                    <a:gd name="connsiteX3" fmla="*/ 147916 w 147916"/>
                    <a:gd name="connsiteY3" fmla="*/ 99500 h 130276"/>
                    <a:gd name="connsiteX4" fmla="*/ 146830 w 147916"/>
                    <a:gd name="connsiteY4" fmla="*/ 102630 h 130276"/>
                    <a:gd name="connsiteX5" fmla="*/ 73010 w 147916"/>
                    <a:gd name="connsiteY5" fmla="*/ 107394 h 130276"/>
                    <a:gd name="connsiteX6" fmla="*/ 202 w 147916"/>
                    <a:gd name="connsiteY6" fmla="*/ 130276 h 130276"/>
                    <a:gd name="connsiteX7" fmla="*/ 27766 w 147916"/>
                    <a:gd name="connsiteY7" fmla="*/ 78818 h 130276"/>
                    <a:gd name="connsiteX8" fmla="*/ 0 w 147916"/>
                    <a:gd name="connsiteY8" fmla="*/ 56392 h 130276"/>
                    <a:gd name="connsiteX9" fmla="*/ 30150 w 147916"/>
                    <a:gd name="connsiteY9" fmla="*/ 19288 h 130276"/>
                    <a:gd name="connsiteX10" fmla="*/ 94442 w 147916"/>
                    <a:gd name="connsiteY10" fmla="*/ 12144 h 130276"/>
                    <a:gd name="connsiteX11" fmla="*/ 94716 w 147916"/>
                    <a:gd name="connsiteY11" fmla="*/ 9762 h 130276"/>
                    <a:gd name="connsiteX12" fmla="*/ 108730 w 147916"/>
                    <a:gd name="connsiteY12" fmla="*/ 9762 h 130276"/>
                    <a:gd name="connsiteX13" fmla="*/ 111026 w 147916"/>
                    <a:gd name="connsiteY13" fmla="*/ 0 h 13027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47916" h="130276">
                      <a:moveTo>
                        <a:pt x="111026" y="0"/>
                      </a:moveTo>
                      <a:lnTo>
                        <a:pt x="144450" y="31194"/>
                      </a:lnTo>
                      <a:lnTo>
                        <a:pt x="123018" y="62150"/>
                      </a:lnTo>
                      <a:lnTo>
                        <a:pt x="147916" y="99500"/>
                      </a:lnTo>
                      <a:lnTo>
                        <a:pt x="146830" y="102630"/>
                      </a:lnTo>
                      <a:lnTo>
                        <a:pt x="73010" y="107394"/>
                      </a:lnTo>
                      <a:lnTo>
                        <a:pt x="202" y="130276"/>
                      </a:lnTo>
                      <a:lnTo>
                        <a:pt x="27766" y="78818"/>
                      </a:lnTo>
                      <a:lnTo>
                        <a:pt x="0" y="56392"/>
                      </a:lnTo>
                      <a:lnTo>
                        <a:pt x="30150" y="19288"/>
                      </a:lnTo>
                      <a:lnTo>
                        <a:pt x="94442" y="12144"/>
                      </a:lnTo>
                      <a:lnTo>
                        <a:pt x="94716" y="9762"/>
                      </a:lnTo>
                      <a:lnTo>
                        <a:pt x="108730" y="9762"/>
                      </a:lnTo>
                      <a:lnTo>
                        <a:pt x="111026" y="0"/>
                      </a:lnTo>
                      <a:close/>
                    </a:path>
                  </a:pathLst>
                </a:custGeom>
                <a:solidFill>
                  <a:schemeClr val="accent4">
                    <a:lumMod val="20000"/>
                    <a:lumOff val="80000"/>
                  </a:schemeClr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non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08" name="フリーフォーム: 図形 1807">
                  <a:extLst>
                    <a:ext uri="{FF2B5EF4-FFF2-40B4-BE49-F238E27FC236}">
                      <a16:creationId xmlns:a16="http://schemas.microsoft.com/office/drawing/2014/main" id="{5EB39EA1-8FFF-4587-B6D0-C7C1B4062ECB}"/>
                    </a:ext>
                  </a:extLst>
                </p:cNvPr>
                <p:cNvSpPr/>
                <p:nvPr/>
              </p:nvSpPr>
              <p:spPr>
                <a:xfrm>
                  <a:off x="30628238" y="32125722"/>
                  <a:ext cx="112876" cy="114022"/>
                </a:xfrm>
                <a:custGeom>
                  <a:avLst/>
                  <a:gdLst>
                    <a:gd name="connsiteX0" fmla="*/ 32248 w 112876"/>
                    <a:gd name="connsiteY0" fmla="*/ 0 h 114022"/>
                    <a:gd name="connsiteX1" fmla="*/ 104764 w 112876"/>
                    <a:gd name="connsiteY1" fmla="*/ 4730 h 114022"/>
                    <a:gd name="connsiteX2" fmla="*/ 85126 w 112876"/>
                    <a:gd name="connsiteY2" fmla="*/ 28298 h 114022"/>
                    <a:gd name="connsiteX3" fmla="*/ 112876 w 112876"/>
                    <a:gd name="connsiteY3" fmla="*/ 85934 h 114022"/>
                    <a:gd name="connsiteX4" fmla="*/ 6542 w 112876"/>
                    <a:gd name="connsiteY4" fmla="*/ 114022 h 114022"/>
                    <a:gd name="connsiteX5" fmla="*/ 0 w 112876"/>
                    <a:gd name="connsiteY5" fmla="*/ 43692 h 114022"/>
                    <a:gd name="connsiteX6" fmla="*/ 32248 w 112876"/>
                    <a:gd name="connsiteY6" fmla="*/ 0 h 11402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12876" h="114022">
                      <a:moveTo>
                        <a:pt x="32248" y="0"/>
                      </a:moveTo>
                      <a:lnTo>
                        <a:pt x="104764" y="4730"/>
                      </a:lnTo>
                      <a:lnTo>
                        <a:pt x="85126" y="28298"/>
                      </a:lnTo>
                      <a:lnTo>
                        <a:pt x="112876" y="85934"/>
                      </a:lnTo>
                      <a:lnTo>
                        <a:pt x="6542" y="114022"/>
                      </a:lnTo>
                      <a:lnTo>
                        <a:pt x="0" y="43692"/>
                      </a:lnTo>
                      <a:lnTo>
                        <a:pt x="32248" y="0"/>
                      </a:lnTo>
                      <a:close/>
                    </a:path>
                  </a:pathLst>
                </a:custGeom>
                <a:solidFill>
                  <a:schemeClr val="accent4">
                    <a:lumMod val="20000"/>
                    <a:lumOff val="80000"/>
                  </a:schemeClr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non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09" name="フリーフォーム: 図形 1808">
                  <a:extLst>
                    <a:ext uri="{FF2B5EF4-FFF2-40B4-BE49-F238E27FC236}">
                      <a16:creationId xmlns:a16="http://schemas.microsoft.com/office/drawing/2014/main" id="{809B81C8-5725-47A1-8C1A-BD348F4B6DC7}"/>
                    </a:ext>
                  </a:extLst>
                </p:cNvPr>
                <p:cNvSpPr/>
                <p:nvPr/>
              </p:nvSpPr>
              <p:spPr>
                <a:xfrm>
                  <a:off x="30439694" y="32205526"/>
                  <a:ext cx="78406" cy="87986"/>
                </a:xfrm>
                <a:custGeom>
                  <a:avLst/>
                  <a:gdLst>
                    <a:gd name="connsiteX0" fmla="*/ 75576 w 78406"/>
                    <a:gd name="connsiteY0" fmla="*/ 0 h 87986"/>
                    <a:gd name="connsiteX1" fmla="*/ 78406 w 78406"/>
                    <a:gd name="connsiteY1" fmla="*/ 58030 h 87986"/>
                    <a:gd name="connsiteX2" fmla="*/ 16190 w 78406"/>
                    <a:gd name="connsiteY2" fmla="*/ 87986 h 87986"/>
                    <a:gd name="connsiteX3" fmla="*/ 0 w 78406"/>
                    <a:gd name="connsiteY3" fmla="*/ 34790 h 87986"/>
                    <a:gd name="connsiteX4" fmla="*/ 6970 w 78406"/>
                    <a:gd name="connsiteY4" fmla="*/ 34218 h 87986"/>
                    <a:gd name="connsiteX5" fmla="*/ 15122 w 78406"/>
                    <a:gd name="connsiteY5" fmla="*/ 19000 h 87986"/>
                    <a:gd name="connsiteX6" fmla="*/ 75576 w 78406"/>
                    <a:gd name="connsiteY6" fmla="*/ 0 h 8798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78406" h="87986">
                      <a:moveTo>
                        <a:pt x="75576" y="0"/>
                      </a:moveTo>
                      <a:lnTo>
                        <a:pt x="78406" y="58030"/>
                      </a:lnTo>
                      <a:lnTo>
                        <a:pt x="16190" y="87986"/>
                      </a:lnTo>
                      <a:lnTo>
                        <a:pt x="0" y="34790"/>
                      </a:lnTo>
                      <a:lnTo>
                        <a:pt x="6970" y="34218"/>
                      </a:lnTo>
                      <a:lnTo>
                        <a:pt x="15122" y="19000"/>
                      </a:lnTo>
                      <a:lnTo>
                        <a:pt x="75576" y="0"/>
                      </a:lnTo>
                      <a:close/>
                    </a:path>
                  </a:pathLst>
                </a:custGeom>
                <a:solidFill>
                  <a:schemeClr val="accent4">
                    <a:lumMod val="20000"/>
                    <a:lumOff val="80000"/>
                  </a:schemeClr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non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10" name="フリーフォーム: 図形 1809">
                  <a:extLst>
                    <a:ext uri="{FF2B5EF4-FFF2-40B4-BE49-F238E27FC236}">
                      <a16:creationId xmlns:a16="http://schemas.microsoft.com/office/drawing/2014/main" id="{6F6F93B3-D62C-49A3-9A45-295CC0EBF593}"/>
                    </a:ext>
                  </a:extLst>
                </p:cNvPr>
                <p:cNvSpPr/>
                <p:nvPr/>
              </p:nvSpPr>
              <p:spPr>
                <a:xfrm>
                  <a:off x="30637164" y="32211656"/>
                  <a:ext cx="105486" cy="86378"/>
                </a:xfrm>
                <a:custGeom>
                  <a:avLst/>
                  <a:gdLst>
                    <a:gd name="connsiteX0" fmla="*/ 103950 w 105486"/>
                    <a:gd name="connsiteY0" fmla="*/ 0 h 86378"/>
                    <a:gd name="connsiteX1" fmla="*/ 105486 w 105486"/>
                    <a:gd name="connsiteY1" fmla="*/ 3190 h 86378"/>
                    <a:gd name="connsiteX2" fmla="*/ 88104 w 105486"/>
                    <a:gd name="connsiteY2" fmla="*/ 4276 h 86378"/>
                    <a:gd name="connsiteX3" fmla="*/ 70822 w 105486"/>
                    <a:gd name="connsiteY3" fmla="*/ 86378 h 86378"/>
                    <a:gd name="connsiteX4" fmla="*/ 1492 w 105486"/>
                    <a:gd name="connsiteY4" fmla="*/ 80600 h 86378"/>
                    <a:gd name="connsiteX5" fmla="*/ 0 w 105486"/>
                    <a:gd name="connsiteY5" fmla="*/ 32850 h 86378"/>
                    <a:gd name="connsiteX6" fmla="*/ 3582 w 105486"/>
                    <a:gd name="connsiteY6" fmla="*/ 26512 h 86378"/>
                    <a:gd name="connsiteX7" fmla="*/ 103950 w 105486"/>
                    <a:gd name="connsiteY7" fmla="*/ 0 h 8637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105486" h="86378">
                      <a:moveTo>
                        <a:pt x="103950" y="0"/>
                      </a:moveTo>
                      <a:lnTo>
                        <a:pt x="105486" y="3190"/>
                      </a:lnTo>
                      <a:lnTo>
                        <a:pt x="88104" y="4276"/>
                      </a:lnTo>
                      <a:lnTo>
                        <a:pt x="70822" y="86378"/>
                      </a:lnTo>
                      <a:lnTo>
                        <a:pt x="1492" y="80600"/>
                      </a:lnTo>
                      <a:lnTo>
                        <a:pt x="0" y="32850"/>
                      </a:lnTo>
                      <a:lnTo>
                        <a:pt x="3582" y="26512"/>
                      </a:lnTo>
                      <a:lnTo>
                        <a:pt x="103950" y="0"/>
                      </a:lnTo>
                      <a:close/>
                    </a:path>
                  </a:pathLst>
                </a:custGeom>
                <a:solidFill>
                  <a:schemeClr val="accent4">
                    <a:lumMod val="20000"/>
                    <a:lumOff val="80000"/>
                  </a:schemeClr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non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11" name="フリーフォーム: 図形 1810">
                  <a:extLst>
                    <a:ext uri="{FF2B5EF4-FFF2-40B4-BE49-F238E27FC236}">
                      <a16:creationId xmlns:a16="http://schemas.microsoft.com/office/drawing/2014/main" id="{6264940F-5C69-405F-9B6A-AE927DE70D47}"/>
                    </a:ext>
                  </a:extLst>
                </p:cNvPr>
                <p:cNvSpPr/>
                <p:nvPr/>
              </p:nvSpPr>
              <p:spPr>
                <a:xfrm>
                  <a:off x="30359626" y="32296330"/>
                  <a:ext cx="96562" cy="147838"/>
                </a:xfrm>
                <a:custGeom>
                  <a:avLst/>
                  <a:gdLst>
                    <a:gd name="connsiteX0" fmla="*/ 91628 w 96562"/>
                    <a:gd name="connsiteY0" fmla="*/ 0 h 147838"/>
                    <a:gd name="connsiteX1" fmla="*/ 96562 w 96562"/>
                    <a:gd name="connsiteY1" fmla="*/ 564 h 147838"/>
                    <a:gd name="connsiteX2" fmla="*/ 94698 w 96562"/>
                    <a:gd name="connsiteY2" fmla="*/ 147838 h 147838"/>
                    <a:gd name="connsiteX3" fmla="*/ 89418 w 96562"/>
                    <a:gd name="connsiteY3" fmla="*/ 143438 h 147838"/>
                    <a:gd name="connsiteX4" fmla="*/ 0 w 96562"/>
                    <a:gd name="connsiteY4" fmla="*/ 133858 h 147838"/>
                    <a:gd name="connsiteX5" fmla="*/ 12682 w 96562"/>
                    <a:gd name="connsiteY5" fmla="*/ 76794 h 147838"/>
                    <a:gd name="connsiteX6" fmla="*/ 13218 w 96562"/>
                    <a:gd name="connsiteY6" fmla="*/ 76764 h 147838"/>
                    <a:gd name="connsiteX7" fmla="*/ 51318 w 96562"/>
                    <a:gd name="connsiteY7" fmla="*/ 14850 h 147838"/>
                    <a:gd name="connsiteX8" fmla="*/ 91628 w 96562"/>
                    <a:gd name="connsiteY8" fmla="*/ 0 h 14783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96562" h="147838">
                      <a:moveTo>
                        <a:pt x="91628" y="0"/>
                      </a:moveTo>
                      <a:lnTo>
                        <a:pt x="96562" y="564"/>
                      </a:lnTo>
                      <a:lnTo>
                        <a:pt x="94698" y="147838"/>
                      </a:lnTo>
                      <a:lnTo>
                        <a:pt x="89418" y="143438"/>
                      </a:lnTo>
                      <a:lnTo>
                        <a:pt x="0" y="133858"/>
                      </a:lnTo>
                      <a:lnTo>
                        <a:pt x="12682" y="76794"/>
                      </a:lnTo>
                      <a:lnTo>
                        <a:pt x="13218" y="76764"/>
                      </a:lnTo>
                      <a:lnTo>
                        <a:pt x="51318" y="14850"/>
                      </a:lnTo>
                      <a:lnTo>
                        <a:pt x="91628" y="0"/>
                      </a:lnTo>
                      <a:close/>
                    </a:path>
                  </a:pathLst>
                </a:custGeom>
                <a:solidFill>
                  <a:schemeClr val="accent4">
                    <a:lumMod val="20000"/>
                    <a:lumOff val="80000"/>
                  </a:schemeClr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non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12" name="フリーフォーム: 図形 1811">
                  <a:extLst>
                    <a:ext uri="{FF2B5EF4-FFF2-40B4-BE49-F238E27FC236}">
                      <a16:creationId xmlns:a16="http://schemas.microsoft.com/office/drawing/2014/main" id="{B6E4CEE1-6029-44B0-B10D-69B834EF96E2}"/>
                    </a:ext>
                  </a:extLst>
                </p:cNvPr>
                <p:cNvSpPr/>
                <p:nvPr/>
              </p:nvSpPr>
              <p:spPr>
                <a:xfrm>
                  <a:off x="30515270" y="32169414"/>
                  <a:ext cx="125476" cy="125098"/>
                </a:xfrm>
                <a:custGeom>
                  <a:avLst/>
                  <a:gdLst>
                    <a:gd name="connsiteX0" fmla="*/ 112968 w 125476"/>
                    <a:gd name="connsiteY0" fmla="*/ 0 h 125098"/>
                    <a:gd name="connsiteX1" fmla="*/ 119510 w 125476"/>
                    <a:gd name="connsiteY1" fmla="*/ 70330 h 125098"/>
                    <a:gd name="connsiteX2" fmla="*/ 125476 w 125476"/>
                    <a:gd name="connsiteY2" fmla="*/ 68754 h 125098"/>
                    <a:gd name="connsiteX3" fmla="*/ 121894 w 125476"/>
                    <a:gd name="connsiteY3" fmla="*/ 75092 h 125098"/>
                    <a:gd name="connsiteX4" fmla="*/ 123368 w 125476"/>
                    <a:gd name="connsiteY4" fmla="*/ 122238 h 125098"/>
                    <a:gd name="connsiteX5" fmla="*/ 83794 w 125476"/>
                    <a:gd name="connsiteY5" fmla="*/ 101286 h 125098"/>
                    <a:gd name="connsiteX6" fmla="*/ 48074 w 125476"/>
                    <a:gd name="connsiteY6" fmla="*/ 125098 h 125098"/>
                    <a:gd name="connsiteX7" fmla="*/ 1674 w 125476"/>
                    <a:gd name="connsiteY7" fmla="*/ 94698 h 125098"/>
                    <a:gd name="connsiteX8" fmla="*/ 2830 w 125476"/>
                    <a:gd name="connsiteY8" fmla="*/ 94142 h 125098"/>
                    <a:gd name="connsiteX9" fmla="*/ 0 w 125476"/>
                    <a:gd name="connsiteY9" fmla="*/ 36112 h 125098"/>
                    <a:gd name="connsiteX10" fmla="*/ 12354 w 125476"/>
                    <a:gd name="connsiteY10" fmla="*/ 32230 h 125098"/>
                    <a:gd name="connsiteX11" fmla="*/ 86174 w 125476"/>
                    <a:gd name="connsiteY11" fmla="*/ 27466 h 125098"/>
                    <a:gd name="connsiteX12" fmla="*/ 87260 w 125476"/>
                    <a:gd name="connsiteY12" fmla="*/ 24336 h 125098"/>
                    <a:gd name="connsiteX13" fmla="*/ 90936 w 125476"/>
                    <a:gd name="connsiteY13" fmla="*/ 29850 h 125098"/>
                    <a:gd name="connsiteX14" fmla="*/ 112968 w 125476"/>
                    <a:gd name="connsiteY14" fmla="*/ 0 h 12509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125476" h="125098">
                      <a:moveTo>
                        <a:pt x="112968" y="0"/>
                      </a:moveTo>
                      <a:lnTo>
                        <a:pt x="119510" y="70330"/>
                      </a:lnTo>
                      <a:lnTo>
                        <a:pt x="125476" y="68754"/>
                      </a:lnTo>
                      <a:lnTo>
                        <a:pt x="121894" y="75092"/>
                      </a:lnTo>
                      <a:lnTo>
                        <a:pt x="123368" y="122238"/>
                      </a:lnTo>
                      <a:lnTo>
                        <a:pt x="83794" y="101286"/>
                      </a:lnTo>
                      <a:lnTo>
                        <a:pt x="48074" y="125098"/>
                      </a:lnTo>
                      <a:lnTo>
                        <a:pt x="1674" y="94698"/>
                      </a:lnTo>
                      <a:lnTo>
                        <a:pt x="2830" y="94142"/>
                      </a:lnTo>
                      <a:lnTo>
                        <a:pt x="0" y="36112"/>
                      </a:lnTo>
                      <a:lnTo>
                        <a:pt x="12354" y="32230"/>
                      </a:lnTo>
                      <a:lnTo>
                        <a:pt x="86174" y="27466"/>
                      </a:lnTo>
                      <a:lnTo>
                        <a:pt x="87260" y="24336"/>
                      </a:lnTo>
                      <a:lnTo>
                        <a:pt x="90936" y="29850"/>
                      </a:lnTo>
                      <a:lnTo>
                        <a:pt x="112968" y="0"/>
                      </a:lnTo>
                      <a:close/>
                    </a:path>
                  </a:pathLst>
                </a:custGeom>
                <a:solidFill>
                  <a:schemeClr val="accent4">
                    <a:lumMod val="20000"/>
                    <a:lumOff val="80000"/>
                  </a:schemeClr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non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13" name="フリーフォーム: 図形 1812">
                  <a:extLst>
                    <a:ext uri="{FF2B5EF4-FFF2-40B4-BE49-F238E27FC236}">
                      <a16:creationId xmlns:a16="http://schemas.microsoft.com/office/drawing/2014/main" id="{8632DC02-75E8-43D2-9FD4-02F85286E648}"/>
                    </a:ext>
                  </a:extLst>
                </p:cNvPr>
                <p:cNvSpPr/>
                <p:nvPr/>
              </p:nvSpPr>
              <p:spPr>
                <a:xfrm>
                  <a:off x="30454324" y="32347004"/>
                  <a:ext cx="87588" cy="122700"/>
                </a:xfrm>
                <a:custGeom>
                  <a:avLst/>
                  <a:gdLst>
                    <a:gd name="connsiteX0" fmla="*/ 1230 w 87588"/>
                    <a:gd name="connsiteY0" fmla="*/ 0 h 122700"/>
                    <a:gd name="connsiteX1" fmla="*/ 87588 w 87588"/>
                    <a:gd name="connsiteY1" fmla="*/ 9420 h 122700"/>
                    <a:gd name="connsiteX2" fmla="*/ 68540 w 87588"/>
                    <a:gd name="connsiteY2" fmla="*/ 90384 h 122700"/>
                    <a:gd name="connsiteX3" fmla="*/ 23296 w 87588"/>
                    <a:gd name="connsiteY3" fmla="*/ 122700 h 122700"/>
                    <a:gd name="connsiteX4" fmla="*/ 23296 w 87588"/>
                    <a:gd name="connsiteY4" fmla="*/ 116576 h 122700"/>
                    <a:gd name="connsiteX5" fmla="*/ 0 w 87588"/>
                    <a:gd name="connsiteY5" fmla="*/ 97164 h 122700"/>
                    <a:gd name="connsiteX6" fmla="*/ 1230 w 87588"/>
                    <a:gd name="connsiteY6" fmla="*/ 0 h 1227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87588" h="122700">
                      <a:moveTo>
                        <a:pt x="1230" y="0"/>
                      </a:moveTo>
                      <a:lnTo>
                        <a:pt x="87588" y="9420"/>
                      </a:lnTo>
                      <a:lnTo>
                        <a:pt x="68540" y="90384"/>
                      </a:lnTo>
                      <a:lnTo>
                        <a:pt x="23296" y="122700"/>
                      </a:lnTo>
                      <a:lnTo>
                        <a:pt x="23296" y="116576"/>
                      </a:lnTo>
                      <a:lnTo>
                        <a:pt x="0" y="97164"/>
                      </a:lnTo>
                      <a:lnTo>
                        <a:pt x="1230" y="0"/>
                      </a:lnTo>
                      <a:close/>
                    </a:path>
                  </a:pathLst>
                </a:custGeom>
                <a:solidFill>
                  <a:schemeClr val="accent4">
                    <a:lumMod val="20000"/>
                    <a:lumOff val="80000"/>
                  </a:schemeClr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non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14" name="フリーフォーム: 図形 1813">
                  <a:extLst>
                    <a:ext uri="{FF2B5EF4-FFF2-40B4-BE49-F238E27FC236}">
                      <a16:creationId xmlns:a16="http://schemas.microsoft.com/office/drawing/2014/main" id="{BADEB748-DB4A-49FE-BCB9-779A1B907CEB}"/>
                    </a:ext>
                  </a:extLst>
                </p:cNvPr>
                <p:cNvSpPr/>
                <p:nvPr/>
              </p:nvSpPr>
              <p:spPr>
                <a:xfrm>
                  <a:off x="30451254" y="32264112"/>
                  <a:ext cx="112090" cy="91812"/>
                </a:xfrm>
                <a:custGeom>
                  <a:avLst/>
                  <a:gdLst>
                    <a:gd name="connsiteX0" fmla="*/ 65690 w 112090"/>
                    <a:gd name="connsiteY0" fmla="*/ 0 h 91812"/>
                    <a:gd name="connsiteX1" fmla="*/ 112090 w 112090"/>
                    <a:gd name="connsiteY1" fmla="*/ 30400 h 91812"/>
                    <a:gd name="connsiteX2" fmla="*/ 100184 w 112090"/>
                    <a:gd name="connsiteY2" fmla="*/ 54212 h 91812"/>
                    <a:gd name="connsiteX3" fmla="*/ 86084 w 112090"/>
                    <a:gd name="connsiteY3" fmla="*/ 91812 h 91812"/>
                    <a:gd name="connsiteX4" fmla="*/ 4300 w 112090"/>
                    <a:gd name="connsiteY4" fmla="*/ 82892 h 91812"/>
                    <a:gd name="connsiteX5" fmla="*/ 4934 w 112090"/>
                    <a:gd name="connsiteY5" fmla="*/ 32782 h 91812"/>
                    <a:gd name="connsiteX6" fmla="*/ 0 w 112090"/>
                    <a:gd name="connsiteY6" fmla="*/ 32218 h 91812"/>
                    <a:gd name="connsiteX7" fmla="*/ 4934 w 112090"/>
                    <a:gd name="connsiteY7" fmla="*/ 30400 h 91812"/>
                    <a:gd name="connsiteX8" fmla="*/ 4630 w 112090"/>
                    <a:gd name="connsiteY8" fmla="*/ 29400 h 91812"/>
                    <a:gd name="connsiteX9" fmla="*/ 65690 w 112090"/>
                    <a:gd name="connsiteY9" fmla="*/ 0 h 918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112090" h="91812">
                      <a:moveTo>
                        <a:pt x="65690" y="0"/>
                      </a:moveTo>
                      <a:lnTo>
                        <a:pt x="112090" y="30400"/>
                      </a:lnTo>
                      <a:lnTo>
                        <a:pt x="100184" y="54212"/>
                      </a:lnTo>
                      <a:lnTo>
                        <a:pt x="86084" y="91812"/>
                      </a:lnTo>
                      <a:lnTo>
                        <a:pt x="4300" y="82892"/>
                      </a:lnTo>
                      <a:lnTo>
                        <a:pt x="4934" y="32782"/>
                      </a:lnTo>
                      <a:lnTo>
                        <a:pt x="0" y="32218"/>
                      </a:lnTo>
                      <a:lnTo>
                        <a:pt x="4934" y="30400"/>
                      </a:lnTo>
                      <a:lnTo>
                        <a:pt x="4630" y="29400"/>
                      </a:lnTo>
                      <a:lnTo>
                        <a:pt x="65690" y="0"/>
                      </a:lnTo>
                      <a:close/>
                    </a:path>
                  </a:pathLst>
                </a:custGeom>
                <a:solidFill>
                  <a:schemeClr val="accent4">
                    <a:lumMod val="20000"/>
                    <a:lumOff val="80000"/>
                  </a:schemeClr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non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15" name="フリーフォーム: 図形 1814">
                  <a:extLst>
                    <a:ext uri="{FF2B5EF4-FFF2-40B4-BE49-F238E27FC236}">
                      <a16:creationId xmlns:a16="http://schemas.microsoft.com/office/drawing/2014/main" id="{466A94BD-B21A-4BB3-8DA7-8861A5DB1D1F}"/>
                    </a:ext>
                  </a:extLst>
                </p:cNvPr>
                <p:cNvSpPr/>
                <p:nvPr/>
              </p:nvSpPr>
              <p:spPr>
                <a:xfrm>
                  <a:off x="30523842" y="32352186"/>
                  <a:ext cx="100122" cy="118538"/>
                </a:xfrm>
                <a:custGeom>
                  <a:avLst/>
                  <a:gdLst>
                    <a:gd name="connsiteX0" fmla="*/ 84804 w 100122"/>
                    <a:gd name="connsiteY0" fmla="*/ 0 h 118538"/>
                    <a:gd name="connsiteX1" fmla="*/ 96652 w 100122"/>
                    <a:gd name="connsiteY1" fmla="*/ 25670 h 118538"/>
                    <a:gd name="connsiteX2" fmla="*/ 100122 w 100122"/>
                    <a:gd name="connsiteY2" fmla="*/ 25722 h 118538"/>
                    <a:gd name="connsiteX3" fmla="*/ 99034 w 100122"/>
                    <a:gd name="connsiteY3" fmla="*/ 30434 h 118538"/>
                    <a:gd name="connsiteX4" fmla="*/ 49026 w 100122"/>
                    <a:gd name="connsiteY4" fmla="*/ 118538 h 118538"/>
                    <a:gd name="connsiteX5" fmla="*/ 0 w 100122"/>
                    <a:gd name="connsiteY5" fmla="*/ 81048 h 118538"/>
                    <a:gd name="connsiteX6" fmla="*/ 18070 w 100122"/>
                    <a:gd name="connsiteY6" fmla="*/ 4238 h 118538"/>
                    <a:gd name="connsiteX7" fmla="*/ 13496 w 100122"/>
                    <a:gd name="connsiteY7" fmla="*/ 3738 h 118538"/>
                    <a:gd name="connsiteX8" fmla="*/ 14254 w 100122"/>
                    <a:gd name="connsiteY8" fmla="*/ 1718 h 118538"/>
                    <a:gd name="connsiteX9" fmla="*/ 84804 w 100122"/>
                    <a:gd name="connsiteY9" fmla="*/ 0 h 11853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100122" h="118538">
                      <a:moveTo>
                        <a:pt x="84804" y="0"/>
                      </a:moveTo>
                      <a:lnTo>
                        <a:pt x="96652" y="25670"/>
                      </a:lnTo>
                      <a:lnTo>
                        <a:pt x="100122" y="25722"/>
                      </a:lnTo>
                      <a:lnTo>
                        <a:pt x="99034" y="30434"/>
                      </a:lnTo>
                      <a:lnTo>
                        <a:pt x="49026" y="118538"/>
                      </a:lnTo>
                      <a:lnTo>
                        <a:pt x="0" y="81048"/>
                      </a:lnTo>
                      <a:lnTo>
                        <a:pt x="18070" y="4238"/>
                      </a:lnTo>
                      <a:lnTo>
                        <a:pt x="13496" y="3738"/>
                      </a:lnTo>
                      <a:lnTo>
                        <a:pt x="14254" y="1718"/>
                      </a:lnTo>
                      <a:lnTo>
                        <a:pt x="84804" y="0"/>
                      </a:lnTo>
                      <a:close/>
                    </a:path>
                  </a:pathLst>
                </a:custGeom>
                <a:solidFill>
                  <a:schemeClr val="accent4">
                    <a:lumMod val="20000"/>
                    <a:lumOff val="80000"/>
                  </a:schemeClr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non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16" name="フリーフォーム: 図形 1815">
                  <a:extLst>
                    <a:ext uri="{FF2B5EF4-FFF2-40B4-BE49-F238E27FC236}">
                      <a16:creationId xmlns:a16="http://schemas.microsoft.com/office/drawing/2014/main" id="{E3A119D2-817F-47A3-BCEB-7CBB240DC7BC}"/>
                    </a:ext>
                  </a:extLst>
                </p:cNvPr>
                <p:cNvSpPr/>
                <p:nvPr/>
              </p:nvSpPr>
              <p:spPr>
                <a:xfrm>
                  <a:off x="30538096" y="32270700"/>
                  <a:ext cx="100560" cy="83204"/>
                </a:xfrm>
                <a:custGeom>
                  <a:avLst/>
                  <a:gdLst>
                    <a:gd name="connsiteX0" fmla="*/ 60968 w 100560"/>
                    <a:gd name="connsiteY0" fmla="*/ 0 h 83204"/>
                    <a:gd name="connsiteX1" fmla="*/ 100542 w 100560"/>
                    <a:gd name="connsiteY1" fmla="*/ 20952 h 83204"/>
                    <a:gd name="connsiteX2" fmla="*/ 100560 w 100560"/>
                    <a:gd name="connsiteY2" fmla="*/ 21556 h 83204"/>
                    <a:gd name="connsiteX3" fmla="*/ 99068 w 100560"/>
                    <a:gd name="connsiteY3" fmla="*/ 21432 h 83204"/>
                    <a:gd name="connsiteX4" fmla="*/ 68110 w 100560"/>
                    <a:gd name="connsiteY4" fmla="*/ 76200 h 83204"/>
                    <a:gd name="connsiteX5" fmla="*/ 70550 w 100560"/>
                    <a:gd name="connsiteY5" fmla="*/ 81486 h 83204"/>
                    <a:gd name="connsiteX6" fmla="*/ 0 w 100560"/>
                    <a:gd name="connsiteY6" fmla="*/ 83204 h 83204"/>
                    <a:gd name="connsiteX7" fmla="*/ 13342 w 100560"/>
                    <a:gd name="connsiteY7" fmla="*/ 47624 h 83204"/>
                    <a:gd name="connsiteX8" fmla="*/ 25248 w 100560"/>
                    <a:gd name="connsiteY8" fmla="*/ 23812 h 83204"/>
                    <a:gd name="connsiteX9" fmla="*/ 60968 w 100560"/>
                    <a:gd name="connsiteY9" fmla="*/ 0 h 8320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100560" h="83204">
                      <a:moveTo>
                        <a:pt x="60968" y="0"/>
                      </a:moveTo>
                      <a:lnTo>
                        <a:pt x="100542" y="20952"/>
                      </a:lnTo>
                      <a:lnTo>
                        <a:pt x="100560" y="21556"/>
                      </a:lnTo>
                      <a:lnTo>
                        <a:pt x="99068" y="21432"/>
                      </a:lnTo>
                      <a:lnTo>
                        <a:pt x="68110" y="76200"/>
                      </a:lnTo>
                      <a:lnTo>
                        <a:pt x="70550" y="81486"/>
                      </a:lnTo>
                      <a:lnTo>
                        <a:pt x="0" y="83204"/>
                      </a:lnTo>
                      <a:lnTo>
                        <a:pt x="13342" y="47624"/>
                      </a:lnTo>
                      <a:lnTo>
                        <a:pt x="25248" y="23812"/>
                      </a:lnTo>
                      <a:lnTo>
                        <a:pt x="60968" y="0"/>
                      </a:lnTo>
                      <a:close/>
                    </a:path>
                  </a:pathLst>
                </a:custGeom>
                <a:solidFill>
                  <a:schemeClr val="accent4">
                    <a:lumMod val="20000"/>
                    <a:lumOff val="80000"/>
                  </a:schemeClr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non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17" name="フリーフォーム: 図形 1816">
                  <a:extLst>
                    <a:ext uri="{FF2B5EF4-FFF2-40B4-BE49-F238E27FC236}">
                      <a16:creationId xmlns:a16="http://schemas.microsoft.com/office/drawing/2014/main" id="{2CFFA25E-4B19-4C45-928E-1E1A3C7EACFD}"/>
                    </a:ext>
                  </a:extLst>
                </p:cNvPr>
                <p:cNvSpPr/>
                <p:nvPr/>
              </p:nvSpPr>
              <p:spPr>
                <a:xfrm>
                  <a:off x="30565724" y="32377908"/>
                  <a:ext cx="150308" cy="173808"/>
                </a:xfrm>
                <a:custGeom>
                  <a:avLst/>
                  <a:gdLst>
                    <a:gd name="connsiteX0" fmla="*/ 58240 w 150308"/>
                    <a:gd name="connsiteY0" fmla="*/ 0 h 173808"/>
                    <a:gd name="connsiteX1" fmla="*/ 147118 w 150308"/>
                    <a:gd name="connsiteY1" fmla="*/ 1348 h 173808"/>
                    <a:gd name="connsiteX2" fmla="*/ 147640 w 150308"/>
                    <a:gd name="connsiteY2" fmla="*/ 7092 h 173808"/>
                    <a:gd name="connsiteX3" fmla="*/ 150308 w 150308"/>
                    <a:gd name="connsiteY3" fmla="*/ 8574 h 173808"/>
                    <a:gd name="connsiteX4" fmla="*/ 140496 w 150308"/>
                    <a:gd name="connsiteY4" fmla="*/ 14236 h 173808"/>
                    <a:gd name="connsiteX5" fmla="*/ 97632 w 150308"/>
                    <a:gd name="connsiteY5" fmla="*/ 61860 h 173808"/>
                    <a:gd name="connsiteX6" fmla="*/ 95856 w 150308"/>
                    <a:gd name="connsiteY6" fmla="*/ 173808 h 173808"/>
                    <a:gd name="connsiteX7" fmla="*/ 95252 w 150308"/>
                    <a:gd name="connsiteY7" fmla="*/ 173780 h 173808"/>
                    <a:gd name="connsiteX8" fmla="*/ 88108 w 150308"/>
                    <a:gd name="connsiteY8" fmla="*/ 157112 h 173808"/>
                    <a:gd name="connsiteX9" fmla="*/ 48562 w 150308"/>
                    <a:gd name="connsiteY9" fmla="*/ 171026 h 173808"/>
                    <a:gd name="connsiteX10" fmla="*/ 0 w 150308"/>
                    <a:gd name="connsiteY10" fmla="*/ 128536 h 173808"/>
                    <a:gd name="connsiteX11" fmla="*/ 4306 w 150308"/>
                    <a:gd name="connsiteY11" fmla="*/ 90646 h 173808"/>
                    <a:gd name="connsiteX12" fmla="*/ 7144 w 150308"/>
                    <a:gd name="connsiteY12" fmla="*/ 92816 h 173808"/>
                    <a:gd name="connsiteX13" fmla="*/ 57152 w 150308"/>
                    <a:gd name="connsiteY13" fmla="*/ 4712 h 173808"/>
                    <a:gd name="connsiteX14" fmla="*/ 58240 w 150308"/>
                    <a:gd name="connsiteY14" fmla="*/ 0 h 17380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150308" h="173808">
                      <a:moveTo>
                        <a:pt x="58240" y="0"/>
                      </a:moveTo>
                      <a:lnTo>
                        <a:pt x="147118" y="1348"/>
                      </a:lnTo>
                      <a:lnTo>
                        <a:pt x="147640" y="7092"/>
                      </a:lnTo>
                      <a:lnTo>
                        <a:pt x="150308" y="8574"/>
                      </a:lnTo>
                      <a:lnTo>
                        <a:pt x="140496" y="14236"/>
                      </a:lnTo>
                      <a:lnTo>
                        <a:pt x="97632" y="61860"/>
                      </a:lnTo>
                      <a:lnTo>
                        <a:pt x="95856" y="173808"/>
                      </a:lnTo>
                      <a:lnTo>
                        <a:pt x="95252" y="173780"/>
                      </a:lnTo>
                      <a:lnTo>
                        <a:pt x="88108" y="157112"/>
                      </a:lnTo>
                      <a:lnTo>
                        <a:pt x="48562" y="171026"/>
                      </a:lnTo>
                      <a:lnTo>
                        <a:pt x="0" y="128536"/>
                      </a:lnTo>
                      <a:lnTo>
                        <a:pt x="4306" y="90646"/>
                      </a:lnTo>
                      <a:lnTo>
                        <a:pt x="7144" y="92816"/>
                      </a:lnTo>
                      <a:lnTo>
                        <a:pt x="57152" y="4712"/>
                      </a:lnTo>
                      <a:lnTo>
                        <a:pt x="58240" y="0"/>
                      </a:lnTo>
                      <a:close/>
                    </a:path>
                  </a:pathLst>
                </a:custGeom>
                <a:solidFill>
                  <a:schemeClr val="accent4">
                    <a:lumMod val="20000"/>
                    <a:lumOff val="80000"/>
                  </a:schemeClr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non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18" name="フリーフォーム: 図形 1817">
                  <a:extLst>
                    <a:ext uri="{FF2B5EF4-FFF2-40B4-BE49-F238E27FC236}">
                      <a16:creationId xmlns:a16="http://schemas.microsoft.com/office/drawing/2014/main" id="{29CC77F5-2373-43BE-B1F4-609BA5362F87}"/>
                    </a:ext>
                  </a:extLst>
                </p:cNvPr>
                <p:cNvSpPr/>
                <p:nvPr/>
              </p:nvSpPr>
              <p:spPr>
                <a:xfrm>
                  <a:off x="30661580" y="32386482"/>
                  <a:ext cx="127984" cy="169968"/>
                </a:xfrm>
                <a:custGeom>
                  <a:avLst/>
                  <a:gdLst>
                    <a:gd name="connsiteX0" fmla="*/ 54452 w 127984"/>
                    <a:gd name="connsiteY0" fmla="*/ 0 h 169968"/>
                    <a:gd name="connsiteX1" fmla="*/ 94644 w 127984"/>
                    <a:gd name="connsiteY1" fmla="*/ 22330 h 169968"/>
                    <a:gd name="connsiteX2" fmla="*/ 87500 w 127984"/>
                    <a:gd name="connsiteY2" fmla="*/ 79482 h 169968"/>
                    <a:gd name="connsiteX3" fmla="*/ 127984 w 127984"/>
                    <a:gd name="connsiteY3" fmla="*/ 115198 h 169968"/>
                    <a:gd name="connsiteX4" fmla="*/ 99408 w 127984"/>
                    <a:gd name="connsiteY4" fmla="*/ 169968 h 169968"/>
                    <a:gd name="connsiteX5" fmla="*/ 0 w 127984"/>
                    <a:gd name="connsiteY5" fmla="*/ 165234 h 169968"/>
                    <a:gd name="connsiteX6" fmla="*/ 1776 w 127984"/>
                    <a:gd name="connsiteY6" fmla="*/ 53286 h 169968"/>
                    <a:gd name="connsiteX7" fmla="*/ 44640 w 127984"/>
                    <a:gd name="connsiteY7" fmla="*/ 5662 h 169968"/>
                    <a:gd name="connsiteX8" fmla="*/ 54452 w 127984"/>
                    <a:gd name="connsiteY8" fmla="*/ 0 h 16996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27984" h="169968">
                      <a:moveTo>
                        <a:pt x="54452" y="0"/>
                      </a:moveTo>
                      <a:lnTo>
                        <a:pt x="94644" y="22330"/>
                      </a:lnTo>
                      <a:lnTo>
                        <a:pt x="87500" y="79482"/>
                      </a:lnTo>
                      <a:lnTo>
                        <a:pt x="127984" y="115198"/>
                      </a:lnTo>
                      <a:lnTo>
                        <a:pt x="99408" y="169968"/>
                      </a:lnTo>
                      <a:lnTo>
                        <a:pt x="0" y="165234"/>
                      </a:lnTo>
                      <a:lnTo>
                        <a:pt x="1776" y="53286"/>
                      </a:lnTo>
                      <a:lnTo>
                        <a:pt x="44640" y="5662"/>
                      </a:lnTo>
                      <a:lnTo>
                        <a:pt x="54452" y="0"/>
                      </a:lnTo>
                      <a:close/>
                    </a:path>
                  </a:pathLst>
                </a:custGeom>
                <a:solidFill>
                  <a:schemeClr val="accent4">
                    <a:lumMod val="20000"/>
                    <a:lumOff val="80000"/>
                  </a:schemeClr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non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19" name="フリーフォーム: 図形 1818">
                  <a:extLst>
                    <a:ext uri="{FF2B5EF4-FFF2-40B4-BE49-F238E27FC236}">
                      <a16:creationId xmlns:a16="http://schemas.microsoft.com/office/drawing/2014/main" id="{EBC2DE4D-4CFD-4FE1-A60F-C866DC2A3CAA}"/>
                    </a:ext>
                  </a:extLst>
                </p:cNvPr>
                <p:cNvSpPr/>
                <p:nvPr/>
              </p:nvSpPr>
              <p:spPr>
                <a:xfrm>
                  <a:off x="30477620" y="32433234"/>
                  <a:ext cx="136666" cy="147030"/>
                </a:xfrm>
                <a:custGeom>
                  <a:avLst/>
                  <a:gdLst>
                    <a:gd name="connsiteX0" fmla="*/ 46222 w 136666"/>
                    <a:gd name="connsiteY0" fmla="*/ 0 h 147030"/>
                    <a:gd name="connsiteX1" fmla="*/ 92410 w 136666"/>
                    <a:gd name="connsiteY1" fmla="*/ 35320 h 147030"/>
                    <a:gd name="connsiteX2" fmla="*/ 88104 w 136666"/>
                    <a:gd name="connsiteY2" fmla="*/ 73210 h 147030"/>
                    <a:gd name="connsiteX3" fmla="*/ 136666 w 136666"/>
                    <a:gd name="connsiteY3" fmla="*/ 115700 h 147030"/>
                    <a:gd name="connsiteX4" fmla="*/ 47624 w 136666"/>
                    <a:gd name="connsiteY4" fmla="*/ 147030 h 147030"/>
                    <a:gd name="connsiteX5" fmla="*/ 35716 w 136666"/>
                    <a:gd name="connsiteY5" fmla="*/ 127978 h 147030"/>
                    <a:gd name="connsiteX6" fmla="*/ 0 w 136666"/>
                    <a:gd name="connsiteY6" fmla="*/ 117534 h 147030"/>
                    <a:gd name="connsiteX7" fmla="*/ 0 w 136666"/>
                    <a:gd name="connsiteY7" fmla="*/ 36470 h 147030"/>
                    <a:gd name="connsiteX8" fmla="*/ 45244 w 136666"/>
                    <a:gd name="connsiteY8" fmla="*/ 4154 h 147030"/>
                    <a:gd name="connsiteX9" fmla="*/ 46222 w 136666"/>
                    <a:gd name="connsiteY9" fmla="*/ 0 h 14703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136666" h="147030">
                      <a:moveTo>
                        <a:pt x="46222" y="0"/>
                      </a:moveTo>
                      <a:lnTo>
                        <a:pt x="92410" y="35320"/>
                      </a:lnTo>
                      <a:lnTo>
                        <a:pt x="88104" y="73210"/>
                      </a:lnTo>
                      <a:lnTo>
                        <a:pt x="136666" y="115700"/>
                      </a:lnTo>
                      <a:lnTo>
                        <a:pt x="47624" y="147030"/>
                      </a:lnTo>
                      <a:lnTo>
                        <a:pt x="35716" y="127978"/>
                      </a:lnTo>
                      <a:lnTo>
                        <a:pt x="0" y="117534"/>
                      </a:lnTo>
                      <a:lnTo>
                        <a:pt x="0" y="36470"/>
                      </a:lnTo>
                      <a:lnTo>
                        <a:pt x="45244" y="4154"/>
                      </a:lnTo>
                      <a:lnTo>
                        <a:pt x="46222" y="0"/>
                      </a:lnTo>
                      <a:close/>
                    </a:path>
                  </a:pathLst>
                </a:custGeom>
                <a:solidFill>
                  <a:schemeClr val="accent4">
                    <a:lumMod val="20000"/>
                    <a:lumOff val="80000"/>
                  </a:schemeClr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non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20" name="フリーフォーム: 図形 1819">
                  <a:extLst>
                    <a:ext uri="{FF2B5EF4-FFF2-40B4-BE49-F238E27FC236}">
                      <a16:creationId xmlns:a16="http://schemas.microsoft.com/office/drawing/2014/main" id="{9743FC50-903A-4A37-B5F4-2427252CCEC8}"/>
                    </a:ext>
                  </a:extLst>
                </p:cNvPr>
                <p:cNvSpPr/>
                <p:nvPr/>
              </p:nvSpPr>
              <p:spPr>
                <a:xfrm>
                  <a:off x="30432604" y="32239744"/>
                  <a:ext cx="7090" cy="1152"/>
                </a:xfrm>
                <a:custGeom>
                  <a:avLst/>
                  <a:gdLst>
                    <a:gd name="connsiteX0" fmla="*/ 6916 w 7090"/>
                    <a:gd name="connsiteY0" fmla="*/ 0 h 1152"/>
                    <a:gd name="connsiteX1" fmla="*/ 7090 w 7090"/>
                    <a:gd name="connsiteY1" fmla="*/ 572 h 1152"/>
                    <a:gd name="connsiteX2" fmla="*/ 0 w 7090"/>
                    <a:gd name="connsiteY2" fmla="*/ 1152 h 1152"/>
                    <a:gd name="connsiteX3" fmla="*/ 6916 w 7090"/>
                    <a:gd name="connsiteY3" fmla="*/ 0 h 115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7090" h="1152">
                      <a:moveTo>
                        <a:pt x="6916" y="0"/>
                      </a:moveTo>
                      <a:lnTo>
                        <a:pt x="7090" y="572"/>
                      </a:lnTo>
                      <a:lnTo>
                        <a:pt x="0" y="1152"/>
                      </a:lnTo>
                      <a:lnTo>
                        <a:pt x="6916" y="0"/>
                      </a:lnTo>
                      <a:close/>
                    </a:path>
                  </a:pathLst>
                </a:custGeom>
                <a:solidFill>
                  <a:schemeClr val="accent4">
                    <a:lumMod val="20000"/>
                    <a:lumOff val="80000"/>
                  </a:schemeClr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non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21" name="フリーフォーム: 図形 1820">
                  <a:extLst>
                    <a:ext uri="{FF2B5EF4-FFF2-40B4-BE49-F238E27FC236}">
                      <a16:creationId xmlns:a16="http://schemas.microsoft.com/office/drawing/2014/main" id="{C3C0EFA6-9DBB-4C08-9A4C-765866DEBFC0}"/>
                    </a:ext>
                  </a:extLst>
                </p:cNvPr>
                <p:cNvSpPr/>
                <p:nvPr/>
              </p:nvSpPr>
              <p:spPr>
                <a:xfrm>
                  <a:off x="30431748" y="32240896"/>
                  <a:ext cx="856" cy="134"/>
                </a:xfrm>
                <a:custGeom>
                  <a:avLst/>
                  <a:gdLst>
                    <a:gd name="connsiteX0" fmla="*/ 856 w 856"/>
                    <a:gd name="connsiteY0" fmla="*/ 0 h 134"/>
                    <a:gd name="connsiteX1" fmla="*/ 54 w 856"/>
                    <a:gd name="connsiteY1" fmla="*/ 134 h 134"/>
                    <a:gd name="connsiteX2" fmla="*/ 0 w 856"/>
                    <a:gd name="connsiteY2" fmla="*/ 70 h 134"/>
                    <a:gd name="connsiteX3" fmla="*/ 856 w 856"/>
                    <a:gd name="connsiteY3" fmla="*/ 0 h 13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856" h="134">
                      <a:moveTo>
                        <a:pt x="856" y="0"/>
                      </a:moveTo>
                      <a:lnTo>
                        <a:pt x="54" y="134"/>
                      </a:lnTo>
                      <a:lnTo>
                        <a:pt x="0" y="70"/>
                      </a:lnTo>
                      <a:lnTo>
                        <a:pt x="856" y="0"/>
                      </a:lnTo>
                      <a:close/>
                    </a:path>
                  </a:pathLst>
                </a:custGeom>
                <a:solidFill>
                  <a:schemeClr val="accent4">
                    <a:lumMod val="20000"/>
                    <a:lumOff val="80000"/>
                  </a:schemeClr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non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719" name="正方形/長方形 1718">
                <a:extLst>
                  <a:ext uri="{FF2B5EF4-FFF2-40B4-BE49-F238E27FC236}">
                    <a16:creationId xmlns:a16="http://schemas.microsoft.com/office/drawing/2014/main" id="{2211CAC8-4F82-4F07-8566-47631920BEBB}"/>
                  </a:ext>
                </a:extLst>
              </p:cNvPr>
              <p:cNvSpPr/>
              <p:nvPr/>
            </p:nvSpPr>
            <p:spPr>
              <a:xfrm>
                <a:off x="27488043" y="32387669"/>
                <a:ext cx="896399" cy="369332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1800" b="1" spc="50" dirty="0">
                    <a:ln w="11430">
                      <a:noFill/>
                    </a:ln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大　阪</a:t>
                </a:r>
              </a:p>
            </p:txBody>
          </p:sp>
          <p:sp>
            <p:nvSpPr>
              <p:cNvPr id="1720" name="テキスト ボックス 218">
                <a:extLst>
                  <a:ext uri="{FF2B5EF4-FFF2-40B4-BE49-F238E27FC236}">
                    <a16:creationId xmlns:a16="http://schemas.microsoft.com/office/drawing/2014/main" id="{4C735773-A4B7-4614-9E07-ED3D06C79607}"/>
                  </a:ext>
                </a:extLst>
              </p:cNvPr>
              <p:cNvSpPr txBox="1"/>
              <p:nvPr/>
            </p:nvSpPr>
            <p:spPr>
              <a:xfrm>
                <a:off x="28260593" y="32524101"/>
                <a:ext cx="338554" cy="184666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9pPr>
              </a:lstStyle>
              <a:p>
                <a:r>
                  <a:rPr lang="zh-CN" altLang="en-US" sz="600" b="0" dirty="0">
                    <a:solidFill>
                      <a:srgbClr val="0070C0"/>
                    </a:solidFill>
                  </a:rPr>
                  <a:t>堺区</a:t>
                </a:r>
              </a:p>
            </p:txBody>
          </p:sp>
          <p:grpSp>
            <p:nvGrpSpPr>
              <p:cNvPr id="1721" name="グループ化 1720">
                <a:extLst>
                  <a:ext uri="{FF2B5EF4-FFF2-40B4-BE49-F238E27FC236}">
                    <a16:creationId xmlns:a16="http://schemas.microsoft.com/office/drawing/2014/main" id="{D4993258-0763-4FD7-980C-339BEC0C3C46}"/>
                  </a:ext>
                </a:extLst>
              </p:cNvPr>
              <p:cNvGrpSpPr/>
              <p:nvPr/>
            </p:nvGrpSpPr>
            <p:grpSpPr>
              <a:xfrm>
                <a:off x="28186536" y="32572888"/>
                <a:ext cx="739740" cy="494407"/>
                <a:chOff x="28186536" y="32572888"/>
                <a:chExt cx="739740" cy="494407"/>
              </a:xfrm>
            </p:grpSpPr>
            <p:sp>
              <p:nvSpPr>
                <p:cNvPr id="1790" name="テキスト ボックス 217">
                  <a:extLst>
                    <a:ext uri="{FF2B5EF4-FFF2-40B4-BE49-F238E27FC236}">
                      <a16:creationId xmlns:a16="http://schemas.microsoft.com/office/drawing/2014/main" id="{B22FEAAC-2CE1-4343-8E21-C849B8599751}"/>
                    </a:ext>
                  </a:extLst>
                </p:cNvPr>
                <p:cNvSpPr txBox="1"/>
                <p:nvPr/>
              </p:nvSpPr>
              <p:spPr>
                <a:xfrm>
                  <a:off x="28356699" y="32882629"/>
                  <a:ext cx="338554" cy="184666"/>
                </a:xfrm>
                <a:prstGeom prst="rect">
                  <a:avLst/>
                </a:prstGeom>
                <a:noFill/>
              </p:spPr>
              <p:txBody>
                <a:bodyPr wrap="none">
                  <a:spAutoFit/>
                  <a:scene3d>
                    <a:camera prst="orthographicFront"/>
                    <a:lightRig rig="soft" dir="tl">
                      <a:rot lat="0" lon="0" rev="0"/>
                    </a:lightRig>
                  </a:scene3d>
                  <a:sp3d contourW="25400" prstMaterial="matte">
                    <a:contourClr>
                      <a:schemeClr val="accent2">
                        <a:tint val="20000"/>
                      </a:schemeClr>
                    </a:contourClr>
                  </a:sp3d>
                </a:bodyPr>
                <a:lstStyle>
                  <a:defPPr>
                    <a:defRPr lang="ja-JP"/>
                  </a:defPPr>
                  <a:lvl1pPr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1pPr>
                  <a:lvl2pPr marL="609600" indent="-152400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2pPr>
                  <a:lvl3pPr marL="1220788" indent="-306388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3pPr>
                  <a:lvl4pPr marL="1831975" indent="-460375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4pPr>
                  <a:lvl5pPr marL="2443163" indent="-614363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9pPr>
                </a:lstStyle>
                <a:p>
                  <a:r>
                    <a:rPr lang="zh-CN" altLang="en-US" sz="600" b="0" dirty="0">
                      <a:solidFill>
                        <a:srgbClr val="0070C0"/>
                      </a:solidFill>
                    </a:rPr>
                    <a:t>南区</a:t>
                  </a:r>
                </a:p>
              </p:txBody>
            </p:sp>
            <p:sp>
              <p:nvSpPr>
                <p:cNvPr id="1791" name="テキスト ボックス 219">
                  <a:extLst>
                    <a:ext uri="{FF2B5EF4-FFF2-40B4-BE49-F238E27FC236}">
                      <a16:creationId xmlns:a16="http://schemas.microsoft.com/office/drawing/2014/main" id="{4506F235-BEDB-4028-B9D4-6D889F4B2102}"/>
                    </a:ext>
                  </a:extLst>
                </p:cNvPr>
                <p:cNvSpPr txBox="1"/>
                <p:nvPr/>
              </p:nvSpPr>
              <p:spPr>
                <a:xfrm>
                  <a:off x="28355813" y="32732228"/>
                  <a:ext cx="338554" cy="184666"/>
                </a:xfrm>
                <a:prstGeom prst="rect">
                  <a:avLst/>
                </a:prstGeom>
                <a:noFill/>
              </p:spPr>
              <p:txBody>
                <a:bodyPr wrap="none">
                  <a:spAutoFit/>
                  <a:scene3d>
                    <a:camera prst="orthographicFront"/>
                    <a:lightRig rig="soft" dir="tl">
                      <a:rot lat="0" lon="0" rev="0"/>
                    </a:lightRig>
                  </a:scene3d>
                  <a:sp3d contourW="25400" prstMaterial="matte">
                    <a:contourClr>
                      <a:schemeClr val="accent2">
                        <a:tint val="20000"/>
                      </a:schemeClr>
                    </a:contourClr>
                  </a:sp3d>
                </a:bodyPr>
                <a:lstStyle>
                  <a:defPPr>
                    <a:defRPr lang="ja-JP"/>
                  </a:defPPr>
                  <a:lvl1pPr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1pPr>
                  <a:lvl2pPr marL="609600" indent="-152400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2pPr>
                  <a:lvl3pPr marL="1220788" indent="-306388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3pPr>
                  <a:lvl4pPr marL="1831975" indent="-460375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4pPr>
                  <a:lvl5pPr marL="2443163" indent="-614363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9pPr>
                </a:lstStyle>
                <a:p>
                  <a:r>
                    <a:rPr lang="zh-CN" altLang="en-US" sz="600" b="0" dirty="0">
                      <a:solidFill>
                        <a:srgbClr val="0070C0"/>
                      </a:solidFill>
                    </a:rPr>
                    <a:t>中区</a:t>
                  </a:r>
                </a:p>
              </p:txBody>
            </p:sp>
            <p:sp>
              <p:nvSpPr>
                <p:cNvPr id="1792" name="テキスト ボックス 220">
                  <a:extLst>
                    <a:ext uri="{FF2B5EF4-FFF2-40B4-BE49-F238E27FC236}">
                      <a16:creationId xmlns:a16="http://schemas.microsoft.com/office/drawing/2014/main" id="{8C6DD0F3-24DD-4E25-AE45-6BBFAD247EB7}"/>
                    </a:ext>
                  </a:extLst>
                </p:cNvPr>
                <p:cNvSpPr txBox="1"/>
                <p:nvPr/>
              </p:nvSpPr>
              <p:spPr>
                <a:xfrm>
                  <a:off x="28453369" y="32661589"/>
                  <a:ext cx="338554" cy="184666"/>
                </a:xfrm>
                <a:prstGeom prst="rect">
                  <a:avLst/>
                </a:prstGeom>
                <a:noFill/>
              </p:spPr>
              <p:txBody>
                <a:bodyPr wrap="none">
                  <a:spAutoFit/>
                  <a:scene3d>
                    <a:camera prst="orthographicFront"/>
                    <a:lightRig rig="soft" dir="tl">
                      <a:rot lat="0" lon="0" rev="0"/>
                    </a:lightRig>
                  </a:scene3d>
                  <a:sp3d contourW="25400" prstMaterial="matte">
                    <a:contourClr>
                      <a:schemeClr val="accent2">
                        <a:tint val="20000"/>
                      </a:schemeClr>
                    </a:contourClr>
                  </a:sp3d>
                </a:bodyPr>
                <a:lstStyle>
                  <a:defPPr>
                    <a:defRPr lang="ja-JP"/>
                  </a:defPPr>
                  <a:lvl1pPr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1pPr>
                  <a:lvl2pPr marL="609600" indent="-152400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2pPr>
                  <a:lvl3pPr marL="1220788" indent="-306388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3pPr>
                  <a:lvl4pPr marL="1831975" indent="-460375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4pPr>
                  <a:lvl5pPr marL="2443163" indent="-614363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9pPr>
                </a:lstStyle>
                <a:p>
                  <a:r>
                    <a:rPr lang="zh-CN" altLang="en-US" sz="600" b="0" dirty="0">
                      <a:solidFill>
                        <a:srgbClr val="0070C0"/>
                      </a:solidFill>
                    </a:rPr>
                    <a:t>東区</a:t>
                  </a:r>
                </a:p>
              </p:txBody>
            </p:sp>
            <p:sp>
              <p:nvSpPr>
                <p:cNvPr id="1793" name="テキスト ボックス 221">
                  <a:extLst>
                    <a:ext uri="{FF2B5EF4-FFF2-40B4-BE49-F238E27FC236}">
                      <a16:creationId xmlns:a16="http://schemas.microsoft.com/office/drawing/2014/main" id="{ADA7E899-F6E8-4D62-9CCF-EE401D6AE34F}"/>
                    </a:ext>
                  </a:extLst>
                </p:cNvPr>
                <p:cNvSpPr txBox="1"/>
                <p:nvPr/>
              </p:nvSpPr>
              <p:spPr>
                <a:xfrm>
                  <a:off x="28510778" y="32698559"/>
                  <a:ext cx="415498" cy="184666"/>
                </a:xfrm>
                <a:prstGeom prst="rect">
                  <a:avLst/>
                </a:prstGeom>
                <a:noFill/>
              </p:spPr>
              <p:txBody>
                <a:bodyPr wrap="none">
                  <a:spAutoFit/>
                  <a:scene3d>
                    <a:camera prst="orthographicFront"/>
                    <a:lightRig rig="soft" dir="tl">
                      <a:rot lat="0" lon="0" rev="0"/>
                    </a:lightRig>
                  </a:scene3d>
                  <a:sp3d contourW="25400" prstMaterial="matte">
                    <a:contourClr>
                      <a:schemeClr val="accent2">
                        <a:tint val="20000"/>
                      </a:schemeClr>
                    </a:contourClr>
                  </a:sp3d>
                </a:bodyPr>
                <a:lstStyle>
                  <a:defPPr>
                    <a:defRPr lang="ja-JP"/>
                  </a:defPPr>
                  <a:lvl1pPr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1pPr>
                  <a:lvl2pPr marL="609600" indent="-152400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2pPr>
                  <a:lvl3pPr marL="1220788" indent="-306388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3pPr>
                  <a:lvl4pPr marL="1831975" indent="-460375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4pPr>
                  <a:lvl5pPr marL="2443163" indent="-614363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9pPr>
                </a:lstStyle>
                <a:p>
                  <a:r>
                    <a:rPr lang="zh-CN" altLang="en-US" sz="600" b="0" dirty="0">
                      <a:solidFill>
                        <a:srgbClr val="0070C0"/>
                      </a:solidFill>
                    </a:rPr>
                    <a:t>美原区</a:t>
                  </a:r>
                </a:p>
              </p:txBody>
            </p:sp>
            <p:sp>
              <p:nvSpPr>
                <p:cNvPr id="1794" name="テキスト ボックス 222">
                  <a:extLst>
                    <a:ext uri="{FF2B5EF4-FFF2-40B4-BE49-F238E27FC236}">
                      <a16:creationId xmlns:a16="http://schemas.microsoft.com/office/drawing/2014/main" id="{A7BF512E-F13A-4BC0-9B1D-A9EBF2AB34F6}"/>
                    </a:ext>
                  </a:extLst>
                </p:cNvPr>
                <p:cNvSpPr txBox="1"/>
                <p:nvPr/>
              </p:nvSpPr>
              <p:spPr>
                <a:xfrm>
                  <a:off x="28186536" y="32638488"/>
                  <a:ext cx="338554" cy="184666"/>
                </a:xfrm>
                <a:prstGeom prst="rect">
                  <a:avLst/>
                </a:prstGeom>
                <a:noFill/>
              </p:spPr>
              <p:txBody>
                <a:bodyPr wrap="none">
                  <a:spAutoFit/>
                  <a:scene3d>
                    <a:camera prst="orthographicFront"/>
                    <a:lightRig rig="soft" dir="tl">
                      <a:rot lat="0" lon="0" rev="0"/>
                    </a:lightRig>
                  </a:scene3d>
                  <a:sp3d contourW="25400" prstMaterial="matte">
                    <a:contourClr>
                      <a:schemeClr val="accent2">
                        <a:tint val="20000"/>
                      </a:schemeClr>
                    </a:contourClr>
                  </a:sp3d>
                </a:bodyPr>
                <a:lstStyle>
                  <a:defPPr>
                    <a:defRPr lang="ja-JP"/>
                  </a:defPPr>
                  <a:lvl1pPr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1pPr>
                  <a:lvl2pPr marL="609600" indent="-152400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2pPr>
                  <a:lvl3pPr marL="1220788" indent="-306388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3pPr>
                  <a:lvl4pPr marL="1831975" indent="-460375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4pPr>
                  <a:lvl5pPr marL="2443163" indent="-614363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9pPr>
                </a:lstStyle>
                <a:p>
                  <a:r>
                    <a:rPr lang="zh-CN" altLang="en-US" sz="600" b="0" dirty="0">
                      <a:solidFill>
                        <a:srgbClr val="0070C0"/>
                      </a:solidFill>
                    </a:rPr>
                    <a:t>西区</a:t>
                  </a:r>
                </a:p>
              </p:txBody>
            </p:sp>
            <p:sp>
              <p:nvSpPr>
                <p:cNvPr id="1795" name="テキスト ボックス 223">
                  <a:extLst>
                    <a:ext uri="{FF2B5EF4-FFF2-40B4-BE49-F238E27FC236}">
                      <a16:creationId xmlns:a16="http://schemas.microsoft.com/office/drawing/2014/main" id="{D1A30DE9-2309-494D-9B99-D9793A775660}"/>
                    </a:ext>
                  </a:extLst>
                </p:cNvPr>
                <p:cNvSpPr txBox="1"/>
                <p:nvPr/>
              </p:nvSpPr>
              <p:spPr>
                <a:xfrm>
                  <a:off x="28393992" y="32572888"/>
                  <a:ext cx="338554" cy="184666"/>
                </a:xfrm>
                <a:prstGeom prst="rect">
                  <a:avLst/>
                </a:prstGeom>
                <a:noFill/>
              </p:spPr>
              <p:txBody>
                <a:bodyPr wrap="none">
                  <a:spAutoFit/>
                  <a:scene3d>
                    <a:camera prst="orthographicFront"/>
                    <a:lightRig rig="soft" dir="tl">
                      <a:rot lat="0" lon="0" rev="0"/>
                    </a:lightRig>
                  </a:scene3d>
                  <a:sp3d contourW="25400" prstMaterial="matte">
                    <a:contourClr>
                      <a:schemeClr val="accent2">
                        <a:tint val="20000"/>
                      </a:schemeClr>
                    </a:contourClr>
                  </a:sp3d>
                </a:bodyPr>
                <a:lstStyle>
                  <a:defPPr>
                    <a:defRPr lang="ja-JP"/>
                  </a:defPPr>
                  <a:lvl1pPr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1pPr>
                  <a:lvl2pPr marL="609600" indent="-152400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2pPr>
                  <a:lvl3pPr marL="1220788" indent="-306388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3pPr>
                  <a:lvl4pPr marL="1831975" indent="-460375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4pPr>
                  <a:lvl5pPr marL="2443163" indent="-614363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9pPr>
                </a:lstStyle>
                <a:p>
                  <a:r>
                    <a:rPr lang="zh-CN" altLang="en-US" sz="600" b="0" dirty="0">
                      <a:solidFill>
                        <a:srgbClr val="0070C0"/>
                      </a:solidFill>
                    </a:rPr>
                    <a:t>北区</a:t>
                  </a:r>
                </a:p>
              </p:txBody>
            </p:sp>
          </p:grpSp>
          <p:sp>
            <p:nvSpPr>
              <p:cNvPr id="1722" name="正方形/長方形 1721">
                <a:extLst>
                  <a:ext uri="{FF2B5EF4-FFF2-40B4-BE49-F238E27FC236}">
                    <a16:creationId xmlns:a16="http://schemas.microsoft.com/office/drawing/2014/main" id="{4BED98CD-90AE-4DEE-A221-E43130B5EA50}"/>
                  </a:ext>
                </a:extLst>
              </p:cNvPr>
              <p:cNvSpPr/>
              <p:nvPr/>
            </p:nvSpPr>
            <p:spPr>
              <a:xfrm>
                <a:off x="28310603" y="32462919"/>
                <a:ext cx="415499" cy="184666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r>
                  <a:rPr lang="zh-CN" altLang="en-US" sz="600" kern="10" dirty="0">
                    <a:solidFill>
                      <a:srgbClr val="0070C0"/>
                    </a:solidFill>
                    <a:latin typeface="メイリオ"/>
                    <a:ea typeface="メイリオ"/>
                    <a:cs typeface="メイリオ"/>
                  </a:rPr>
                  <a:t>住吉区</a:t>
                </a:r>
              </a:p>
            </p:txBody>
          </p:sp>
          <p:grpSp>
            <p:nvGrpSpPr>
              <p:cNvPr id="1723" name="グループ化 1722">
                <a:extLst>
                  <a:ext uri="{FF2B5EF4-FFF2-40B4-BE49-F238E27FC236}">
                    <a16:creationId xmlns:a16="http://schemas.microsoft.com/office/drawing/2014/main" id="{69158048-8A87-4DDD-8737-DF63BB5BDC1D}"/>
                  </a:ext>
                </a:extLst>
              </p:cNvPr>
              <p:cNvGrpSpPr/>
              <p:nvPr/>
            </p:nvGrpSpPr>
            <p:grpSpPr>
              <a:xfrm>
                <a:off x="28042008" y="31922630"/>
                <a:ext cx="973214" cy="685281"/>
                <a:chOff x="28042008" y="31922630"/>
                <a:chExt cx="973214" cy="685281"/>
              </a:xfrm>
            </p:grpSpPr>
            <p:sp>
              <p:nvSpPr>
                <p:cNvPr id="1767" name="正方形/長方形 1766">
                  <a:extLst>
                    <a:ext uri="{FF2B5EF4-FFF2-40B4-BE49-F238E27FC236}">
                      <a16:creationId xmlns:a16="http://schemas.microsoft.com/office/drawing/2014/main" id="{E3CB76F0-0FA8-408F-9A72-A9A97F4F2290}"/>
                    </a:ext>
                  </a:extLst>
                </p:cNvPr>
                <p:cNvSpPr/>
                <p:nvPr/>
              </p:nvSpPr>
              <p:spPr>
                <a:xfrm>
                  <a:off x="28345903" y="31922630"/>
                  <a:ext cx="492443" cy="184666"/>
                </a:xfrm>
                <a:prstGeom prst="rect">
                  <a:avLst/>
                </a:prstGeom>
                <a:noFill/>
              </p:spPr>
              <p:txBody>
                <a:bodyPr wrap="none">
                  <a:spAutoFit/>
                  <a:scene3d>
                    <a:camera prst="orthographicFront"/>
                    <a:lightRig rig="soft" dir="tl">
                      <a:rot lat="0" lon="0" rev="0"/>
                    </a:lightRig>
                  </a:scene3d>
                  <a:sp3d contourW="25400" prstMaterial="matte">
                    <a:contourClr>
                      <a:schemeClr val="accent2">
                        <a:tint val="20000"/>
                      </a:schemeClr>
                    </a:contourClr>
                  </a:sp3d>
                </a:bodyPr>
                <a:lstStyle>
                  <a:defPPr>
                    <a:defRPr lang="ja-JP"/>
                  </a:defPPr>
                  <a:lvl1pPr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1pPr>
                  <a:lvl2pPr marL="609600" indent="-152400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2pPr>
                  <a:lvl3pPr marL="1220788" indent="-306388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3pPr>
                  <a:lvl4pPr marL="1831975" indent="-460375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4pPr>
                  <a:lvl5pPr marL="2443163" indent="-614363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9pPr>
                </a:lstStyle>
                <a:p>
                  <a:pPr algn="ctr"/>
                  <a:r>
                    <a:rPr lang="zh-CN" altLang="en-US" sz="600" kern="10" dirty="0">
                      <a:solidFill>
                        <a:srgbClr val="0070C0"/>
                      </a:solidFill>
                      <a:latin typeface="メイリオ"/>
                      <a:ea typeface="メイリオ"/>
                      <a:cs typeface="メイリオ"/>
                    </a:rPr>
                    <a:t>東淀川区</a:t>
                  </a:r>
                </a:p>
              </p:txBody>
            </p:sp>
            <p:sp>
              <p:nvSpPr>
                <p:cNvPr id="1768" name="テキスト ボックス 225">
                  <a:extLst>
                    <a:ext uri="{FF2B5EF4-FFF2-40B4-BE49-F238E27FC236}">
                      <a16:creationId xmlns:a16="http://schemas.microsoft.com/office/drawing/2014/main" id="{A6D9DD06-81BF-482B-8D2A-6ADB5B4A7D37}"/>
                    </a:ext>
                  </a:extLst>
                </p:cNvPr>
                <p:cNvSpPr txBox="1"/>
                <p:nvPr/>
              </p:nvSpPr>
              <p:spPr>
                <a:xfrm>
                  <a:off x="28519110" y="32355540"/>
                  <a:ext cx="415498" cy="184666"/>
                </a:xfrm>
                <a:prstGeom prst="rect">
                  <a:avLst/>
                </a:prstGeom>
                <a:noFill/>
              </p:spPr>
              <p:txBody>
                <a:bodyPr wrap="none">
                  <a:spAutoFit/>
                  <a:scene3d>
                    <a:camera prst="orthographicFront"/>
                    <a:lightRig rig="soft" dir="tl">
                      <a:rot lat="0" lon="0" rev="0"/>
                    </a:lightRig>
                  </a:scene3d>
                  <a:sp3d contourW="25400" prstMaterial="matte">
                    <a:contourClr>
                      <a:schemeClr val="accent2">
                        <a:tint val="20000"/>
                      </a:schemeClr>
                    </a:contourClr>
                  </a:sp3d>
                </a:bodyPr>
                <a:lstStyle>
                  <a:defPPr>
                    <a:defRPr lang="ja-JP"/>
                  </a:defPPr>
                  <a:lvl1pPr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1pPr>
                  <a:lvl2pPr marL="609600" indent="-152400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2pPr>
                  <a:lvl3pPr marL="1220788" indent="-306388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3pPr>
                  <a:lvl4pPr marL="1831975" indent="-460375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4pPr>
                  <a:lvl5pPr marL="2443163" indent="-614363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9pPr>
                </a:lstStyle>
                <a:p>
                  <a:r>
                    <a:rPr lang="ja-JP" altLang="en-US" sz="600" b="0" dirty="0">
                      <a:solidFill>
                        <a:srgbClr val="0070C0"/>
                      </a:solidFill>
                    </a:rPr>
                    <a:t>平野区</a:t>
                  </a:r>
                </a:p>
              </p:txBody>
            </p:sp>
            <p:sp>
              <p:nvSpPr>
                <p:cNvPr id="1769" name="テキスト ボックス 226">
                  <a:extLst>
                    <a:ext uri="{FF2B5EF4-FFF2-40B4-BE49-F238E27FC236}">
                      <a16:creationId xmlns:a16="http://schemas.microsoft.com/office/drawing/2014/main" id="{81F9FB70-2D14-485A-8C8F-1481B897CE23}"/>
                    </a:ext>
                  </a:extLst>
                </p:cNvPr>
                <p:cNvSpPr txBox="1"/>
                <p:nvPr/>
              </p:nvSpPr>
              <p:spPr>
                <a:xfrm>
                  <a:off x="28313935" y="31988095"/>
                  <a:ext cx="415498" cy="184666"/>
                </a:xfrm>
                <a:prstGeom prst="rect">
                  <a:avLst/>
                </a:prstGeom>
                <a:noFill/>
              </p:spPr>
              <p:txBody>
                <a:bodyPr wrap="none">
                  <a:spAutoFit/>
                  <a:scene3d>
                    <a:camera prst="orthographicFront"/>
                    <a:lightRig rig="soft" dir="tl">
                      <a:rot lat="0" lon="0" rev="0"/>
                    </a:lightRig>
                  </a:scene3d>
                  <a:sp3d contourW="25400" prstMaterial="matte">
                    <a:contourClr>
                      <a:schemeClr val="accent2">
                        <a:tint val="20000"/>
                      </a:schemeClr>
                    </a:contourClr>
                  </a:sp3d>
                </a:bodyPr>
                <a:lstStyle>
                  <a:defPPr>
                    <a:defRPr lang="ja-JP"/>
                  </a:defPPr>
                  <a:lvl1pPr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1pPr>
                  <a:lvl2pPr marL="609600" indent="-152400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2pPr>
                  <a:lvl3pPr marL="1220788" indent="-306388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3pPr>
                  <a:lvl4pPr marL="1831975" indent="-460375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4pPr>
                  <a:lvl5pPr marL="2443163" indent="-614363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9pPr>
                </a:lstStyle>
                <a:p>
                  <a:r>
                    <a:rPr lang="zh-CN" altLang="en-US" sz="600" b="0" dirty="0">
                      <a:solidFill>
                        <a:srgbClr val="0070C0"/>
                      </a:solidFill>
                    </a:rPr>
                    <a:t>淀川区</a:t>
                  </a:r>
                </a:p>
              </p:txBody>
            </p:sp>
            <p:sp>
              <p:nvSpPr>
                <p:cNvPr id="1770" name="テキスト ボックス 227">
                  <a:extLst>
                    <a:ext uri="{FF2B5EF4-FFF2-40B4-BE49-F238E27FC236}">
                      <a16:creationId xmlns:a16="http://schemas.microsoft.com/office/drawing/2014/main" id="{41D35399-0553-4134-A4D6-19A7357EB7F5}"/>
                    </a:ext>
                  </a:extLst>
                </p:cNvPr>
                <p:cNvSpPr txBox="1"/>
                <p:nvPr/>
              </p:nvSpPr>
              <p:spPr>
                <a:xfrm>
                  <a:off x="28476320" y="32041875"/>
                  <a:ext cx="415498" cy="184666"/>
                </a:xfrm>
                <a:prstGeom prst="rect">
                  <a:avLst/>
                </a:prstGeom>
                <a:noFill/>
              </p:spPr>
              <p:txBody>
                <a:bodyPr wrap="none">
                  <a:spAutoFit/>
                  <a:scene3d>
                    <a:camera prst="orthographicFront"/>
                    <a:lightRig rig="soft" dir="tl">
                      <a:rot lat="0" lon="0" rev="0"/>
                    </a:lightRig>
                  </a:scene3d>
                  <a:sp3d contourW="25400" prstMaterial="matte">
                    <a:contourClr>
                      <a:schemeClr val="accent2">
                        <a:tint val="20000"/>
                      </a:schemeClr>
                    </a:contourClr>
                  </a:sp3d>
                </a:bodyPr>
                <a:lstStyle>
                  <a:defPPr>
                    <a:defRPr lang="ja-JP"/>
                  </a:defPPr>
                  <a:lvl1pPr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1pPr>
                  <a:lvl2pPr marL="609600" indent="-152400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2pPr>
                  <a:lvl3pPr marL="1220788" indent="-306388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3pPr>
                  <a:lvl4pPr marL="1831975" indent="-460375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4pPr>
                  <a:lvl5pPr marL="2443163" indent="-614363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9pPr>
                </a:lstStyle>
                <a:p>
                  <a:r>
                    <a:rPr lang="zh-CN" altLang="en-US" sz="600" b="0" dirty="0">
                      <a:solidFill>
                        <a:srgbClr val="0070C0"/>
                      </a:solidFill>
                    </a:rPr>
                    <a:t>都島区</a:t>
                  </a:r>
                </a:p>
              </p:txBody>
            </p:sp>
            <p:sp>
              <p:nvSpPr>
                <p:cNvPr id="1771" name="正方形/長方形 1770">
                  <a:extLst>
                    <a:ext uri="{FF2B5EF4-FFF2-40B4-BE49-F238E27FC236}">
                      <a16:creationId xmlns:a16="http://schemas.microsoft.com/office/drawing/2014/main" id="{B9A59BBB-B948-4E8D-98FB-30E0BD257754}"/>
                    </a:ext>
                  </a:extLst>
                </p:cNvPr>
                <p:cNvSpPr/>
                <p:nvPr/>
              </p:nvSpPr>
              <p:spPr>
                <a:xfrm>
                  <a:off x="28210095" y="32131910"/>
                  <a:ext cx="415499" cy="184666"/>
                </a:xfrm>
                <a:prstGeom prst="rect">
                  <a:avLst/>
                </a:prstGeom>
                <a:noFill/>
              </p:spPr>
              <p:txBody>
                <a:bodyPr wrap="none">
                  <a:spAutoFit/>
                  <a:scene3d>
                    <a:camera prst="orthographicFront"/>
                    <a:lightRig rig="soft" dir="tl">
                      <a:rot lat="0" lon="0" rev="0"/>
                    </a:lightRig>
                  </a:scene3d>
                  <a:sp3d contourW="25400" prstMaterial="matte">
                    <a:contourClr>
                      <a:schemeClr val="accent2">
                        <a:tint val="20000"/>
                      </a:schemeClr>
                    </a:contourClr>
                  </a:sp3d>
                </a:bodyPr>
                <a:lstStyle>
                  <a:defPPr>
                    <a:defRPr lang="ja-JP"/>
                  </a:defPPr>
                  <a:lvl1pPr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1pPr>
                  <a:lvl2pPr marL="609600" indent="-152400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2pPr>
                  <a:lvl3pPr marL="1220788" indent="-306388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3pPr>
                  <a:lvl4pPr marL="1831975" indent="-460375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4pPr>
                  <a:lvl5pPr marL="2443163" indent="-614363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9pPr>
                </a:lstStyle>
                <a:p>
                  <a:pPr algn="ctr"/>
                  <a:r>
                    <a:rPr lang="zh-CN" altLang="en-US" sz="600" kern="10" dirty="0">
                      <a:solidFill>
                        <a:srgbClr val="0070C0"/>
                      </a:solidFill>
                      <a:latin typeface="メイリオ"/>
                      <a:ea typeface="メイリオ"/>
                      <a:cs typeface="メイリオ"/>
                    </a:rPr>
                    <a:t>福島区</a:t>
                  </a:r>
                </a:p>
              </p:txBody>
            </p:sp>
            <p:sp>
              <p:nvSpPr>
                <p:cNvPr id="1772" name="正方形/長方形 1771">
                  <a:extLst>
                    <a:ext uri="{FF2B5EF4-FFF2-40B4-BE49-F238E27FC236}">
                      <a16:creationId xmlns:a16="http://schemas.microsoft.com/office/drawing/2014/main" id="{E1D8E106-5E28-443D-A964-E7C9EB22806E}"/>
                    </a:ext>
                  </a:extLst>
                </p:cNvPr>
                <p:cNvSpPr/>
                <p:nvPr/>
              </p:nvSpPr>
              <p:spPr>
                <a:xfrm>
                  <a:off x="28086644" y="32212120"/>
                  <a:ext cx="415499" cy="184666"/>
                </a:xfrm>
                <a:prstGeom prst="rect">
                  <a:avLst/>
                </a:prstGeom>
                <a:noFill/>
              </p:spPr>
              <p:txBody>
                <a:bodyPr wrap="none">
                  <a:spAutoFit/>
                  <a:scene3d>
                    <a:camera prst="orthographicFront"/>
                    <a:lightRig rig="soft" dir="tl">
                      <a:rot lat="0" lon="0" rev="0"/>
                    </a:lightRig>
                  </a:scene3d>
                  <a:sp3d contourW="25400" prstMaterial="matte">
                    <a:contourClr>
                      <a:schemeClr val="accent2">
                        <a:tint val="20000"/>
                      </a:schemeClr>
                    </a:contourClr>
                  </a:sp3d>
                </a:bodyPr>
                <a:lstStyle>
                  <a:defPPr>
                    <a:defRPr lang="ja-JP"/>
                  </a:defPPr>
                  <a:lvl1pPr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1pPr>
                  <a:lvl2pPr marL="609600" indent="-152400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2pPr>
                  <a:lvl3pPr marL="1220788" indent="-306388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3pPr>
                  <a:lvl4pPr marL="1831975" indent="-460375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4pPr>
                  <a:lvl5pPr marL="2443163" indent="-614363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9pPr>
                </a:lstStyle>
                <a:p>
                  <a:pPr algn="ctr"/>
                  <a:r>
                    <a:rPr lang="zh-CN" altLang="en-US" sz="600" kern="10" dirty="0">
                      <a:solidFill>
                        <a:srgbClr val="0070C0"/>
                      </a:solidFill>
                      <a:latin typeface="メイリオ"/>
                      <a:ea typeface="メイリオ"/>
                      <a:cs typeface="メイリオ"/>
                    </a:rPr>
                    <a:t>此花区</a:t>
                  </a:r>
                </a:p>
              </p:txBody>
            </p:sp>
            <p:sp>
              <p:nvSpPr>
                <p:cNvPr id="1773" name="正方形/長方形 1772">
                  <a:extLst>
                    <a:ext uri="{FF2B5EF4-FFF2-40B4-BE49-F238E27FC236}">
                      <a16:creationId xmlns:a16="http://schemas.microsoft.com/office/drawing/2014/main" id="{5A4A5EEA-A341-45E0-99C0-73F602FC0F8C}"/>
                    </a:ext>
                  </a:extLst>
                </p:cNvPr>
                <p:cNvSpPr/>
                <p:nvPr/>
              </p:nvSpPr>
              <p:spPr>
                <a:xfrm>
                  <a:off x="28159959" y="32277285"/>
                  <a:ext cx="338555" cy="184666"/>
                </a:xfrm>
                <a:prstGeom prst="rect">
                  <a:avLst/>
                </a:prstGeom>
                <a:noFill/>
              </p:spPr>
              <p:txBody>
                <a:bodyPr wrap="none">
                  <a:spAutoFit/>
                  <a:scene3d>
                    <a:camera prst="orthographicFront"/>
                    <a:lightRig rig="soft" dir="tl">
                      <a:rot lat="0" lon="0" rev="0"/>
                    </a:lightRig>
                  </a:scene3d>
                  <a:sp3d contourW="25400" prstMaterial="matte">
                    <a:contourClr>
                      <a:schemeClr val="accent2">
                        <a:tint val="20000"/>
                      </a:schemeClr>
                    </a:contourClr>
                  </a:sp3d>
                </a:bodyPr>
                <a:lstStyle>
                  <a:defPPr>
                    <a:defRPr lang="ja-JP"/>
                  </a:defPPr>
                  <a:lvl1pPr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1pPr>
                  <a:lvl2pPr marL="609600" indent="-152400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2pPr>
                  <a:lvl3pPr marL="1220788" indent="-306388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3pPr>
                  <a:lvl4pPr marL="1831975" indent="-460375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4pPr>
                  <a:lvl5pPr marL="2443163" indent="-614363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9pPr>
                </a:lstStyle>
                <a:p>
                  <a:pPr algn="ctr"/>
                  <a:r>
                    <a:rPr lang="zh-CN" altLang="en-US" sz="600" kern="10" dirty="0">
                      <a:solidFill>
                        <a:srgbClr val="0070C0"/>
                      </a:solidFill>
                      <a:latin typeface="メイリオ"/>
                      <a:ea typeface="メイリオ"/>
                      <a:cs typeface="メイリオ"/>
                    </a:rPr>
                    <a:t>港区</a:t>
                  </a:r>
                </a:p>
              </p:txBody>
            </p:sp>
            <p:sp>
              <p:nvSpPr>
                <p:cNvPr id="1774" name="正方形/長方形 1773">
                  <a:extLst>
                    <a:ext uri="{FF2B5EF4-FFF2-40B4-BE49-F238E27FC236}">
                      <a16:creationId xmlns:a16="http://schemas.microsoft.com/office/drawing/2014/main" id="{033F58EA-B0F5-499E-8BF6-A8240E4476E9}"/>
                    </a:ext>
                  </a:extLst>
                </p:cNvPr>
                <p:cNvSpPr/>
                <p:nvPr/>
              </p:nvSpPr>
              <p:spPr>
                <a:xfrm>
                  <a:off x="28154171" y="32341398"/>
                  <a:ext cx="415499" cy="184666"/>
                </a:xfrm>
                <a:prstGeom prst="rect">
                  <a:avLst/>
                </a:prstGeom>
                <a:noFill/>
              </p:spPr>
              <p:txBody>
                <a:bodyPr wrap="none">
                  <a:spAutoFit/>
                  <a:scene3d>
                    <a:camera prst="orthographicFront"/>
                    <a:lightRig rig="soft" dir="tl">
                      <a:rot lat="0" lon="0" rev="0"/>
                    </a:lightRig>
                  </a:scene3d>
                  <a:sp3d contourW="25400" prstMaterial="matte">
                    <a:contourClr>
                      <a:schemeClr val="accent2">
                        <a:tint val="20000"/>
                      </a:schemeClr>
                    </a:contourClr>
                  </a:sp3d>
                </a:bodyPr>
                <a:lstStyle>
                  <a:defPPr>
                    <a:defRPr lang="ja-JP"/>
                  </a:defPPr>
                  <a:lvl1pPr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1pPr>
                  <a:lvl2pPr marL="609600" indent="-152400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2pPr>
                  <a:lvl3pPr marL="1220788" indent="-306388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3pPr>
                  <a:lvl4pPr marL="1831975" indent="-460375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4pPr>
                  <a:lvl5pPr marL="2443163" indent="-614363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9pPr>
                </a:lstStyle>
                <a:p>
                  <a:pPr algn="ctr"/>
                  <a:r>
                    <a:rPr lang="zh-CN" altLang="en-US" sz="600" kern="10" dirty="0">
                      <a:solidFill>
                        <a:srgbClr val="0070C0"/>
                      </a:solidFill>
                      <a:latin typeface="メイリオ"/>
                      <a:ea typeface="メイリオ"/>
                      <a:cs typeface="メイリオ"/>
                    </a:rPr>
                    <a:t>大正区</a:t>
                  </a:r>
                </a:p>
              </p:txBody>
            </p:sp>
            <p:sp>
              <p:nvSpPr>
                <p:cNvPr id="1775" name="正方形/長方形 1774">
                  <a:extLst>
                    <a:ext uri="{FF2B5EF4-FFF2-40B4-BE49-F238E27FC236}">
                      <a16:creationId xmlns:a16="http://schemas.microsoft.com/office/drawing/2014/main" id="{8BBEC9E8-286A-4C3C-810D-46BAE3C6A22E}"/>
                    </a:ext>
                  </a:extLst>
                </p:cNvPr>
                <p:cNvSpPr/>
                <p:nvPr/>
              </p:nvSpPr>
              <p:spPr>
                <a:xfrm>
                  <a:off x="28263034" y="32204086"/>
                  <a:ext cx="338555" cy="184666"/>
                </a:xfrm>
                <a:prstGeom prst="rect">
                  <a:avLst/>
                </a:prstGeom>
                <a:noFill/>
              </p:spPr>
              <p:txBody>
                <a:bodyPr wrap="none">
                  <a:spAutoFit/>
                  <a:scene3d>
                    <a:camera prst="orthographicFront"/>
                    <a:lightRig rig="soft" dir="tl">
                      <a:rot lat="0" lon="0" rev="0"/>
                    </a:lightRig>
                  </a:scene3d>
                  <a:sp3d contourW="25400" prstMaterial="matte">
                    <a:contourClr>
                      <a:schemeClr val="accent2">
                        <a:tint val="20000"/>
                      </a:schemeClr>
                    </a:contourClr>
                  </a:sp3d>
                </a:bodyPr>
                <a:lstStyle>
                  <a:defPPr>
                    <a:defRPr lang="ja-JP"/>
                  </a:defPPr>
                  <a:lvl1pPr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1pPr>
                  <a:lvl2pPr marL="609600" indent="-152400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2pPr>
                  <a:lvl3pPr marL="1220788" indent="-306388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3pPr>
                  <a:lvl4pPr marL="1831975" indent="-460375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4pPr>
                  <a:lvl5pPr marL="2443163" indent="-614363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9pPr>
                </a:lstStyle>
                <a:p>
                  <a:pPr algn="ctr"/>
                  <a:r>
                    <a:rPr lang="zh-CN" altLang="en-US" sz="600" kern="10" dirty="0">
                      <a:solidFill>
                        <a:srgbClr val="0070C0"/>
                      </a:solidFill>
                      <a:latin typeface="メイリオ"/>
                      <a:ea typeface="メイリオ"/>
                      <a:cs typeface="メイリオ"/>
                    </a:rPr>
                    <a:t>西区</a:t>
                  </a:r>
                </a:p>
              </p:txBody>
            </p:sp>
            <p:sp>
              <p:nvSpPr>
                <p:cNvPr id="1776" name="正方形/長方形 1775">
                  <a:extLst>
                    <a:ext uri="{FF2B5EF4-FFF2-40B4-BE49-F238E27FC236}">
                      <a16:creationId xmlns:a16="http://schemas.microsoft.com/office/drawing/2014/main" id="{481E7013-6421-4446-A538-62D69BA0B5E7}"/>
                    </a:ext>
                  </a:extLst>
                </p:cNvPr>
                <p:cNvSpPr/>
                <p:nvPr/>
              </p:nvSpPr>
              <p:spPr>
                <a:xfrm>
                  <a:off x="28358679" y="32247604"/>
                  <a:ext cx="492444" cy="184666"/>
                </a:xfrm>
                <a:prstGeom prst="rect">
                  <a:avLst/>
                </a:prstGeom>
                <a:noFill/>
              </p:spPr>
              <p:txBody>
                <a:bodyPr wrap="none">
                  <a:spAutoFit/>
                  <a:scene3d>
                    <a:camera prst="orthographicFront"/>
                    <a:lightRig rig="soft" dir="tl">
                      <a:rot lat="0" lon="0" rev="0"/>
                    </a:lightRig>
                  </a:scene3d>
                  <a:sp3d contourW="25400" prstMaterial="matte">
                    <a:contourClr>
                      <a:schemeClr val="accent2">
                        <a:tint val="20000"/>
                      </a:schemeClr>
                    </a:contourClr>
                  </a:sp3d>
                </a:bodyPr>
                <a:lstStyle>
                  <a:defPPr>
                    <a:defRPr lang="ja-JP"/>
                  </a:defPPr>
                  <a:lvl1pPr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1pPr>
                  <a:lvl2pPr marL="609600" indent="-152400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2pPr>
                  <a:lvl3pPr marL="1220788" indent="-306388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3pPr>
                  <a:lvl4pPr marL="1831975" indent="-460375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4pPr>
                  <a:lvl5pPr marL="2443163" indent="-614363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9pPr>
                </a:lstStyle>
                <a:p>
                  <a:pPr algn="ctr"/>
                  <a:r>
                    <a:rPr lang="zh-CN" altLang="en-US" sz="600" kern="10" dirty="0">
                      <a:solidFill>
                        <a:srgbClr val="0070C0"/>
                      </a:solidFill>
                      <a:latin typeface="メイリオ"/>
                      <a:ea typeface="メイリオ"/>
                      <a:cs typeface="メイリオ"/>
                    </a:rPr>
                    <a:t>天王寺区</a:t>
                  </a:r>
                </a:p>
              </p:txBody>
            </p:sp>
            <p:sp>
              <p:nvSpPr>
                <p:cNvPr id="1777" name="正方形/長方形 1776">
                  <a:extLst>
                    <a:ext uri="{FF2B5EF4-FFF2-40B4-BE49-F238E27FC236}">
                      <a16:creationId xmlns:a16="http://schemas.microsoft.com/office/drawing/2014/main" id="{5DAC57C6-FF52-4CCD-B81D-C899C578A410}"/>
                    </a:ext>
                  </a:extLst>
                </p:cNvPr>
                <p:cNvSpPr/>
                <p:nvPr/>
              </p:nvSpPr>
              <p:spPr>
                <a:xfrm>
                  <a:off x="28248981" y="32257641"/>
                  <a:ext cx="415499" cy="184666"/>
                </a:xfrm>
                <a:prstGeom prst="rect">
                  <a:avLst/>
                </a:prstGeom>
                <a:noFill/>
              </p:spPr>
              <p:txBody>
                <a:bodyPr wrap="none">
                  <a:spAutoFit/>
                  <a:scene3d>
                    <a:camera prst="orthographicFront"/>
                    <a:lightRig rig="soft" dir="tl">
                      <a:rot lat="0" lon="0" rev="0"/>
                    </a:lightRig>
                  </a:scene3d>
                  <a:sp3d contourW="25400" prstMaterial="matte">
                    <a:contourClr>
                      <a:schemeClr val="accent2">
                        <a:tint val="20000"/>
                      </a:schemeClr>
                    </a:contourClr>
                  </a:sp3d>
                </a:bodyPr>
                <a:lstStyle>
                  <a:defPPr>
                    <a:defRPr lang="ja-JP"/>
                  </a:defPPr>
                  <a:lvl1pPr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1pPr>
                  <a:lvl2pPr marL="609600" indent="-152400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2pPr>
                  <a:lvl3pPr marL="1220788" indent="-306388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3pPr>
                  <a:lvl4pPr marL="1831975" indent="-460375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4pPr>
                  <a:lvl5pPr marL="2443163" indent="-614363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9pPr>
                </a:lstStyle>
                <a:p>
                  <a:pPr algn="ctr"/>
                  <a:r>
                    <a:rPr lang="zh-CN" altLang="en-US" sz="600" kern="10" dirty="0">
                      <a:solidFill>
                        <a:srgbClr val="0070C0"/>
                      </a:solidFill>
                      <a:latin typeface="メイリオ"/>
                      <a:ea typeface="メイリオ"/>
                      <a:cs typeface="メイリオ"/>
                    </a:rPr>
                    <a:t>浪速区</a:t>
                  </a:r>
                </a:p>
              </p:txBody>
            </p:sp>
            <p:sp>
              <p:nvSpPr>
                <p:cNvPr id="1778" name="正方形/長方形 1777">
                  <a:extLst>
                    <a:ext uri="{FF2B5EF4-FFF2-40B4-BE49-F238E27FC236}">
                      <a16:creationId xmlns:a16="http://schemas.microsoft.com/office/drawing/2014/main" id="{8E88052C-3C14-400D-B26D-E0D4D4AFBBEA}"/>
                    </a:ext>
                  </a:extLst>
                </p:cNvPr>
                <p:cNvSpPr/>
                <p:nvPr/>
              </p:nvSpPr>
              <p:spPr>
                <a:xfrm>
                  <a:off x="28042008" y="32082195"/>
                  <a:ext cx="492444" cy="184666"/>
                </a:xfrm>
                <a:prstGeom prst="rect">
                  <a:avLst/>
                </a:prstGeom>
                <a:noFill/>
              </p:spPr>
              <p:txBody>
                <a:bodyPr wrap="none">
                  <a:spAutoFit/>
                  <a:scene3d>
                    <a:camera prst="orthographicFront"/>
                    <a:lightRig rig="soft" dir="tl">
                      <a:rot lat="0" lon="0" rev="0"/>
                    </a:lightRig>
                  </a:scene3d>
                  <a:sp3d contourW="25400" prstMaterial="matte">
                    <a:contourClr>
                      <a:schemeClr val="accent2">
                        <a:tint val="20000"/>
                      </a:schemeClr>
                    </a:contourClr>
                  </a:sp3d>
                </a:bodyPr>
                <a:lstStyle>
                  <a:defPPr>
                    <a:defRPr lang="ja-JP"/>
                  </a:defPPr>
                  <a:lvl1pPr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1pPr>
                  <a:lvl2pPr marL="609600" indent="-152400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2pPr>
                  <a:lvl3pPr marL="1220788" indent="-306388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3pPr>
                  <a:lvl4pPr marL="1831975" indent="-460375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4pPr>
                  <a:lvl5pPr marL="2443163" indent="-614363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9pPr>
                </a:lstStyle>
                <a:p>
                  <a:pPr algn="ctr"/>
                  <a:r>
                    <a:rPr lang="zh-CN" altLang="en-US" sz="600" kern="10" dirty="0">
                      <a:solidFill>
                        <a:srgbClr val="0070C0"/>
                      </a:solidFill>
                      <a:latin typeface="メイリオ"/>
                      <a:ea typeface="メイリオ"/>
                      <a:cs typeface="メイリオ"/>
                    </a:rPr>
                    <a:t>西淀川区</a:t>
                  </a:r>
                </a:p>
              </p:txBody>
            </p:sp>
            <p:sp>
              <p:nvSpPr>
                <p:cNvPr id="1779" name="正方形/長方形 1778">
                  <a:extLst>
                    <a:ext uri="{FF2B5EF4-FFF2-40B4-BE49-F238E27FC236}">
                      <a16:creationId xmlns:a16="http://schemas.microsoft.com/office/drawing/2014/main" id="{5371BA4C-3A01-4ACB-9DD0-417521A433E1}"/>
                    </a:ext>
                  </a:extLst>
                </p:cNvPr>
                <p:cNvSpPr/>
                <p:nvPr/>
              </p:nvSpPr>
              <p:spPr>
                <a:xfrm>
                  <a:off x="28461686" y="32193378"/>
                  <a:ext cx="415499" cy="184666"/>
                </a:xfrm>
                <a:prstGeom prst="rect">
                  <a:avLst/>
                </a:prstGeom>
                <a:noFill/>
              </p:spPr>
              <p:txBody>
                <a:bodyPr wrap="none">
                  <a:spAutoFit/>
                  <a:scene3d>
                    <a:camera prst="orthographicFront"/>
                    <a:lightRig rig="soft" dir="tl">
                      <a:rot lat="0" lon="0" rev="0"/>
                    </a:lightRig>
                  </a:scene3d>
                  <a:sp3d contourW="25400" prstMaterial="matte">
                    <a:contourClr>
                      <a:schemeClr val="accent2">
                        <a:tint val="20000"/>
                      </a:schemeClr>
                    </a:contourClr>
                  </a:sp3d>
                </a:bodyPr>
                <a:lstStyle>
                  <a:defPPr>
                    <a:defRPr lang="ja-JP"/>
                  </a:defPPr>
                  <a:lvl1pPr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1pPr>
                  <a:lvl2pPr marL="609600" indent="-152400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2pPr>
                  <a:lvl3pPr marL="1220788" indent="-306388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3pPr>
                  <a:lvl4pPr marL="1831975" indent="-460375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4pPr>
                  <a:lvl5pPr marL="2443163" indent="-614363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9pPr>
                </a:lstStyle>
                <a:p>
                  <a:pPr algn="ctr"/>
                  <a:r>
                    <a:rPr lang="zh-CN" altLang="en-US" sz="600" kern="10" dirty="0">
                      <a:solidFill>
                        <a:srgbClr val="0070C0"/>
                      </a:solidFill>
                      <a:latin typeface="メイリオ"/>
                      <a:ea typeface="メイリオ"/>
                      <a:cs typeface="メイリオ"/>
                    </a:rPr>
                    <a:t>東成区</a:t>
                  </a:r>
                </a:p>
              </p:txBody>
            </p:sp>
            <p:sp>
              <p:nvSpPr>
                <p:cNvPr id="1780" name="正方形/長方形 1779">
                  <a:extLst>
                    <a:ext uri="{FF2B5EF4-FFF2-40B4-BE49-F238E27FC236}">
                      <a16:creationId xmlns:a16="http://schemas.microsoft.com/office/drawing/2014/main" id="{E7D0F6B2-D2A5-43DA-A373-8ED30C6DDEDD}"/>
                    </a:ext>
                  </a:extLst>
                </p:cNvPr>
                <p:cNvSpPr/>
                <p:nvPr/>
              </p:nvSpPr>
              <p:spPr>
                <a:xfrm>
                  <a:off x="28472421" y="32293047"/>
                  <a:ext cx="415499" cy="184666"/>
                </a:xfrm>
                <a:prstGeom prst="rect">
                  <a:avLst/>
                </a:prstGeom>
                <a:noFill/>
              </p:spPr>
              <p:txBody>
                <a:bodyPr wrap="none">
                  <a:spAutoFit/>
                  <a:scene3d>
                    <a:camera prst="orthographicFront"/>
                    <a:lightRig rig="soft" dir="tl">
                      <a:rot lat="0" lon="0" rev="0"/>
                    </a:lightRig>
                  </a:scene3d>
                  <a:sp3d contourW="25400" prstMaterial="matte">
                    <a:contourClr>
                      <a:schemeClr val="accent2">
                        <a:tint val="20000"/>
                      </a:schemeClr>
                    </a:contourClr>
                  </a:sp3d>
                </a:bodyPr>
                <a:lstStyle>
                  <a:defPPr>
                    <a:defRPr lang="ja-JP"/>
                  </a:defPPr>
                  <a:lvl1pPr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1pPr>
                  <a:lvl2pPr marL="609600" indent="-152400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2pPr>
                  <a:lvl3pPr marL="1220788" indent="-306388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3pPr>
                  <a:lvl4pPr marL="1831975" indent="-460375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4pPr>
                  <a:lvl5pPr marL="2443163" indent="-614363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9pPr>
                </a:lstStyle>
                <a:p>
                  <a:pPr algn="ctr"/>
                  <a:r>
                    <a:rPr lang="zh-CN" altLang="en-US" sz="600" kern="10" dirty="0">
                      <a:solidFill>
                        <a:srgbClr val="0070C0"/>
                      </a:solidFill>
                      <a:latin typeface="メイリオ"/>
                      <a:ea typeface="メイリオ"/>
                      <a:cs typeface="メイリオ"/>
                    </a:rPr>
                    <a:t>生野区</a:t>
                  </a:r>
                </a:p>
              </p:txBody>
            </p:sp>
            <p:sp>
              <p:nvSpPr>
                <p:cNvPr id="1781" name="正方形/長方形 1780">
                  <a:extLst>
                    <a:ext uri="{FF2B5EF4-FFF2-40B4-BE49-F238E27FC236}">
                      <a16:creationId xmlns:a16="http://schemas.microsoft.com/office/drawing/2014/main" id="{E8462C59-0CD0-40B4-AD8D-F7B2822948EB}"/>
                    </a:ext>
                  </a:extLst>
                </p:cNvPr>
                <p:cNvSpPr/>
                <p:nvPr/>
              </p:nvSpPr>
              <p:spPr>
                <a:xfrm>
                  <a:off x="28517534" y="31994452"/>
                  <a:ext cx="338555" cy="184666"/>
                </a:xfrm>
                <a:prstGeom prst="rect">
                  <a:avLst/>
                </a:prstGeom>
                <a:noFill/>
              </p:spPr>
              <p:txBody>
                <a:bodyPr wrap="none">
                  <a:spAutoFit/>
                  <a:scene3d>
                    <a:camera prst="orthographicFront"/>
                    <a:lightRig rig="soft" dir="tl">
                      <a:rot lat="0" lon="0" rev="0"/>
                    </a:lightRig>
                  </a:scene3d>
                  <a:sp3d contourW="25400" prstMaterial="matte">
                    <a:contourClr>
                      <a:schemeClr val="accent2">
                        <a:tint val="20000"/>
                      </a:schemeClr>
                    </a:contourClr>
                  </a:sp3d>
                </a:bodyPr>
                <a:lstStyle>
                  <a:defPPr>
                    <a:defRPr lang="ja-JP"/>
                  </a:defPPr>
                  <a:lvl1pPr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1pPr>
                  <a:lvl2pPr marL="609600" indent="-152400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2pPr>
                  <a:lvl3pPr marL="1220788" indent="-306388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3pPr>
                  <a:lvl4pPr marL="1831975" indent="-460375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4pPr>
                  <a:lvl5pPr marL="2443163" indent="-614363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9pPr>
                </a:lstStyle>
                <a:p>
                  <a:pPr algn="ctr"/>
                  <a:r>
                    <a:rPr lang="zh-CN" altLang="en-US" sz="600" kern="10" dirty="0">
                      <a:solidFill>
                        <a:srgbClr val="0070C0"/>
                      </a:solidFill>
                      <a:latin typeface="メイリオ"/>
                      <a:ea typeface="メイリオ"/>
                      <a:cs typeface="メイリオ"/>
                    </a:rPr>
                    <a:t>旭区</a:t>
                  </a:r>
                </a:p>
              </p:txBody>
            </p:sp>
            <p:sp>
              <p:nvSpPr>
                <p:cNvPr id="1782" name="正方形/長方形 1781">
                  <a:extLst>
                    <a:ext uri="{FF2B5EF4-FFF2-40B4-BE49-F238E27FC236}">
                      <a16:creationId xmlns:a16="http://schemas.microsoft.com/office/drawing/2014/main" id="{CC61A8F5-A939-4CD1-A6C5-FC702E725A38}"/>
                    </a:ext>
                  </a:extLst>
                </p:cNvPr>
                <p:cNvSpPr/>
                <p:nvPr/>
              </p:nvSpPr>
              <p:spPr>
                <a:xfrm>
                  <a:off x="28437084" y="32113756"/>
                  <a:ext cx="415499" cy="184666"/>
                </a:xfrm>
                <a:prstGeom prst="rect">
                  <a:avLst/>
                </a:prstGeom>
                <a:noFill/>
              </p:spPr>
              <p:txBody>
                <a:bodyPr wrap="none">
                  <a:spAutoFit/>
                  <a:scene3d>
                    <a:camera prst="orthographicFront"/>
                    <a:lightRig rig="soft" dir="tl">
                      <a:rot lat="0" lon="0" rev="0"/>
                    </a:lightRig>
                  </a:scene3d>
                  <a:sp3d contourW="25400" prstMaterial="matte">
                    <a:contourClr>
                      <a:schemeClr val="accent2">
                        <a:tint val="20000"/>
                      </a:schemeClr>
                    </a:contourClr>
                  </a:sp3d>
                </a:bodyPr>
                <a:lstStyle>
                  <a:defPPr>
                    <a:defRPr lang="ja-JP"/>
                  </a:defPPr>
                  <a:lvl1pPr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1pPr>
                  <a:lvl2pPr marL="609600" indent="-152400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2pPr>
                  <a:lvl3pPr marL="1220788" indent="-306388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3pPr>
                  <a:lvl4pPr marL="1831975" indent="-460375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4pPr>
                  <a:lvl5pPr marL="2443163" indent="-614363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9pPr>
                </a:lstStyle>
                <a:p>
                  <a:pPr algn="ctr"/>
                  <a:r>
                    <a:rPr lang="zh-CN" altLang="en-US" sz="600" kern="10" dirty="0">
                      <a:solidFill>
                        <a:srgbClr val="0070C0"/>
                      </a:solidFill>
                      <a:latin typeface="メイリオ"/>
                      <a:ea typeface="メイリオ"/>
                      <a:cs typeface="メイリオ"/>
                    </a:rPr>
                    <a:t>城東区</a:t>
                  </a:r>
                </a:p>
              </p:txBody>
            </p:sp>
            <p:sp>
              <p:nvSpPr>
                <p:cNvPr id="1783" name="正方形/長方形 1782">
                  <a:extLst>
                    <a:ext uri="{FF2B5EF4-FFF2-40B4-BE49-F238E27FC236}">
                      <a16:creationId xmlns:a16="http://schemas.microsoft.com/office/drawing/2014/main" id="{3A9722BC-17D0-460F-8BBE-3293708B47B5}"/>
                    </a:ext>
                  </a:extLst>
                </p:cNvPr>
                <p:cNvSpPr/>
                <p:nvPr/>
              </p:nvSpPr>
              <p:spPr>
                <a:xfrm>
                  <a:off x="28349330" y="32088603"/>
                  <a:ext cx="338555" cy="184666"/>
                </a:xfrm>
                <a:prstGeom prst="rect">
                  <a:avLst/>
                </a:prstGeom>
                <a:noFill/>
              </p:spPr>
              <p:txBody>
                <a:bodyPr wrap="none">
                  <a:spAutoFit/>
                  <a:scene3d>
                    <a:camera prst="orthographicFront"/>
                    <a:lightRig rig="soft" dir="tl">
                      <a:rot lat="0" lon="0" rev="0"/>
                    </a:lightRig>
                  </a:scene3d>
                  <a:sp3d contourW="25400" prstMaterial="matte">
                    <a:contourClr>
                      <a:schemeClr val="accent2">
                        <a:tint val="20000"/>
                      </a:schemeClr>
                    </a:contourClr>
                  </a:sp3d>
                </a:bodyPr>
                <a:lstStyle>
                  <a:defPPr>
                    <a:defRPr lang="ja-JP"/>
                  </a:defPPr>
                  <a:lvl1pPr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1pPr>
                  <a:lvl2pPr marL="609600" indent="-152400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2pPr>
                  <a:lvl3pPr marL="1220788" indent="-306388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3pPr>
                  <a:lvl4pPr marL="1831975" indent="-460375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4pPr>
                  <a:lvl5pPr marL="2443163" indent="-614363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9pPr>
                </a:lstStyle>
                <a:p>
                  <a:pPr algn="ctr"/>
                  <a:r>
                    <a:rPr lang="zh-CN" altLang="en-US" sz="600" kern="10" dirty="0">
                      <a:solidFill>
                        <a:srgbClr val="0070C0"/>
                      </a:solidFill>
                      <a:latin typeface="メイリオ"/>
                      <a:ea typeface="メイリオ"/>
                      <a:cs typeface="メイリオ"/>
                    </a:rPr>
                    <a:t>北区</a:t>
                  </a:r>
                </a:p>
              </p:txBody>
            </p:sp>
            <p:sp>
              <p:nvSpPr>
                <p:cNvPr id="1784" name="正方形/長方形 1783">
                  <a:extLst>
                    <a:ext uri="{FF2B5EF4-FFF2-40B4-BE49-F238E27FC236}">
                      <a16:creationId xmlns:a16="http://schemas.microsoft.com/office/drawing/2014/main" id="{85A2659E-9623-498D-AA9D-E99009EDCE48}"/>
                    </a:ext>
                  </a:extLst>
                </p:cNvPr>
                <p:cNvSpPr/>
                <p:nvPr/>
              </p:nvSpPr>
              <p:spPr>
                <a:xfrm>
                  <a:off x="28330061" y="32189620"/>
                  <a:ext cx="415499" cy="184666"/>
                </a:xfrm>
                <a:prstGeom prst="rect">
                  <a:avLst/>
                </a:prstGeom>
                <a:noFill/>
              </p:spPr>
              <p:txBody>
                <a:bodyPr wrap="none">
                  <a:spAutoFit/>
                  <a:scene3d>
                    <a:camera prst="orthographicFront"/>
                    <a:lightRig rig="soft" dir="tl">
                      <a:rot lat="0" lon="0" rev="0"/>
                    </a:lightRig>
                  </a:scene3d>
                  <a:sp3d contourW="25400" prstMaterial="matte">
                    <a:contourClr>
                      <a:schemeClr val="accent2">
                        <a:tint val="20000"/>
                      </a:schemeClr>
                    </a:contourClr>
                  </a:sp3d>
                </a:bodyPr>
                <a:lstStyle>
                  <a:defPPr>
                    <a:defRPr lang="ja-JP"/>
                  </a:defPPr>
                  <a:lvl1pPr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1pPr>
                  <a:lvl2pPr marL="609600" indent="-152400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2pPr>
                  <a:lvl3pPr marL="1220788" indent="-306388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3pPr>
                  <a:lvl4pPr marL="1831975" indent="-460375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4pPr>
                  <a:lvl5pPr marL="2443163" indent="-614363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9pPr>
                </a:lstStyle>
                <a:p>
                  <a:pPr algn="ctr"/>
                  <a:r>
                    <a:rPr lang="zh-CN" altLang="en-US" sz="600" kern="10" dirty="0">
                      <a:solidFill>
                        <a:srgbClr val="0070C0"/>
                      </a:solidFill>
                      <a:latin typeface="メイリオ"/>
                      <a:ea typeface="メイリオ"/>
                      <a:cs typeface="メイリオ"/>
                    </a:rPr>
                    <a:t>中央区</a:t>
                  </a:r>
                </a:p>
              </p:txBody>
            </p:sp>
            <p:sp>
              <p:nvSpPr>
                <p:cNvPr id="1785" name="正方形/長方形 1784">
                  <a:extLst>
                    <a:ext uri="{FF2B5EF4-FFF2-40B4-BE49-F238E27FC236}">
                      <a16:creationId xmlns:a16="http://schemas.microsoft.com/office/drawing/2014/main" id="{255F4BB0-E376-42AB-AB00-026906CC20A7}"/>
                    </a:ext>
                  </a:extLst>
                </p:cNvPr>
                <p:cNvSpPr/>
                <p:nvPr/>
              </p:nvSpPr>
              <p:spPr>
                <a:xfrm>
                  <a:off x="28099794" y="32411510"/>
                  <a:ext cx="492444" cy="184666"/>
                </a:xfrm>
                <a:prstGeom prst="rect">
                  <a:avLst/>
                </a:prstGeom>
                <a:noFill/>
              </p:spPr>
              <p:txBody>
                <a:bodyPr wrap="none">
                  <a:spAutoFit/>
                  <a:scene3d>
                    <a:camera prst="orthographicFront"/>
                    <a:lightRig rig="soft" dir="tl">
                      <a:rot lat="0" lon="0" rev="0"/>
                    </a:lightRig>
                  </a:scene3d>
                  <a:sp3d contourW="25400" prstMaterial="matte">
                    <a:contourClr>
                      <a:schemeClr val="accent2">
                        <a:tint val="20000"/>
                      </a:schemeClr>
                    </a:contourClr>
                  </a:sp3d>
                </a:bodyPr>
                <a:lstStyle>
                  <a:defPPr>
                    <a:defRPr lang="ja-JP"/>
                  </a:defPPr>
                  <a:lvl1pPr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1pPr>
                  <a:lvl2pPr marL="609600" indent="-152400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2pPr>
                  <a:lvl3pPr marL="1220788" indent="-306388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3pPr>
                  <a:lvl4pPr marL="1831975" indent="-460375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4pPr>
                  <a:lvl5pPr marL="2443163" indent="-614363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9pPr>
                </a:lstStyle>
                <a:p>
                  <a:pPr algn="ctr"/>
                  <a:r>
                    <a:rPr lang="zh-CN" altLang="en-US" sz="600" kern="10" dirty="0">
                      <a:solidFill>
                        <a:srgbClr val="0070C0"/>
                      </a:solidFill>
                      <a:latin typeface="メイリオ"/>
                      <a:ea typeface="メイリオ"/>
                      <a:cs typeface="メイリオ"/>
                    </a:rPr>
                    <a:t>住之江区</a:t>
                  </a:r>
                </a:p>
              </p:txBody>
            </p:sp>
            <p:sp>
              <p:nvSpPr>
                <p:cNvPr id="1786" name="正方形/長方形 1785">
                  <a:extLst>
                    <a:ext uri="{FF2B5EF4-FFF2-40B4-BE49-F238E27FC236}">
                      <a16:creationId xmlns:a16="http://schemas.microsoft.com/office/drawing/2014/main" id="{A505B778-2F40-417C-9A95-7F77B8C9DE10}"/>
                    </a:ext>
                  </a:extLst>
                </p:cNvPr>
                <p:cNvSpPr/>
                <p:nvPr/>
              </p:nvSpPr>
              <p:spPr>
                <a:xfrm>
                  <a:off x="28301542" y="32366095"/>
                  <a:ext cx="492444" cy="184666"/>
                </a:xfrm>
                <a:prstGeom prst="rect">
                  <a:avLst/>
                </a:prstGeom>
                <a:noFill/>
              </p:spPr>
              <p:txBody>
                <a:bodyPr wrap="none">
                  <a:spAutoFit/>
                  <a:scene3d>
                    <a:camera prst="orthographicFront"/>
                    <a:lightRig rig="soft" dir="tl">
                      <a:rot lat="0" lon="0" rev="0"/>
                    </a:lightRig>
                  </a:scene3d>
                  <a:sp3d contourW="25400" prstMaterial="matte">
                    <a:contourClr>
                      <a:schemeClr val="accent2">
                        <a:tint val="20000"/>
                      </a:schemeClr>
                    </a:contourClr>
                  </a:sp3d>
                </a:bodyPr>
                <a:lstStyle>
                  <a:defPPr>
                    <a:defRPr lang="ja-JP"/>
                  </a:defPPr>
                  <a:lvl1pPr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1pPr>
                  <a:lvl2pPr marL="609600" indent="-152400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2pPr>
                  <a:lvl3pPr marL="1220788" indent="-306388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3pPr>
                  <a:lvl4pPr marL="1831975" indent="-460375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4pPr>
                  <a:lvl5pPr marL="2443163" indent="-614363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9pPr>
                </a:lstStyle>
                <a:p>
                  <a:pPr algn="ctr"/>
                  <a:r>
                    <a:rPr lang="zh-CN" altLang="en-US" sz="600" kern="10" dirty="0">
                      <a:solidFill>
                        <a:srgbClr val="0070C0"/>
                      </a:solidFill>
                      <a:latin typeface="メイリオ"/>
                      <a:ea typeface="メイリオ"/>
                      <a:cs typeface="メイリオ"/>
                    </a:rPr>
                    <a:t>阿倍野区</a:t>
                  </a:r>
                </a:p>
              </p:txBody>
            </p:sp>
            <p:sp>
              <p:nvSpPr>
                <p:cNvPr id="1787" name="正方形/長方形 1786">
                  <a:extLst>
                    <a:ext uri="{FF2B5EF4-FFF2-40B4-BE49-F238E27FC236}">
                      <a16:creationId xmlns:a16="http://schemas.microsoft.com/office/drawing/2014/main" id="{CD66C3F2-E72D-40BB-9E6D-14CAF91D9E10}"/>
                    </a:ext>
                  </a:extLst>
                </p:cNvPr>
                <p:cNvSpPr/>
                <p:nvPr/>
              </p:nvSpPr>
              <p:spPr>
                <a:xfrm>
                  <a:off x="28369454" y="32423245"/>
                  <a:ext cx="492444" cy="184666"/>
                </a:xfrm>
                <a:prstGeom prst="rect">
                  <a:avLst/>
                </a:prstGeom>
                <a:noFill/>
              </p:spPr>
              <p:txBody>
                <a:bodyPr wrap="none">
                  <a:spAutoFit/>
                  <a:scene3d>
                    <a:camera prst="orthographicFront"/>
                    <a:lightRig rig="soft" dir="tl">
                      <a:rot lat="0" lon="0" rev="0"/>
                    </a:lightRig>
                  </a:scene3d>
                  <a:sp3d contourW="25400" prstMaterial="matte">
                    <a:contourClr>
                      <a:schemeClr val="accent2">
                        <a:tint val="20000"/>
                      </a:schemeClr>
                    </a:contourClr>
                  </a:sp3d>
                </a:bodyPr>
                <a:lstStyle>
                  <a:defPPr>
                    <a:defRPr lang="ja-JP"/>
                  </a:defPPr>
                  <a:lvl1pPr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1pPr>
                  <a:lvl2pPr marL="609600" indent="-152400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2pPr>
                  <a:lvl3pPr marL="1220788" indent="-306388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3pPr>
                  <a:lvl4pPr marL="1831975" indent="-460375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4pPr>
                  <a:lvl5pPr marL="2443163" indent="-614363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9pPr>
                </a:lstStyle>
                <a:p>
                  <a:pPr algn="ctr"/>
                  <a:r>
                    <a:rPr lang="zh-CN" altLang="en-US" sz="600" kern="10" dirty="0">
                      <a:solidFill>
                        <a:srgbClr val="0070C0"/>
                      </a:solidFill>
                      <a:latin typeface="メイリオ"/>
                      <a:ea typeface="メイリオ"/>
                      <a:cs typeface="メイリオ"/>
                    </a:rPr>
                    <a:t>東住吉区</a:t>
                  </a:r>
                </a:p>
              </p:txBody>
            </p:sp>
            <p:sp>
              <p:nvSpPr>
                <p:cNvPr id="1788" name="正方形/長方形 1787">
                  <a:extLst>
                    <a:ext uri="{FF2B5EF4-FFF2-40B4-BE49-F238E27FC236}">
                      <a16:creationId xmlns:a16="http://schemas.microsoft.com/office/drawing/2014/main" id="{10ABF3CF-0D09-4B67-83F0-BBD8ABF5CE1C}"/>
                    </a:ext>
                  </a:extLst>
                </p:cNvPr>
                <p:cNvSpPr/>
                <p:nvPr/>
              </p:nvSpPr>
              <p:spPr>
                <a:xfrm>
                  <a:off x="28278588" y="32319062"/>
                  <a:ext cx="415499" cy="184666"/>
                </a:xfrm>
                <a:prstGeom prst="rect">
                  <a:avLst/>
                </a:prstGeom>
                <a:noFill/>
              </p:spPr>
              <p:txBody>
                <a:bodyPr wrap="none">
                  <a:spAutoFit/>
                  <a:scene3d>
                    <a:camera prst="orthographicFront"/>
                    <a:lightRig rig="soft" dir="tl">
                      <a:rot lat="0" lon="0" rev="0"/>
                    </a:lightRig>
                  </a:scene3d>
                  <a:sp3d contourW="25400" prstMaterial="matte">
                    <a:contourClr>
                      <a:schemeClr val="accent2">
                        <a:tint val="20000"/>
                      </a:schemeClr>
                    </a:contourClr>
                  </a:sp3d>
                </a:bodyPr>
                <a:lstStyle>
                  <a:defPPr>
                    <a:defRPr lang="ja-JP"/>
                  </a:defPPr>
                  <a:lvl1pPr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1pPr>
                  <a:lvl2pPr marL="609600" indent="-152400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2pPr>
                  <a:lvl3pPr marL="1220788" indent="-306388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3pPr>
                  <a:lvl4pPr marL="1831975" indent="-460375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4pPr>
                  <a:lvl5pPr marL="2443163" indent="-614363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9pPr>
                </a:lstStyle>
                <a:p>
                  <a:pPr algn="ctr"/>
                  <a:r>
                    <a:rPr lang="zh-CN" altLang="en-US" sz="600" kern="10" dirty="0">
                      <a:solidFill>
                        <a:srgbClr val="0070C0"/>
                      </a:solidFill>
                      <a:latin typeface="メイリオ"/>
                      <a:ea typeface="メイリオ"/>
                      <a:cs typeface="メイリオ"/>
                    </a:rPr>
                    <a:t>西成区</a:t>
                  </a:r>
                </a:p>
              </p:txBody>
            </p:sp>
            <p:sp>
              <p:nvSpPr>
                <p:cNvPr id="1789" name="正方形/長方形 1788">
                  <a:extLst>
                    <a:ext uri="{FF2B5EF4-FFF2-40B4-BE49-F238E27FC236}">
                      <a16:creationId xmlns:a16="http://schemas.microsoft.com/office/drawing/2014/main" id="{9B76079E-8B91-4ACC-A091-7E0F068E48FD}"/>
                    </a:ext>
                  </a:extLst>
                </p:cNvPr>
                <p:cNvSpPr/>
                <p:nvPr/>
              </p:nvSpPr>
              <p:spPr>
                <a:xfrm>
                  <a:off x="28599723" y="32085253"/>
                  <a:ext cx="415499" cy="184666"/>
                </a:xfrm>
                <a:prstGeom prst="rect">
                  <a:avLst/>
                </a:prstGeom>
                <a:noFill/>
              </p:spPr>
              <p:txBody>
                <a:bodyPr wrap="none">
                  <a:spAutoFit/>
                  <a:scene3d>
                    <a:camera prst="orthographicFront"/>
                    <a:lightRig rig="soft" dir="tl">
                      <a:rot lat="0" lon="0" rev="0"/>
                    </a:lightRig>
                  </a:scene3d>
                  <a:sp3d contourW="25400" prstMaterial="matte">
                    <a:contourClr>
                      <a:schemeClr val="accent2">
                        <a:tint val="20000"/>
                      </a:schemeClr>
                    </a:contourClr>
                  </a:sp3d>
                </a:bodyPr>
                <a:lstStyle>
                  <a:defPPr>
                    <a:defRPr lang="ja-JP"/>
                  </a:defPPr>
                  <a:lvl1pPr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1pPr>
                  <a:lvl2pPr marL="609600" indent="-152400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2pPr>
                  <a:lvl3pPr marL="1220788" indent="-306388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3pPr>
                  <a:lvl4pPr marL="1831975" indent="-460375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4pPr>
                  <a:lvl5pPr marL="2443163" indent="-614363" algn="l" defTabSz="1220788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sz="2400" kern="1200">
                      <a:solidFill>
                        <a:schemeClr val="tx1"/>
                      </a:solidFill>
                      <a:latin typeface="Calibri" pitchFamily="34" charset="0"/>
                      <a:ea typeface="ＭＳ Ｐゴシック" charset="-128"/>
                      <a:cs typeface="+mn-cs"/>
                    </a:defRPr>
                  </a:lvl9pPr>
                </a:lstStyle>
                <a:p>
                  <a:pPr algn="ctr"/>
                  <a:r>
                    <a:rPr lang="zh-CN" altLang="en-US" sz="600" kern="10" dirty="0">
                      <a:solidFill>
                        <a:srgbClr val="0070C0"/>
                      </a:solidFill>
                      <a:latin typeface="メイリオ"/>
                      <a:ea typeface="メイリオ"/>
                      <a:cs typeface="メイリオ"/>
                    </a:rPr>
                    <a:t>鶴見区</a:t>
                  </a:r>
                </a:p>
              </p:txBody>
            </p:sp>
          </p:grpSp>
          <p:sp>
            <p:nvSpPr>
              <p:cNvPr id="1724" name="テキスト ボックス 250">
                <a:extLst>
                  <a:ext uri="{FF2B5EF4-FFF2-40B4-BE49-F238E27FC236}">
                    <a16:creationId xmlns:a16="http://schemas.microsoft.com/office/drawing/2014/main" id="{EA78FDCF-3987-4B59-A395-81FA10C9490C}"/>
                  </a:ext>
                </a:extLst>
              </p:cNvPr>
              <p:cNvSpPr txBox="1"/>
              <p:nvPr/>
            </p:nvSpPr>
            <p:spPr>
              <a:xfrm>
                <a:off x="28045535" y="31047133"/>
                <a:ext cx="492443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1" lang="ja-JP" altLang="en-US" sz="800" b="0" i="0" u="none" strike="noStrike" kern="1200" cap="none" spc="0" normalizeH="0" baseline="0" noProof="0" dirty="0">
                    <a:ln>
                      <a:noFill/>
                    </a:ln>
                    <a:solidFill>
                      <a:sysClr val="windowText" lastClr="000000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能勢町</a:t>
                </a:r>
              </a:p>
            </p:txBody>
          </p:sp>
          <p:sp>
            <p:nvSpPr>
              <p:cNvPr id="1725" name="テキスト ボックス 251">
                <a:extLst>
                  <a:ext uri="{FF2B5EF4-FFF2-40B4-BE49-F238E27FC236}">
                    <a16:creationId xmlns:a16="http://schemas.microsoft.com/office/drawing/2014/main" id="{1A32540F-5203-4FD8-AAB9-9DC8B2D9E11A}"/>
                  </a:ext>
                </a:extLst>
              </p:cNvPr>
              <p:cNvSpPr txBox="1"/>
              <p:nvPr/>
            </p:nvSpPr>
            <p:spPr>
              <a:xfrm>
                <a:off x="28248597" y="31236671"/>
                <a:ext cx="492443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1" lang="ja-JP" altLang="en-US" sz="800" b="0" i="0" u="none" strike="noStrike" kern="1200" cap="none" spc="0" normalizeH="0" baseline="0" noProof="0" dirty="0">
                    <a:ln>
                      <a:noFill/>
                    </a:ln>
                    <a:solidFill>
                      <a:sysClr val="windowText" lastClr="000000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豊能町</a:t>
                </a:r>
              </a:p>
            </p:txBody>
          </p:sp>
          <p:sp>
            <p:nvSpPr>
              <p:cNvPr id="1726" name="テキスト ボックス 252">
                <a:extLst>
                  <a:ext uri="{FF2B5EF4-FFF2-40B4-BE49-F238E27FC236}">
                    <a16:creationId xmlns:a16="http://schemas.microsoft.com/office/drawing/2014/main" id="{9C765DF0-562E-4704-BF16-81E13CE6B387}"/>
                  </a:ext>
                </a:extLst>
              </p:cNvPr>
              <p:cNvSpPr txBox="1"/>
              <p:nvPr/>
            </p:nvSpPr>
            <p:spPr>
              <a:xfrm>
                <a:off x="28788661" y="31321456"/>
                <a:ext cx="492443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1" lang="ja-JP" altLang="en-US" sz="800" b="0" i="0" u="none" strike="noStrike" kern="1200" cap="none" spc="0" normalizeH="0" baseline="0" noProof="0" dirty="0">
                    <a:ln>
                      <a:noFill/>
                    </a:ln>
                    <a:solidFill>
                      <a:sysClr val="windowText" lastClr="000000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島本町</a:t>
                </a:r>
              </a:p>
            </p:txBody>
          </p:sp>
          <p:sp>
            <p:nvSpPr>
              <p:cNvPr id="1727" name="テキスト ボックス 253">
                <a:extLst>
                  <a:ext uri="{FF2B5EF4-FFF2-40B4-BE49-F238E27FC236}">
                    <a16:creationId xmlns:a16="http://schemas.microsoft.com/office/drawing/2014/main" id="{CE2680BD-66BF-4111-85F7-E2F63E30AD81}"/>
                  </a:ext>
                </a:extLst>
              </p:cNvPr>
              <p:cNvSpPr txBox="1"/>
              <p:nvPr/>
            </p:nvSpPr>
            <p:spPr>
              <a:xfrm>
                <a:off x="28654373" y="31438613"/>
                <a:ext cx="492443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1" lang="ja-JP" altLang="en-US" sz="800" b="0" i="0" u="none" strike="noStrike" kern="1200" cap="none" spc="0" normalizeH="0" baseline="0" noProof="0" dirty="0">
                    <a:ln>
                      <a:noFill/>
                    </a:ln>
                    <a:solidFill>
                      <a:sysClr val="windowText" lastClr="000000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高槻市</a:t>
                </a:r>
              </a:p>
            </p:txBody>
          </p:sp>
          <p:sp>
            <p:nvSpPr>
              <p:cNvPr id="1728" name="テキスト ボックス 254">
                <a:extLst>
                  <a:ext uri="{FF2B5EF4-FFF2-40B4-BE49-F238E27FC236}">
                    <a16:creationId xmlns:a16="http://schemas.microsoft.com/office/drawing/2014/main" id="{8B0D0CEA-CFB5-4C44-887F-A59306F74CDF}"/>
                  </a:ext>
                </a:extLst>
              </p:cNvPr>
              <p:cNvSpPr txBox="1"/>
              <p:nvPr/>
            </p:nvSpPr>
            <p:spPr>
              <a:xfrm>
                <a:off x="28453251" y="31743419"/>
                <a:ext cx="492443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1" lang="zh-CN" altLang="en-US" sz="800" b="0" i="0" u="none" strike="noStrike" kern="1200" cap="none" spc="0" normalizeH="0" baseline="0" noProof="0" dirty="0">
                    <a:ln>
                      <a:noFill/>
                    </a:ln>
                    <a:solidFill>
                      <a:sysClr val="windowText" lastClr="000000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摂津市</a:t>
                </a:r>
              </a:p>
            </p:txBody>
          </p:sp>
          <p:sp>
            <p:nvSpPr>
              <p:cNvPr id="1729" name="テキスト ボックス 255">
                <a:extLst>
                  <a:ext uri="{FF2B5EF4-FFF2-40B4-BE49-F238E27FC236}">
                    <a16:creationId xmlns:a16="http://schemas.microsoft.com/office/drawing/2014/main" id="{64385378-1985-4FE5-8141-9A5FC7D12720}"/>
                  </a:ext>
                </a:extLst>
              </p:cNvPr>
              <p:cNvSpPr txBox="1"/>
              <p:nvPr/>
            </p:nvSpPr>
            <p:spPr>
              <a:xfrm>
                <a:off x="28272842" y="32664207"/>
                <a:ext cx="389850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1" lang="zh-CN" altLang="en-US" sz="800" b="0" i="0" u="none" strike="noStrike" kern="1200" cap="none" spc="0" normalizeH="0" baseline="0" noProof="0" dirty="0">
                    <a:ln>
                      <a:noFill/>
                    </a:ln>
                    <a:solidFill>
                      <a:sysClr val="windowText" lastClr="000000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堺市</a:t>
                </a:r>
                <a:endParaRPr kumimoji="1" lang="ja-JP" altLang="en-US" sz="8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1730" name="正方形/長方形 1729">
                <a:extLst>
                  <a:ext uri="{FF2B5EF4-FFF2-40B4-BE49-F238E27FC236}">
                    <a16:creationId xmlns:a16="http://schemas.microsoft.com/office/drawing/2014/main" id="{C9A93FE1-7F0D-409C-BFEB-4DA394DF04B1}"/>
                  </a:ext>
                </a:extLst>
              </p:cNvPr>
              <p:cNvSpPr/>
              <p:nvPr/>
            </p:nvSpPr>
            <p:spPr>
              <a:xfrm>
                <a:off x="28036812" y="33119672"/>
                <a:ext cx="620684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9pPr>
              </a:lstStyle>
              <a:p>
                <a:pPr marL="0" marR="0" lvl="0" indent="0" algn="ctr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1" lang="zh-CN" altLang="en-US" sz="800" b="0" i="0" u="none" strike="noStrike" kern="1200" cap="none" spc="50" normalizeH="0" baseline="0" noProof="0" dirty="0">
                    <a:ln w="11430"/>
                    <a:solidFill>
                      <a:sysClr val="windowText" lastClr="000000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岸和田市</a:t>
                </a:r>
              </a:p>
            </p:txBody>
          </p:sp>
          <p:sp>
            <p:nvSpPr>
              <p:cNvPr id="1731" name="正方形/長方形 1730">
                <a:extLst>
                  <a:ext uri="{FF2B5EF4-FFF2-40B4-BE49-F238E27FC236}">
                    <a16:creationId xmlns:a16="http://schemas.microsoft.com/office/drawing/2014/main" id="{F6B8C821-0533-4C8C-89D6-65E9274B53E4}"/>
                  </a:ext>
                </a:extLst>
              </p:cNvPr>
              <p:cNvSpPr/>
              <p:nvPr/>
            </p:nvSpPr>
            <p:spPr>
              <a:xfrm>
                <a:off x="28189526" y="31698157"/>
                <a:ext cx="511680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9pPr>
              </a:lstStyle>
              <a:p>
                <a:pPr marL="0" marR="0" lvl="0" indent="0" algn="ctr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1" lang="zh-CN" altLang="en-US" sz="800" b="0" i="0" u="none" strike="noStrike" kern="1200" cap="none" spc="50" normalizeH="0" baseline="0" noProof="0" dirty="0">
                    <a:ln w="11430"/>
                    <a:solidFill>
                      <a:sysClr val="windowText" lastClr="000000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豊中市</a:t>
                </a:r>
              </a:p>
            </p:txBody>
          </p:sp>
          <p:sp>
            <p:nvSpPr>
              <p:cNvPr id="1732" name="正方形/長方形 1731">
                <a:extLst>
                  <a:ext uri="{FF2B5EF4-FFF2-40B4-BE49-F238E27FC236}">
                    <a16:creationId xmlns:a16="http://schemas.microsoft.com/office/drawing/2014/main" id="{2C2BB831-37F0-40BC-967C-2E7242FF084C}"/>
                  </a:ext>
                </a:extLst>
              </p:cNvPr>
              <p:cNvSpPr/>
              <p:nvPr/>
            </p:nvSpPr>
            <p:spPr>
              <a:xfrm>
                <a:off x="28102839" y="31535955"/>
                <a:ext cx="511680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9pPr>
              </a:lstStyle>
              <a:p>
                <a:pPr marL="0" marR="0" lvl="0" indent="0" algn="ctr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1" lang="zh-CN" altLang="en-US" sz="800" b="0" i="0" u="none" strike="noStrike" kern="1200" cap="none" spc="50" normalizeH="0" baseline="0" noProof="0" dirty="0">
                    <a:ln w="11430"/>
                    <a:solidFill>
                      <a:sysClr val="windowText" lastClr="000000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池田市</a:t>
                </a:r>
              </a:p>
            </p:txBody>
          </p:sp>
          <p:sp>
            <p:nvSpPr>
              <p:cNvPr id="1733" name="正方形/長方形 1732">
                <a:extLst>
                  <a:ext uri="{FF2B5EF4-FFF2-40B4-BE49-F238E27FC236}">
                    <a16:creationId xmlns:a16="http://schemas.microsoft.com/office/drawing/2014/main" id="{7A002B3F-CEBB-4D2D-B447-1F2FEC8738E8}"/>
                  </a:ext>
                </a:extLst>
              </p:cNvPr>
              <p:cNvSpPr/>
              <p:nvPr/>
            </p:nvSpPr>
            <p:spPr>
              <a:xfrm>
                <a:off x="28257010" y="31809430"/>
                <a:ext cx="511680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9pPr>
              </a:lstStyle>
              <a:p>
                <a:pPr marL="0" marR="0" lvl="0" indent="0" algn="ctr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1" lang="zh-CN" altLang="en-US" sz="800" b="0" i="0" u="none" strike="noStrike" kern="1200" cap="none" spc="50" normalizeH="0" baseline="0" noProof="0" dirty="0">
                    <a:ln w="11430"/>
                    <a:solidFill>
                      <a:sysClr val="windowText" lastClr="000000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吹田市</a:t>
                </a:r>
              </a:p>
            </p:txBody>
          </p:sp>
          <p:sp>
            <p:nvSpPr>
              <p:cNvPr id="1734" name="正方形/長方形 1733">
                <a:extLst>
                  <a:ext uri="{FF2B5EF4-FFF2-40B4-BE49-F238E27FC236}">
                    <a16:creationId xmlns:a16="http://schemas.microsoft.com/office/drawing/2014/main" id="{9C1A0A41-D5A1-480A-B87D-2D4FB462266E}"/>
                  </a:ext>
                </a:extLst>
              </p:cNvPr>
              <p:cNvSpPr/>
              <p:nvPr/>
            </p:nvSpPr>
            <p:spPr>
              <a:xfrm>
                <a:off x="27995438" y="32779327"/>
                <a:ext cx="620684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9pPr>
              </a:lstStyle>
              <a:p>
                <a:pPr marL="0" marR="0" lvl="0" indent="0" algn="ctr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1" lang="zh-CN" altLang="en-US" sz="800" b="0" i="0" u="none" strike="noStrike" kern="1200" cap="none" spc="50" normalizeH="0" baseline="0" noProof="0" dirty="0">
                    <a:ln w="11430"/>
                    <a:solidFill>
                      <a:sysClr val="windowText" lastClr="000000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泉大津市</a:t>
                </a:r>
              </a:p>
            </p:txBody>
          </p:sp>
          <p:sp>
            <p:nvSpPr>
              <p:cNvPr id="1735" name="正方形/長方形 1734">
                <a:extLst>
                  <a:ext uri="{FF2B5EF4-FFF2-40B4-BE49-F238E27FC236}">
                    <a16:creationId xmlns:a16="http://schemas.microsoft.com/office/drawing/2014/main" id="{414FE253-C82D-4598-88D6-A2C4850FE9BA}"/>
                  </a:ext>
                </a:extLst>
              </p:cNvPr>
              <p:cNvSpPr/>
              <p:nvPr/>
            </p:nvSpPr>
            <p:spPr>
              <a:xfrm>
                <a:off x="27879802" y="33055354"/>
                <a:ext cx="511680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9pPr>
              </a:lstStyle>
              <a:p>
                <a:pPr marL="0" marR="0" lvl="0" indent="0" algn="ctr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1" lang="zh-CN" altLang="en-US" sz="800" b="0" i="0" u="none" strike="noStrike" kern="1200" cap="none" spc="50" normalizeH="0" baseline="0" noProof="0" dirty="0">
                    <a:ln w="11430"/>
                    <a:solidFill>
                      <a:sysClr val="windowText" lastClr="000000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貝塚市</a:t>
                </a:r>
              </a:p>
            </p:txBody>
          </p:sp>
          <p:sp>
            <p:nvSpPr>
              <p:cNvPr id="1736" name="正方形/長方形 1735">
                <a:extLst>
                  <a:ext uri="{FF2B5EF4-FFF2-40B4-BE49-F238E27FC236}">
                    <a16:creationId xmlns:a16="http://schemas.microsoft.com/office/drawing/2014/main" id="{9C865304-758A-4EE2-888E-1B0026893813}"/>
                  </a:ext>
                </a:extLst>
              </p:cNvPr>
              <p:cNvSpPr/>
              <p:nvPr/>
            </p:nvSpPr>
            <p:spPr>
              <a:xfrm>
                <a:off x="28531516" y="31849208"/>
                <a:ext cx="511680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9pPr>
              </a:lstStyle>
              <a:p>
                <a:pPr marL="0" marR="0" lvl="0" indent="0" algn="ctr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1" lang="zh-CN" altLang="en-US" sz="800" b="0" i="0" u="none" strike="noStrike" kern="1200" cap="none" spc="50" normalizeH="0" baseline="0" noProof="0" dirty="0">
                    <a:ln w="11430"/>
                    <a:solidFill>
                      <a:sysClr val="windowText" lastClr="000000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守口市</a:t>
                </a:r>
              </a:p>
            </p:txBody>
          </p:sp>
          <p:sp>
            <p:nvSpPr>
              <p:cNvPr id="1737" name="正方形/長方形 1736">
                <a:extLst>
                  <a:ext uri="{FF2B5EF4-FFF2-40B4-BE49-F238E27FC236}">
                    <a16:creationId xmlns:a16="http://schemas.microsoft.com/office/drawing/2014/main" id="{823E3270-EC5C-4857-B747-FBD2B1E8BEE1}"/>
                  </a:ext>
                </a:extLst>
              </p:cNvPr>
              <p:cNvSpPr/>
              <p:nvPr/>
            </p:nvSpPr>
            <p:spPr>
              <a:xfrm>
                <a:off x="28862141" y="31614305"/>
                <a:ext cx="511680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9pPr>
              </a:lstStyle>
              <a:p>
                <a:pPr marL="0" marR="0" lvl="0" indent="0" algn="ctr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1" lang="zh-CN" altLang="en-US" sz="800" b="0" i="0" u="none" strike="noStrike" kern="1200" cap="none" spc="50" normalizeH="0" baseline="0" noProof="0" dirty="0">
                    <a:ln w="11430"/>
                    <a:solidFill>
                      <a:sysClr val="windowText" lastClr="000000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枚方市</a:t>
                </a:r>
              </a:p>
            </p:txBody>
          </p:sp>
          <p:sp>
            <p:nvSpPr>
              <p:cNvPr id="1738" name="正方形/長方形 1737">
                <a:extLst>
                  <a:ext uri="{FF2B5EF4-FFF2-40B4-BE49-F238E27FC236}">
                    <a16:creationId xmlns:a16="http://schemas.microsoft.com/office/drawing/2014/main" id="{6C2039B6-AE1B-43AD-982A-73DC5014C671}"/>
                  </a:ext>
                </a:extLst>
              </p:cNvPr>
              <p:cNvSpPr/>
              <p:nvPr/>
            </p:nvSpPr>
            <p:spPr>
              <a:xfrm>
                <a:off x="28566295" y="33066148"/>
                <a:ext cx="729688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9pPr>
              </a:lstStyle>
              <a:p>
                <a:pPr marL="0" marR="0" lvl="0" indent="0" algn="ctr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1" lang="zh-CN" altLang="en-US" sz="800" b="0" i="0" u="none" strike="noStrike" kern="1200" cap="none" spc="50" normalizeH="0" baseline="0" noProof="0" dirty="0">
                    <a:ln w="11430"/>
                    <a:solidFill>
                      <a:sysClr val="windowText" lastClr="000000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千早赤阪村</a:t>
                </a:r>
              </a:p>
            </p:txBody>
          </p:sp>
          <p:sp>
            <p:nvSpPr>
              <p:cNvPr id="1739" name="正方形/長方形 1738">
                <a:extLst>
                  <a:ext uri="{FF2B5EF4-FFF2-40B4-BE49-F238E27FC236}">
                    <a16:creationId xmlns:a16="http://schemas.microsoft.com/office/drawing/2014/main" id="{D27E1836-B5FE-4993-BA00-DA3949A2AB9F}"/>
                  </a:ext>
                </a:extLst>
              </p:cNvPr>
              <p:cNvSpPr/>
              <p:nvPr/>
            </p:nvSpPr>
            <p:spPr>
              <a:xfrm>
                <a:off x="28697353" y="32925890"/>
                <a:ext cx="511680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9pPr>
              </a:lstStyle>
              <a:p>
                <a:pPr marL="0" marR="0" lvl="0" indent="0" algn="ctr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1" lang="zh-CN" altLang="en-US" sz="800" b="0" i="0" u="none" strike="noStrike" kern="1200" cap="none" spc="50" normalizeH="0" baseline="0" noProof="0" dirty="0">
                    <a:ln w="11430"/>
                    <a:solidFill>
                      <a:sysClr val="windowText" lastClr="000000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河南町</a:t>
                </a:r>
              </a:p>
            </p:txBody>
          </p:sp>
          <p:sp>
            <p:nvSpPr>
              <p:cNvPr id="1740" name="正方形/長方形 1739">
                <a:extLst>
                  <a:ext uri="{FF2B5EF4-FFF2-40B4-BE49-F238E27FC236}">
                    <a16:creationId xmlns:a16="http://schemas.microsoft.com/office/drawing/2014/main" id="{1C59D031-2E0B-45D2-941D-476A3E9B8A86}"/>
                  </a:ext>
                </a:extLst>
              </p:cNvPr>
              <p:cNvSpPr/>
              <p:nvPr/>
            </p:nvSpPr>
            <p:spPr>
              <a:xfrm>
                <a:off x="28715989" y="32737908"/>
                <a:ext cx="511680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9pPr>
              </a:lstStyle>
              <a:p>
                <a:pPr marL="0" marR="0" lvl="0" indent="0" algn="ctr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1" lang="zh-CN" altLang="en-US" sz="800" b="0" i="0" u="none" strike="noStrike" kern="1200" cap="none" spc="50" normalizeH="0" baseline="0" noProof="0" dirty="0">
                    <a:ln w="11430"/>
                    <a:solidFill>
                      <a:sysClr val="windowText" lastClr="000000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太子町</a:t>
                </a:r>
              </a:p>
            </p:txBody>
          </p:sp>
          <p:sp>
            <p:nvSpPr>
              <p:cNvPr id="1741" name="正方形/長方形 1740">
                <a:extLst>
                  <a:ext uri="{FF2B5EF4-FFF2-40B4-BE49-F238E27FC236}">
                    <a16:creationId xmlns:a16="http://schemas.microsoft.com/office/drawing/2014/main" id="{868A0A59-DEF6-4969-A8C9-08934D7D0D45}"/>
                  </a:ext>
                </a:extLst>
              </p:cNvPr>
              <p:cNvSpPr/>
              <p:nvPr/>
            </p:nvSpPr>
            <p:spPr>
              <a:xfrm>
                <a:off x="27266039" y="33538024"/>
                <a:ext cx="402675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9pPr>
              </a:lstStyle>
              <a:p>
                <a:pPr marL="0" marR="0" lvl="0" indent="0" algn="ctr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1" lang="zh-CN" altLang="en-US" sz="800" b="0" i="0" u="none" strike="noStrike" kern="1200" cap="none" spc="50" normalizeH="0" baseline="0" noProof="0" dirty="0">
                    <a:ln w="11430"/>
                    <a:solidFill>
                      <a:sysClr val="windowText" lastClr="000000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岬町</a:t>
                </a:r>
              </a:p>
            </p:txBody>
          </p:sp>
          <p:sp>
            <p:nvSpPr>
              <p:cNvPr id="1742" name="正方形/長方形 1741">
                <a:extLst>
                  <a:ext uri="{FF2B5EF4-FFF2-40B4-BE49-F238E27FC236}">
                    <a16:creationId xmlns:a16="http://schemas.microsoft.com/office/drawing/2014/main" id="{8BEED97E-4EAA-4955-80AD-6AEDF78A4DDE}"/>
                  </a:ext>
                </a:extLst>
              </p:cNvPr>
              <p:cNvSpPr/>
              <p:nvPr/>
            </p:nvSpPr>
            <p:spPr>
              <a:xfrm>
                <a:off x="27613570" y="33189493"/>
                <a:ext cx="511680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9pPr>
              </a:lstStyle>
              <a:p>
                <a:pPr marL="0" marR="0" lvl="0" indent="0" algn="ctr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1" lang="zh-CN" altLang="en-US" sz="800" b="0" i="0" u="none" strike="noStrike" kern="1200" cap="none" spc="50" normalizeH="0" baseline="0" noProof="0" dirty="0">
                    <a:ln w="11430"/>
                    <a:solidFill>
                      <a:sysClr val="windowText" lastClr="000000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田尻町</a:t>
                </a:r>
              </a:p>
            </p:txBody>
          </p:sp>
          <p:sp>
            <p:nvSpPr>
              <p:cNvPr id="1743" name="正方形/長方形 1742">
                <a:extLst>
                  <a:ext uri="{FF2B5EF4-FFF2-40B4-BE49-F238E27FC236}">
                    <a16:creationId xmlns:a16="http://schemas.microsoft.com/office/drawing/2014/main" id="{1CC12C59-8298-4BAF-BBAF-774DE7C042A0}"/>
                  </a:ext>
                </a:extLst>
              </p:cNvPr>
              <p:cNvSpPr/>
              <p:nvPr/>
            </p:nvSpPr>
            <p:spPr>
              <a:xfrm>
                <a:off x="28334727" y="32794207"/>
                <a:ext cx="729688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9pPr>
              </a:lstStyle>
              <a:p>
                <a:pPr marL="0" marR="0" lvl="0" indent="0" algn="ctr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1" lang="zh-CN" altLang="en-US" sz="800" b="0" i="0" u="none" strike="noStrike" kern="1200" cap="none" spc="50" normalizeH="0" baseline="0" noProof="0" dirty="0">
                    <a:ln w="11430"/>
                    <a:solidFill>
                      <a:sysClr val="windowText" lastClr="000000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大阪狭山市</a:t>
                </a:r>
              </a:p>
            </p:txBody>
          </p:sp>
          <p:sp>
            <p:nvSpPr>
              <p:cNvPr id="1744" name="正方形/長方形 1743">
                <a:extLst>
                  <a:ext uri="{FF2B5EF4-FFF2-40B4-BE49-F238E27FC236}">
                    <a16:creationId xmlns:a16="http://schemas.microsoft.com/office/drawing/2014/main" id="{5F1C563F-A976-4B65-B88E-CC298B85A12D}"/>
                  </a:ext>
                </a:extLst>
              </p:cNvPr>
              <p:cNvSpPr/>
              <p:nvPr/>
            </p:nvSpPr>
            <p:spPr>
              <a:xfrm>
                <a:off x="27861254" y="33220553"/>
                <a:ext cx="511680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9pPr>
              </a:lstStyle>
              <a:p>
                <a:pPr marL="0" marR="0" lvl="0" indent="0" algn="ctr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1" lang="zh-CN" altLang="en-US" sz="800" b="0" i="0" u="none" strike="noStrike" kern="1200" cap="none" spc="50" normalizeH="0" baseline="0" noProof="0" dirty="0">
                    <a:ln w="11430"/>
                    <a:solidFill>
                      <a:sysClr val="windowText" lastClr="000000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熊取町</a:t>
                </a:r>
              </a:p>
            </p:txBody>
          </p:sp>
          <p:sp>
            <p:nvSpPr>
              <p:cNvPr id="1745" name="正方形/長方形 1744">
                <a:extLst>
                  <a:ext uri="{FF2B5EF4-FFF2-40B4-BE49-F238E27FC236}">
                    <a16:creationId xmlns:a16="http://schemas.microsoft.com/office/drawing/2014/main" id="{A5C15E4E-8A20-45E8-B327-EEFD135D2094}"/>
                  </a:ext>
                </a:extLst>
              </p:cNvPr>
              <p:cNvSpPr/>
              <p:nvPr/>
            </p:nvSpPr>
            <p:spPr>
              <a:xfrm>
                <a:off x="27976703" y="32856755"/>
                <a:ext cx="511680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9pPr>
              </a:lstStyle>
              <a:p>
                <a:pPr marL="0" marR="0" lvl="0" indent="0" algn="ctr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1" lang="zh-CN" altLang="en-US" sz="800" b="0" i="0" u="none" strike="noStrike" kern="1200" cap="none" spc="50" normalizeH="0" baseline="0" noProof="0" dirty="0">
                    <a:ln w="11430"/>
                    <a:solidFill>
                      <a:sysClr val="windowText" lastClr="000000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忠岡町</a:t>
                </a:r>
              </a:p>
            </p:txBody>
          </p:sp>
          <p:sp>
            <p:nvSpPr>
              <p:cNvPr id="1746" name="正方形/長方形 1745">
                <a:extLst>
                  <a:ext uri="{FF2B5EF4-FFF2-40B4-BE49-F238E27FC236}">
                    <a16:creationId xmlns:a16="http://schemas.microsoft.com/office/drawing/2014/main" id="{F91CB1C7-3710-48B9-BD6E-A24428D3801C}"/>
                  </a:ext>
                </a:extLst>
              </p:cNvPr>
              <p:cNvSpPr/>
              <p:nvPr/>
            </p:nvSpPr>
            <p:spPr>
              <a:xfrm>
                <a:off x="27445132" y="33449678"/>
                <a:ext cx="511680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9pPr>
              </a:lstStyle>
              <a:p>
                <a:pPr marL="0" marR="0" lvl="0" indent="0" algn="ctr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1" lang="zh-CN" altLang="en-US" sz="800" b="0" i="0" u="none" strike="noStrike" kern="1200" cap="none" spc="50" normalizeH="0" baseline="0" noProof="0" dirty="0">
                    <a:ln w="11430"/>
                    <a:solidFill>
                      <a:sysClr val="windowText" lastClr="000000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阪南市</a:t>
                </a:r>
              </a:p>
            </p:txBody>
          </p:sp>
          <p:sp>
            <p:nvSpPr>
              <p:cNvPr id="1747" name="正方形/長方形 1746">
                <a:extLst>
                  <a:ext uri="{FF2B5EF4-FFF2-40B4-BE49-F238E27FC236}">
                    <a16:creationId xmlns:a16="http://schemas.microsoft.com/office/drawing/2014/main" id="{3172FF41-6403-42CF-A691-04EDFEE23BD1}"/>
                  </a:ext>
                </a:extLst>
              </p:cNvPr>
              <p:cNvSpPr/>
              <p:nvPr/>
            </p:nvSpPr>
            <p:spPr>
              <a:xfrm>
                <a:off x="28844898" y="31824264"/>
                <a:ext cx="511680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9pPr>
              </a:lstStyle>
              <a:p>
                <a:pPr marL="0" marR="0" lvl="0" indent="0" algn="ctr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1" lang="zh-CN" altLang="en-US" sz="800" b="0" i="0" u="none" strike="noStrike" kern="1200" cap="none" spc="50" normalizeH="0" baseline="0" noProof="0" dirty="0">
                    <a:ln w="11430"/>
                    <a:solidFill>
                      <a:sysClr val="windowText" lastClr="000000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交野市</a:t>
                </a:r>
              </a:p>
            </p:txBody>
          </p:sp>
          <p:sp>
            <p:nvSpPr>
              <p:cNvPr id="1748" name="正方形/長方形 1747">
                <a:extLst>
                  <a:ext uri="{FF2B5EF4-FFF2-40B4-BE49-F238E27FC236}">
                    <a16:creationId xmlns:a16="http://schemas.microsoft.com/office/drawing/2014/main" id="{25EDCCA8-69CB-46D1-9CF4-D70B12215906}"/>
                  </a:ext>
                </a:extLst>
              </p:cNvPr>
              <p:cNvSpPr/>
              <p:nvPr/>
            </p:nvSpPr>
            <p:spPr>
              <a:xfrm>
                <a:off x="28700530" y="31906000"/>
                <a:ext cx="620684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9pPr>
              </a:lstStyle>
              <a:p>
                <a:pPr marL="0" marR="0" lvl="0" indent="0" algn="ctr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1" lang="zh-CN" altLang="en-US" sz="800" b="0" i="0" u="none" strike="noStrike" kern="1200" cap="none" spc="50" normalizeH="0" baseline="0" noProof="0" dirty="0">
                    <a:ln w="11430"/>
                    <a:solidFill>
                      <a:sysClr val="windowText" lastClr="000000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四條畷市</a:t>
                </a:r>
              </a:p>
            </p:txBody>
          </p:sp>
          <p:sp>
            <p:nvSpPr>
              <p:cNvPr id="1749" name="正方形/長方形 1748">
                <a:extLst>
                  <a:ext uri="{FF2B5EF4-FFF2-40B4-BE49-F238E27FC236}">
                    <a16:creationId xmlns:a16="http://schemas.microsoft.com/office/drawing/2014/main" id="{DBF2791F-A273-429B-B4CE-4AF18F27B704}"/>
                  </a:ext>
                </a:extLst>
              </p:cNvPr>
              <p:cNvSpPr/>
              <p:nvPr/>
            </p:nvSpPr>
            <p:spPr>
              <a:xfrm>
                <a:off x="27634278" y="33381684"/>
                <a:ext cx="511680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9pPr>
              </a:lstStyle>
              <a:p>
                <a:pPr marL="0" marR="0" lvl="0" indent="0" algn="ctr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1" lang="zh-CN" altLang="en-US" sz="800" b="0" i="0" u="none" strike="noStrike" kern="1200" cap="none" spc="50" normalizeH="0" baseline="0" noProof="0" dirty="0">
                    <a:ln w="11430"/>
                    <a:solidFill>
                      <a:sysClr val="windowText" lastClr="000000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泉南市</a:t>
                </a:r>
              </a:p>
            </p:txBody>
          </p:sp>
          <p:sp>
            <p:nvSpPr>
              <p:cNvPr id="1750" name="正方形/長方形 1749">
                <a:extLst>
                  <a:ext uri="{FF2B5EF4-FFF2-40B4-BE49-F238E27FC236}">
                    <a16:creationId xmlns:a16="http://schemas.microsoft.com/office/drawing/2014/main" id="{F948345A-34B4-45BA-A9A3-5BC6961EA9DD}"/>
                  </a:ext>
                </a:extLst>
              </p:cNvPr>
              <p:cNvSpPr/>
              <p:nvPr/>
            </p:nvSpPr>
            <p:spPr>
              <a:xfrm>
                <a:off x="28601469" y="32179279"/>
                <a:ext cx="620684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9pPr>
              </a:lstStyle>
              <a:p>
                <a:pPr marL="0" marR="0" lvl="0" indent="0" algn="ctr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1" lang="zh-CN" altLang="en-US" sz="800" b="0" i="0" u="none" strike="noStrike" kern="1200" cap="none" spc="50" normalizeH="0" baseline="0" noProof="0" dirty="0">
                    <a:ln w="11430"/>
                    <a:solidFill>
                      <a:sysClr val="windowText" lastClr="000000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東大阪市</a:t>
                </a:r>
              </a:p>
            </p:txBody>
          </p:sp>
          <p:sp>
            <p:nvSpPr>
              <p:cNvPr id="1751" name="正方形/長方形 1750">
                <a:extLst>
                  <a:ext uri="{FF2B5EF4-FFF2-40B4-BE49-F238E27FC236}">
                    <a16:creationId xmlns:a16="http://schemas.microsoft.com/office/drawing/2014/main" id="{61F8B536-693F-431D-BAEF-256FBABB232E}"/>
                  </a:ext>
                </a:extLst>
              </p:cNvPr>
              <p:cNvSpPr/>
              <p:nvPr/>
            </p:nvSpPr>
            <p:spPr>
              <a:xfrm>
                <a:off x="28493997" y="32533656"/>
                <a:ext cx="620684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9pPr>
              </a:lstStyle>
              <a:p>
                <a:pPr marL="0" marR="0" lvl="0" indent="0" algn="ctr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1" lang="zh-CN" altLang="en-US" sz="800" b="0" i="0" u="none" strike="noStrike" kern="1200" cap="none" spc="50" normalizeH="0" baseline="0" noProof="0" dirty="0">
                    <a:ln w="11430"/>
                    <a:solidFill>
                      <a:sysClr val="windowText" lastClr="000000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藤井寺市</a:t>
                </a:r>
              </a:p>
            </p:txBody>
          </p:sp>
          <p:sp>
            <p:nvSpPr>
              <p:cNvPr id="1752" name="テキスト ボックス 278">
                <a:extLst>
                  <a:ext uri="{FF2B5EF4-FFF2-40B4-BE49-F238E27FC236}">
                    <a16:creationId xmlns:a16="http://schemas.microsoft.com/office/drawing/2014/main" id="{561EF9D1-C74A-416E-AA52-81276B4D9E3C}"/>
                  </a:ext>
                </a:extLst>
              </p:cNvPr>
              <p:cNvSpPr txBox="1"/>
              <p:nvPr/>
            </p:nvSpPr>
            <p:spPr>
              <a:xfrm>
                <a:off x="28445082" y="31493291"/>
                <a:ext cx="492443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1" lang="zh-CN" altLang="en-US" sz="800" b="0" i="0" u="none" strike="noStrike" kern="1200" cap="none" spc="0" normalizeH="0" baseline="0" noProof="0" dirty="0">
                    <a:ln>
                      <a:noFill/>
                    </a:ln>
                    <a:solidFill>
                      <a:sysClr val="windowText" lastClr="000000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茨木市</a:t>
                </a:r>
              </a:p>
            </p:txBody>
          </p:sp>
          <p:sp>
            <p:nvSpPr>
              <p:cNvPr id="1753" name="テキスト ボックス 279">
                <a:extLst>
                  <a:ext uri="{FF2B5EF4-FFF2-40B4-BE49-F238E27FC236}">
                    <a16:creationId xmlns:a16="http://schemas.microsoft.com/office/drawing/2014/main" id="{68614625-8353-4EF2-973F-7F3F638B873D}"/>
                  </a:ext>
                </a:extLst>
              </p:cNvPr>
              <p:cNvSpPr txBox="1"/>
              <p:nvPr/>
            </p:nvSpPr>
            <p:spPr>
              <a:xfrm>
                <a:off x="28667200" y="32347816"/>
                <a:ext cx="492443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1" lang="zh-CN" altLang="en-US" sz="800" b="0" i="0" u="none" strike="noStrike" kern="1200" cap="none" spc="0" normalizeH="0" baseline="0" noProof="0" dirty="0">
                    <a:ln>
                      <a:noFill/>
                    </a:ln>
                    <a:solidFill>
                      <a:sysClr val="windowText" lastClr="000000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八尾市</a:t>
                </a:r>
              </a:p>
            </p:txBody>
          </p:sp>
          <p:sp>
            <p:nvSpPr>
              <p:cNvPr id="1754" name="正方形/長方形 1753">
                <a:extLst>
                  <a:ext uri="{FF2B5EF4-FFF2-40B4-BE49-F238E27FC236}">
                    <a16:creationId xmlns:a16="http://schemas.microsoft.com/office/drawing/2014/main" id="{A81F79F3-5B0E-4D33-93DF-1392AC0A0CA7}"/>
                  </a:ext>
                </a:extLst>
              </p:cNvPr>
              <p:cNvSpPr/>
              <p:nvPr/>
            </p:nvSpPr>
            <p:spPr>
              <a:xfrm>
                <a:off x="27774502" y="33303511"/>
                <a:ext cx="620684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9pPr>
              </a:lstStyle>
              <a:p>
                <a:pPr marL="0" marR="0" lvl="0" indent="0" algn="ctr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1" lang="zh-CN" altLang="en-US" sz="800" b="0" i="0" u="none" strike="noStrike" kern="1200" cap="none" spc="50" normalizeH="0" baseline="0" noProof="0" dirty="0">
                    <a:ln w="11430"/>
                    <a:solidFill>
                      <a:sysClr val="windowText" lastClr="000000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泉佐野市</a:t>
                </a:r>
              </a:p>
            </p:txBody>
          </p:sp>
          <p:sp>
            <p:nvSpPr>
              <p:cNvPr id="1755" name="正方形/長方形 1754">
                <a:extLst>
                  <a:ext uri="{FF2B5EF4-FFF2-40B4-BE49-F238E27FC236}">
                    <a16:creationId xmlns:a16="http://schemas.microsoft.com/office/drawing/2014/main" id="{AA5F0E45-DD93-4F15-A9CA-16C7424DEC2A}"/>
                  </a:ext>
                </a:extLst>
              </p:cNvPr>
              <p:cNvSpPr/>
              <p:nvPr/>
            </p:nvSpPr>
            <p:spPr>
              <a:xfrm>
                <a:off x="28097578" y="32713751"/>
                <a:ext cx="511680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9pPr>
              </a:lstStyle>
              <a:p>
                <a:pPr marL="0" marR="0" lvl="0" indent="0" algn="ctr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1" lang="zh-CN" altLang="en-US" sz="800" b="0" i="0" u="none" strike="noStrike" kern="1200" cap="none" spc="50" normalizeH="0" baseline="0" noProof="0" dirty="0">
                    <a:ln w="11430"/>
                    <a:solidFill>
                      <a:sysClr val="windowText" lastClr="000000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高石市</a:t>
                </a:r>
              </a:p>
            </p:txBody>
          </p:sp>
          <p:sp>
            <p:nvSpPr>
              <p:cNvPr id="1756" name="テキスト ボックス 282">
                <a:extLst>
                  <a:ext uri="{FF2B5EF4-FFF2-40B4-BE49-F238E27FC236}">
                    <a16:creationId xmlns:a16="http://schemas.microsoft.com/office/drawing/2014/main" id="{4A6CF88B-DAE2-4082-B81F-69D60EF98D50}"/>
                  </a:ext>
                </a:extLst>
              </p:cNvPr>
              <p:cNvSpPr txBox="1"/>
              <p:nvPr/>
            </p:nvSpPr>
            <p:spPr>
              <a:xfrm>
                <a:off x="28522831" y="32871088"/>
                <a:ext cx="595035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1" lang="zh-CN" altLang="en-US" sz="800" b="0" i="0" u="none" strike="noStrike" kern="1200" cap="none" spc="0" normalizeH="0" baseline="0" noProof="0" dirty="0">
                    <a:ln>
                      <a:noFill/>
                    </a:ln>
                    <a:solidFill>
                      <a:sysClr val="windowText" lastClr="000000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富田林市</a:t>
                </a:r>
              </a:p>
            </p:txBody>
          </p:sp>
          <p:sp>
            <p:nvSpPr>
              <p:cNvPr id="1757" name="テキスト ボックス 283">
                <a:extLst>
                  <a:ext uri="{FF2B5EF4-FFF2-40B4-BE49-F238E27FC236}">
                    <a16:creationId xmlns:a16="http://schemas.microsoft.com/office/drawing/2014/main" id="{0D17C3F5-83B1-45A7-9F38-4CFAB2F27A78}"/>
                  </a:ext>
                </a:extLst>
              </p:cNvPr>
              <p:cNvSpPr txBox="1"/>
              <p:nvPr/>
            </p:nvSpPr>
            <p:spPr>
              <a:xfrm>
                <a:off x="28669941" y="31758269"/>
                <a:ext cx="595035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1" lang="zh-CN" altLang="en-US" sz="800" b="0" i="0" u="none" strike="noStrike" kern="1200" cap="none" spc="0" normalizeH="0" baseline="0" noProof="0" dirty="0">
                    <a:ln>
                      <a:noFill/>
                    </a:ln>
                    <a:solidFill>
                      <a:sysClr val="windowText" lastClr="000000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寝屋川市</a:t>
                </a:r>
              </a:p>
            </p:txBody>
          </p:sp>
          <p:sp>
            <p:nvSpPr>
              <p:cNvPr id="1758" name="テキスト ボックス 284">
                <a:extLst>
                  <a:ext uri="{FF2B5EF4-FFF2-40B4-BE49-F238E27FC236}">
                    <a16:creationId xmlns:a16="http://schemas.microsoft.com/office/drawing/2014/main" id="{665D3200-CBE0-4240-A184-233CC7AD8E7F}"/>
                  </a:ext>
                </a:extLst>
              </p:cNvPr>
              <p:cNvSpPr txBox="1"/>
              <p:nvPr/>
            </p:nvSpPr>
            <p:spPr>
              <a:xfrm>
                <a:off x="28385046" y="33172121"/>
                <a:ext cx="697627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1" lang="zh-CN" altLang="en-US" sz="800" b="0" i="0" u="none" strike="noStrike" kern="1200" cap="none" spc="0" normalizeH="0" baseline="0" noProof="0" dirty="0">
                    <a:ln>
                      <a:noFill/>
                    </a:ln>
                    <a:solidFill>
                      <a:sysClr val="windowText" lastClr="000000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河内長野市</a:t>
                </a:r>
              </a:p>
            </p:txBody>
          </p:sp>
          <p:sp>
            <p:nvSpPr>
              <p:cNvPr id="1759" name="テキスト ボックス 285">
                <a:extLst>
                  <a:ext uri="{FF2B5EF4-FFF2-40B4-BE49-F238E27FC236}">
                    <a16:creationId xmlns:a16="http://schemas.microsoft.com/office/drawing/2014/main" id="{637D05E3-66E9-43E3-A5A2-A0432FD9FB0B}"/>
                  </a:ext>
                </a:extLst>
              </p:cNvPr>
              <p:cNvSpPr txBox="1"/>
              <p:nvPr/>
            </p:nvSpPr>
            <p:spPr>
              <a:xfrm>
                <a:off x="28371110" y="32502851"/>
                <a:ext cx="492443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1" lang="zh-CN" altLang="en-US" sz="800" b="0" i="0" u="none" strike="noStrike" kern="1200" cap="none" spc="0" normalizeH="0" baseline="0" noProof="0" dirty="0">
                    <a:ln>
                      <a:noFill/>
                    </a:ln>
                    <a:solidFill>
                      <a:sysClr val="windowText" lastClr="000000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松原市</a:t>
                </a:r>
              </a:p>
            </p:txBody>
          </p:sp>
          <p:sp>
            <p:nvSpPr>
              <p:cNvPr id="1760" name="テキスト ボックス 286">
                <a:extLst>
                  <a:ext uri="{FF2B5EF4-FFF2-40B4-BE49-F238E27FC236}">
                    <a16:creationId xmlns:a16="http://schemas.microsoft.com/office/drawing/2014/main" id="{9C8B639F-A092-4FBD-8C0F-4EB0BCA35F71}"/>
                  </a:ext>
                </a:extLst>
              </p:cNvPr>
              <p:cNvSpPr txBox="1"/>
              <p:nvPr/>
            </p:nvSpPr>
            <p:spPr>
              <a:xfrm>
                <a:off x="28693625" y="32009716"/>
                <a:ext cx="492443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1" lang="zh-CN" altLang="en-US" sz="800" b="0" i="0" u="none" strike="noStrike" kern="1200" cap="none" spc="0" normalizeH="0" baseline="0" noProof="0" dirty="0">
                    <a:ln>
                      <a:noFill/>
                    </a:ln>
                    <a:solidFill>
                      <a:sysClr val="windowText" lastClr="000000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大東市</a:t>
                </a:r>
              </a:p>
            </p:txBody>
          </p:sp>
          <p:sp>
            <p:nvSpPr>
              <p:cNvPr id="1761" name="テキスト ボックス 287">
                <a:extLst>
                  <a:ext uri="{FF2B5EF4-FFF2-40B4-BE49-F238E27FC236}">
                    <a16:creationId xmlns:a16="http://schemas.microsoft.com/office/drawing/2014/main" id="{8D6FA1E7-A5FF-4816-BAA7-25146A7CB5BA}"/>
                  </a:ext>
                </a:extLst>
              </p:cNvPr>
              <p:cNvSpPr txBox="1"/>
              <p:nvPr/>
            </p:nvSpPr>
            <p:spPr>
              <a:xfrm>
                <a:off x="28226331" y="32997398"/>
                <a:ext cx="492443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1" lang="zh-CN" altLang="en-US" sz="800" b="0" i="0" u="none" strike="noStrike" kern="1200" cap="none" spc="0" normalizeH="0" baseline="0" noProof="0" dirty="0">
                    <a:ln>
                      <a:noFill/>
                    </a:ln>
                    <a:solidFill>
                      <a:sysClr val="windowText" lastClr="000000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和泉市</a:t>
                </a:r>
              </a:p>
            </p:txBody>
          </p:sp>
          <p:sp>
            <p:nvSpPr>
              <p:cNvPr id="1762" name="テキスト ボックス 288">
                <a:extLst>
                  <a:ext uri="{FF2B5EF4-FFF2-40B4-BE49-F238E27FC236}">
                    <a16:creationId xmlns:a16="http://schemas.microsoft.com/office/drawing/2014/main" id="{60810AEA-2395-47BD-83C0-E3F107563002}"/>
                  </a:ext>
                </a:extLst>
              </p:cNvPr>
              <p:cNvSpPr txBox="1"/>
              <p:nvPr/>
            </p:nvSpPr>
            <p:spPr>
              <a:xfrm>
                <a:off x="28224268" y="31416710"/>
                <a:ext cx="492443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1" lang="zh-CN" altLang="en-US" sz="800" b="0" i="0" u="none" strike="noStrike" kern="1200" cap="none" spc="0" normalizeH="0" baseline="0" noProof="0" dirty="0">
                    <a:ln>
                      <a:noFill/>
                    </a:ln>
                    <a:solidFill>
                      <a:sysClr val="windowText" lastClr="000000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箕面市</a:t>
                </a:r>
              </a:p>
            </p:txBody>
          </p:sp>
          <p:sp>
            <p:nvSpPr>
              <p:cNvPr id="1763" name="テキスト ボックス 289">
                <a:extLst>
                  <a:ext uri="{FF2B5EF4-FFF2-40B4-BE49-F238E27FC236}">
                    <a16:creationId xmlns:a16="http://schemas.microsoft.com/office/drawing/2014/main" id="{10703646-5C02-4A4C-9115-7C9CA1829467}"/>
                  </a:ext>
                </a:extLst>
              </p:cNvPr>
              <p:cNvSpPr txBox="1"/>
              <p:nvPr/>
            </p:nvSpPr>
            <p:spPr>
              <a:xfrm>
                <a:off x="28767396" y="32488221"/>
                <a:ext cx="492443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1" lang="zh-CN" altLang="en-US" sz="800" b="0" i="0" u="none" strike="noStrike" kern="1200" cap="none" spc="0" normalizeH="0" baseline="0" noProof="0" dirty="0">
                    <a:ln>
                      <a:noFill/>
                    </a:ln>
                    <a:solidFill>
                      <a:sysClr val="windowText" lastClr="000000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柏原市</a:t>
                </a:r>
              </a:p>
            </p:txBody>
          </p:sp>
          <p:sp>
            <p:nvSpPr>
              <p:cNvPr id="1764" name="テキスト ボックス 290">
                <a:extLst>
                  <a:ext uri="{FF2B5EF4-FFF2-40B4-BE49-F238E27FC236}">
                    <a16:creationId xmlns:a16="http://schemas.microsoft.com/office/drawing/2014/main" id="{095771D9-78D6-4DA8-883B-FE0249F76B11}"/>
                  </a:ext>
                </a:extLst>
              </p:cNvPr>
              <p:cNvSpPr txBox="1"/>
              <p:nvPr/>
            </p:nvSpPr>
            <p:spPr>
              <a:xfrm>
                <a:off x="28541941" y="32627435"/>
                <a:ext cx="595035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1" lang="zh-CN" altLang="en-US" sz="800" b="0" i="0" u="none" strike="noStrike" kern="1200" cap="none" spc="0" normalizeH="0" baseline="0" noProof="0" dirty="0">
                    <a:ln>
                      <a:noFill/>
                    </a:ln>
                    <a:solidFill>
                      <a:sysClr val="windowText" lastClr="000000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羽曳野市</a:t>
                </a:r>
              </a:p>
            </p:txBody>
          </p:sp>
          <p:sp>
            <p:nvSpPr>
              <p:cNvPr id="1765" name="テキスト ボックス 291">
                <a:extLst>
                  <a:ext uri="{FF2B5EF4-FFF2-40B4-BE49-F238E27FC236}">
                    <a16:creationId xmlns:a16="http://schemas.microsoft.com/office/drawing/2014/main" id="{DBD27A23-774D-4A70-9DA5-66ABCCE75658}"/>
                  </a:ext>
                </a:extLst>
              </p:cNvPr>
              <p:cNvSpPr txBox="1"/>
              <p:nvPr/>
            </p:nvSpPr>
            <p:spPr>
              <a:xfrm>
                <a:off x="28544450" y="31945125"/>
                <a:ext cx="492443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1" lang="zh-CN" altLang="en-US" sz="800" b="0" i="0" u="none" strike="noStrike" kern="1200" cap="none" spc="0" normalizeH="0" baseline="0" noProof="0" dirty="0">
                    <a:ln>
                      <a:noFill/>
                    </a:ln>
                    <a:solidFill>
                      <a:sysClr val="windowText" lastClr="000000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門真市</a:t>
                </a:r>
              </a:p>
            </p:txBody>
          </p:sp>
          <p:sp>
            <p:nvSpPr>
              <p:cNvPr id="1766" name="正方形/長方形 1765">
                <a:extLst>
                  <a:ext uri="{FF2B5EF4-FFF2-40B4-BE49-F238E27FC236}">
                    <a16:creationId xmlns:a16="http://schemas.microsoft.com/office/drawing/2014/main" id="{48E44471-DD7D-45D3-8BCC-5A0201513D06}"/>
                  </a:ext>
                </a:extLst>
              </p:cNvPr>
              <p:cNvSpPr/>
              <p:nvPr/>
            </p:nvSpPr>
            <p:spPr>
              <a:xfrm>
                <a:off x="28211516" y="32240655"/>
                <a:ext cx="511680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charset="-128"/>
                    <a:cs typeface="+mn-cs"/>
                  </a:defRPr>
                </a:lvl9pPr>
              </a:lstStyle>
              <a:p>
                <a:pPr marL="0" marR="0" lvl="0" indent="0" algn="ctr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1" lang="ja-JP" altLang="en-US" sz="800" b="0" i="0" u="none" strike="noStrike" kern="1200" cap="none" spc="50" normalizeH="0" baseline="0" noProof="0" dirty="0">
                    <a:ln w="11430"/>
                    <a:solidFill>
                      <a:sysClr val="windowText" lastClr="000000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大阪</a:t>
                </a:r>
                <a:r>
                  <a:rPr kumimoji="1" lang="zh-CN" altLang="en-US" sz="800" b="0" i="0" u="none" strike="noStrike" kern="1200" cap="none" spc="50" normalizeH="0" baseline="0" noProof="0" dirty="0">
                    <a:ln w="11430"/>
                    <a:solidFill>
                      <a:sysClr val="windowText" lastClr="000000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市</a:t>
                </a:r>
              </a:p>
            </p:txBody>
          </p:sp>
        </p:grpSp>
      </p:grpSp>
      <p:grpSp>
        <p:nvGrpSpPr>
          <p:cNvPr id="1871" name="グループ化 1870">
            <a:extLst>
              <a:ext uri="{FF2B5EF4-FFF2-40B4-BE49-F238E27FC236}">
                <a16:creationId xmlns:a16="http://schemas.microsoft.com/office/drawing/2014/main" id="{22F81B7A-91FB-4BDA-A48F-1947A93577C8}"/>
              </a:ext>
            </a:extLst>
          </p:cNvPr>
          <p:cNvGrpSpPr/>
          <p:nvPr/>
        </p:nvGrpSpPr>
        <p:grpSpPr>
          <a:xfrm>
            <a:off x="5418268" y="5752271"/>
            <a:ext cx="2143430" cy="3378198"/>
            <a:chOff x="28651200" y="31870650"/>
            <a:chExt cx="2143430" cy="3378198"/>
          </a:xfrm>
        </p:grpSpPr>
        <p:grpSp>
          <p:nvGrpSpPr>
            <p:cNvPr id="1872" name="グループ化 1871">
              <a:extLst>
                <a:ext uri="{FF2B5EF4-FFF2-40B4-BE49-F238E27FC236}">
                  <a16:creationId xmlns:a16="http://schemas.microsoft.com/office/drawing/2014/main" id="{0280EA44-E247-4A12-89A3-DC841D96F291}"/>
                </a:ext>
              </a:extLst>
            </p:cNvPr>
            <p:cNvGrpSpPr/>
            <p:nvPr/>
          </p:nvGrpSpPr>
          <p:grpSpPr>
            <a:xfrm>
              <a:off x="28651200" y="31870650"/>
              <a:ext cx="2100264" cy="3378198"/>
              <a:chOff x="28651200" y="31870650"/>
              <a:chExt cx="2100264" cy="3378198"/>
            </a:xfrm>
          </p:grpSpPr>
          <p:grpSp>
            <p:nvGrpSpPr>
              <p:cNvPr id="1914" name="グループ化 1913">
                <a:extLst>
                  <a:ext uri="{FF2B5EF4-FFF2-40B4-BE49-F238E27FC236}">
                    <a16:creationId xmlns:a16="http://schemas.microsoft.com/office/drawing/2014/main" id="{0ADECDED-C3FB-43AA-A652-517C526170BD}"/>
                  </a:ext>
                </a:extLst>
              </p:cNvPr>
              <p:cNvGrpSpPr/>
              <p:nvPr/>
            </p:nvGrpSpPr>
            <p:grpSpPr>
              <a:xfrm>
                <a:off x="28651200" y="31870650"/>
                <a:ext cx="2100264" cy="3378198"/>
                <a:chOff x="28651200" y="31870650"/>
                <a:chExt cx="2100264" cy="3378198"/>
              </a:xfrm>
            </p:grpSpPr>
            <p:sp>
              <p:nvSpPr>
                <p:cNvPr id="1916" name="フリーフォーム: 図形 1915">
                  <a:extLst>
                    <a:ext uri="{FF2B5EF4-FFF2-40B4-BE49-F238E27FC236}">
                      <a16:creationId xmlns:a16="http://schemas.microsoft.com/office/drawing/2014/main" id="{34E084EE-B588-4C52-9067-1BE412BAA3EA}"/>
                    </a:ext>
                  </a:extLst>
                </p:cNvPr>
                <p:cNvSpPr/>
                <p:nvPr/>
              </p:nvSpPr>
              <p:spPr>
                <a:xfrm>
                  <a:off x="29184600" y="31975424"/>
                  <a:ext cx="971550" cy="723900"/>
                </a:xfrm>
                <a:custGeom>
                  <a:avLst/>
                  <a:gdLst>
                    <a:gd name="connsiteX0" fmla="*/ 595312 w 971550"/>
                    <a:gd name="connsiteY0" fmla="*/ 0 h 723900"/>
                    <a:gd name="connsiteX1" fmla="*/ 642938 w 971550"/>
                    <a:gd name="connsiteY1" fmla="*/ 33340 h 723900"/>
                    <a:gd name="connsiteX2" fmla="*/ 733424 w 971550"/>
                    <a:gd name="connsiteY2" fmla="*/ 23814 h 723900"/>
                    <a:gd name="connsiteX3" fmla="*/ 790576 w 971550"/>
                    <a:gd name="connsiteY3" fmla="*/ 38100 h 723900"/>
                    <a:gd name="connsiteX4" fmla="*/ 814388 w 971550"/>
                    <a:gd name="connsiteY4" fmla="*/ 119064 h 723900"/>
                    <a:gd name="connsiteX5" fmla="*/ 885824 w 971550"/>
                    <a:gd name="connsiteY5" fmla="*/ 123826 h 723900"/>
                    <a:gd name="connsiteX6" fmla="*/ 914400 w 971550"/>
                    <a:gd name="connsiteY6" fmla="*/ 138114 h 723900"/>
                    <a:gd name="connsiteX7" fmla="*/ 952458 w 971550"/>
                    <a:gd name="connsiteY7" fmla="*/ 134308 h 723900"/>
                    <a:gd name="connsiteX8" fmla="*/ 971550 w 971550"/>
                    <a:gd name="connsiteY8" fmla="*/ 209552 h 723900"/>
                    <a:gd name="connsiteX9" fmla="*/ 838200 w 971550"/>
                    <a:gd name="connsiteY9" fmla="*/ 234952 h 723900"/>
                    <a:gd name="connsiteX10" fmla="*/ 787400 w 971550"/>
                    <a:gd name="connsiteY10" fmla="*/ 196852 h 723900"/>
                    <a:gd name="connsiteX11" fmla="*/ 762000 w 971550"/>
                    <a:gd name="connsiteY11" fmla="*/ 241300 h 723900"/>
                    <a:gd name="connsiteX12" fmla="*/ 720724 w 971550"/>
                    <a:gd name="connsiteY12" fmla="*/ 269876 h 723900"/>
                    <a:gd name="connsiteX13" fmla="*/ 749300 w 971550"/>
                    <a:gd name="connsiteY13" fmla="*/ 307976 h 723900"/>
                    <a:gd name="connsiteX14" fmla="*/ 752476 w 971550"/>
                    <a:gd name="connsiteY14" fmla="*/ 349252 h 723900"/>
                    <a:gd name="connsiteX15" fmla="*/ 825500 w 971550"/>
                    <a:gd name="connsiteY15" fmla="*/ 314326 h 723900"/>
                    <a:gd name="connsiteX16" fmla="*/ 835024 w 971550"/>
                    <a:gd name="connsiteY16" fmla="*/ 425452 h 723900"/>
                    <a:gd name="connsiteX17" fmla="*/ 828676 w 971550"/>
                    <a:gd name="connsiteY17" fmla="*/ 460376 h 723900"/>
                    <a:gd name="connsiteX18" fmla="*/ 844550 w 971550"/>
                    <a:gd name="connsiteY18" fmla="*/ 498476 h 723900"/>
                    <a:gd name="connsiteX19" fmla="*/ 793750 w 971550"/>
                    <a:gd name="connsiteY19" fmla="*/ 555626 h 723900"/>
                    <a:gd name="connsiteX20" fmla="*/ 787400 w 971550"/>
                    <a:gd name="connsiteY20" fmla="*/ 698500 h 723900"/>
                    <a:gd name="connsiteX21" fmla="*/ 717550 w 971550"/>
                    <a:gd name="connsiteY21" fmla="*/ 723900 h 723900"/>
                    <a:gd name="connsiteX22" fmla="*/ 685800 w 971550"/>
                    <a:gd name="connsiteY22" fmla="*/ 720726 h 723900"/>
                    <a:gd name="connsiteX23" fmla="*/ 685800 w 971550"/>
                    <a:gd name="connsiteY23" fmla="*/ 660400 h 723900"/>
                    <a:gd name="connsiteX24" fmla="*/ 631824 w 971550"/>
                    <a:gd name="connsiteY24" fmla="*/ 581026 h 723900"/>
                    <a:gd name="connsiteX25" fmla="*/ 666750 w 971550"/>
                    <a:gd name="connsiteY25" fmla="*/ 552452 h 723900"/>
                    <a:gd name="connsiteX26" fmla="*/ 666750 w 971550"/>
                    <a:gd name="connsiteY26" fmla="*/ 511176 h 723900"/>
                    <a:gd name="connsiteX27" fmla="*/ 704850 w 971550"/>
                    <a:gd name="connsiteY27" fmla="*/ 476252 h 723900"/>
                    <a:gd name="connsiteX28" fmla="*/ 685800 w 971550"/>
                    <a:gd name="connsiteY28" fmla="*/ 400052 h 723900"/>
                    <a:gd name="connsiteX29" fmla="*/ 641350 w 971550"/>
                    <a:gd name="connsiteY29" fmla="*/ 400052 h 723900"/>
                    <a:gd name="connsiteX30" fmla="*/ 635000 w 971550"/>
                    <a:gd name="connsiteY30" fmla="*/ 444500 h 723900"/>
                    <a:gd name="connsiteX31" fmla="*/ 527050 w 971550"/>
                    <a:gd name="connsiteY31" fmla="*/ 457200 h 723900"/>
                    <a:gd name="connsiteX32" fmla="*/ 523876 w 971550"/>
                    <a:gd name="connsiteY32" fmla="*/ 511176 h 723900"/>
                    <a:gd name="connsiteX33" fmla="*/ 492124 w 971550"/>
                    <a:gd name="connsiteY33" fmla="*/ 511176 h 723900"/>
                    <a:gd name="connsiteX34" fmla="*/ 428624 w 971550"/>
                    <a:gd name="connsiteY34" fmla="*/ 485776 h 723900"/>
                    <a:gd name="connsiteX35" fmla="*/ 374650 w 971550"/>
                    <a:gd name="connsiteY35" fmla="*/ 419100 h 723900"/>
                    <a:gd name="connsiteX36" fmla="*/ 304800 w 971550"/>
                    <a:gd name="connsiteY36" fmla="*/ 422276 h 723900"/>
                    <a:gd name="connsiteX37" fmla="*/ 228600 w 971550"/>
                    <a:gd name="connsiteY37" fmla="*/ 317500 h 723900"/>
                    <a:gd name="connsiteX38" fmla="*/ 88900 w 971550"/>
                    <a:gd name="connsiteY38" fmla="*/ 330200 h 723900"/>
                    <a:gd name="connsiteX39" fmla="*/ 15876 w 971550"/>
                    <a:gd name="connsiteY39" fmla="*/ 279400 h 723900"/>
                    <a:gd name="connsiteX40" fmla="*/ 0 w 971550"/>
                    <a:gd name="connsiteY40" fmla="*/ 180976 h 723900"/>
                    <a:gd name="connsiteX41" fmla="*/ 53976 w 971550"/>
                    <a:gd name="connsiteY41" fmla="*/ 114300 h 723900"/>
                    <a:gd name="connsiteX42" fmla="*/ 128450 w 971550"/>
                    <a:gd name="connsiteY42" fmla="*/ 72594 h 723900"/>
                    <a:gd name="connsiteX43" fmla="*/ 276224 w 971550"/>
                    <a:gd name="connsiteY43" fmla="*/ 109540 h 723900"/>
                    <a:gd name="connsiteX44" fmla="*/ 357188 w 971550"/>
                    <a:gd name="connsiteY44" fmla="*/ 152400 h 723900"/>
                    <a:gd name="connsiteX45" fmla="*/ 523876 w 971550"/>
                    <a:gd name="connsiteY45" fmla="*/ 138114 h 723900"/>
                    <a:gd name="connsiteX46" fmla="*/ 595312 w 971550"/>
                    <a:gd name="connsiteY46" fmla="*/ 0 h 7239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</a:cxnLst>
                  <a:rect l="l" t="t" r="r" b="b"/>
                  <a:pathLst>
                    <a:path w="971550" h="723900">
                      <a:moveTo>
                        <a:pt x="595312" y="0"/>
                      </a:moveTo>
                      <a:lnTo>
                        <a:pt x="642938" y="33340"/>
                      </a:lnTo>
                      <a:lnTo>
                        <a:pt x="733424" y="23814"/>
                      </a:lnTo>
                      <a:lnTo>
                        <a:pt x="790576" y="38100"/>
                      </a:lnTo>
                      <a:lnTo>
                        <a:pt x="814388" y="119064"/>
                      </a:lnTo>
                      <a:lnTo>
                        <a:pt x="885824" y="123826"/>
                      </a:lnTo>
                      <a:lnTo>
                        <a:pt x="914400" y="138114"/>
                      </a:lnTo>
                      <a:lnTo>
                        <a:pt x="952458" y="134308"/>
                      </a:lnTo>
                      <a:lnTo>
                        <a:pt x="971550" y="209552"/>
                      </a:lnTo>
                      <a:lnTo>
                        <a:pt x="838200" y="234952"/>
                      </a:lnTo>
                      <a:lnTo>
                        <a:pt x="787400" y="196852"/>
                      </a:lnTo>
                      <a:lnTo>
                        <a:pt x="762000" y="241300"/>
                      </a:lnTo>
                      <a:lnTo>
                        <a:pt x="720724" y="269876"/>
                      </a:lnTo>
                      <a:lnTo>
                        <a:pt x="749300" y="307976"/>
                      </a:lnTo>
                      <a:lnTo>
                        <a:pt x="752476" y="349252"/>
                      </a:lnTo>
                      <a:lnTo>
                        <a:pt x="825500" y="314326"/>
                      </a:lnTo>
                      <a:lnTo>
                        <a:pt x="835024" y="425452"/>
                      </a:lnTo>
                      <a:lnTo>
                        <a:pt x="828676" y="460376"/>
                      </a:lnTo>
                      <a:lnTo>
                        <a:pt x="844550" y="498476"/>
                      </a:lnTo>
                      <a:lnTo>
                        <a:pt x="793750" y="555626"/>
                      </a:lnTo>
                      <a:lnTo>
                        <a:pt x="787400" y="698500"/>
                      </a:lnTo>
                      <a:lnTo>
                        <a:pt x="717550" y="723900"/>
                      </a:lnTo>
                      <a:lnTo>
                        <a:pt x="685800" y="720726"/>
                      </a:lnTo>
                      <a:lnTo>
                        <a:pt x="685800" y="660400"/>
                      </a:lnTo>
                      <a:lnTo>
                        <a:pt x="631824" y="581026"/>
                      </a:lnTo>
                      <a:lnTo>
                        <a:pt x="666750" y="552452"/>
                      </a:lnTo>
                      <a:lnTo>
                        <a:pt x="666750" y="511176"/>
                      </a:lnTo>
                      <a:lnTo>
                        <a:pt x="704850" y="476252"/>
                      </a:lnTo>
                      <a:lnTo>
                        <a:pt x="685800" y="400052"/>
                      </a:lnTo>
                      <a:lnTo>
                        <a:pt x="641350" y="400052"/>
                      </a:lnTo>
                      <a:lnTo>
                        <a:pt x="635000" y="444500"/>
                      </a:lnTo>
                      <a:lnTo>
                        <a:pt x="527050" y="457200"/>
                      </a:lnTo>
                      <a:lnTo>
                        <a:pt x="523876" y="511176"/>
                      </a:lnTo>
                      <a:lnTo>
                        <a:pt x="492124" y="511176"/>
                      </a:lnTo>
                      <a:lnTo>
                        <a:pt x="428624" y="485776"/>
                      </a:lnTo>
                      <a:lnTo>
                        <a:pt x="374650" y="419100"/>
                      </a:lnTo>
                      <a:lnTo>
                        <a:pt x="304800" y="422276"/>
                      </a:lnTo>
                      <a:lnTo>
                        <a:pt x="228600" y="317500"/>
                      </a:lnTo>
                      <a:lnTo>
                        <a:pt x="88900" y="330200"/>
                      </a:lnTo>
                      <a:lnTo>
                        <a:pt x="15876" y="279400"/>
                      </a:lnTo>
                      <a:lnTo>
                        <a:pt x="0" y="180976"/>
                      </a:lnTo>
                      <a:lnTo>
                        <a:pt x="53976" y="114300"/>
                      </a:lnTo>
                      <a:lnTo>
                        <a:pt x="128450" y="72594"/>
                      </a:lnTo>
                      <a:lnTo>
                        <a:pt x="276224" y="109540"/>
                      </a:lnTo>
                      <a:lnTo>
                        <a:pt x="357188" y="152400"/>
                      </a:lnTo>
                      <a:lnTo>
                        <a:pt x="523876" y="138114"/>
                      </a:lnTo>
                      <a:lnTo>
                        <a:pt x="595312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17" name="フリーフォーム: 図形 1916">
                  <a:extLst>
                    <a:ext uri="{FF2B5EF4-FFF2-40B4-BE49-F238E27FC236}">
                      <a16:creationId xmlns:a16="http://schemas.microsoft.com/office/drawing/2014/main" id="{F12F74AB-6145-44E3-B02E-88C3E23D0794}"/>
                    </a:ext>
                  </a:extLst>
                </p:cNvPr>
                <p:cNvSpPr/>
                <p:nvPr/>
              </p:nvSpPr>
              <p:spPr>
                <a:xfrm>
                  <a:off x="28979902" y="32286348"/>
                  <a:ext cx="226922" cy="203428"/>
                </a:xfrm>
                <a:custGeom>
                  <a:avLst/>
                  <a:gdLst>
                    <a:gd name="connsiteX0" fmla="*/ 57740 w 226922"/>
                    <a:gd name="connsiteY0" fmla="*/ 0 h 203428"/>
                    <a:gd name="connsiteX1" fmla="*/ 147548 w 226922"/>
                    <a:gd name="connsiteY1" fmla="*/ 57376 h 203428"/>
                    <a:gd name="connsiteX2" fmla="*/ 226922 w 226922"/>
                    <a:gd name="connsiteY2" fmla="*/ 73252 h 203428"/>
                    <a:gd name="connsiteX3" fmla="*/ 195174 w 226922"/>
                    <a:gd name="connsiteY3" fmla="*/ 133576 h 203428"/>
                    <a:gd name="connsiteX4" fmla="*/ 191998 w 226922"/>
                    <a:gd name="connsiteY4" fmla="*/ 203428 h 203428"/>
                    <a:gd name="connsiteX5" fmla="*/ 64998 w 226922"/>
                    <a:gd name="connsiteY5" fmla="*/ 193902 h 203428"/>
                    <a:gd name="connsiteX6" fmla="*/ 0 w 226922"/>
                    <a:gd name="connsiteY6" fmla="*/ 200402 h 203428"/>
                    <a:gd name="connsiteX7" fmla="*/ 28486 w 226922"/>
                    <a:gd name="connsiteY7" fmla="*/ 146276 h 203428"/>
                    <a:gd name="connsiteX8" fmla="*/ 57740 w 226922"/>
                    <a:gd name="connsiteY8" fmla="*/ 0 h 20342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226922" h="203428">
                      <a:moveTo>
                        <a:pt x="57740" y="0"/>
                      </a:moveTo>
                      <a:lnTo>
                        <a:pt x="147548" y="57376"/>
                      </a:lnTo>
                      <a:lnTo>
                        <a:pt x="226922" y="73252"/>
                      </a:lnTo>
                      <a:lnTo>
                        <a:pt x="195174" y="133576"/>
                      </a:lnTo>
                      <a:lnTo>
                        <a:pt x="191998" y="203428"/>
                      </a:lnTo>
                      <a:lnTo>
                        <a:pt x="64998" y="193902"/>
                      </a:lnTo>
                      <a:lnTo>
                        <a:pt x="0" y="200402"/>
                      </a:lnTo>
                      <a:lnTo>
                        <a:pt x="28486" y="146276"/>
                      </a:lnTo>
                      <a:lnTo>
                        <a:pt x="57740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18" name="フリーフォーム: 図形 1917">
                  <a:extLst>
                    <a:ext uri="{FF2B5EF4-FFF2-40B4-BE49-F238E27FC236}">
                      <a16:creationId xmlns:a16="http://schemas.microsoft.com/office/drawing/2014/main" id="{F3FDC9DE-5B60-4A8A-A84C-D1455CB893AF}"/>
                    </a:ext>
                  </a:extLst>
                </p:cNvPr>
                <p:cNvSpPr/>
                <p:nvPr/>
              </p:nvSpPr>
              <p:spPr>
                <a:xfrm>
                  <a:off x="29007346" y="32759650"/>
                  <a:ext cx="278854" cy="276226"/>
                </a:xfrm>
                <a:custGeom>
                  <a:avLst/>
                  <a:gdLst>
                    <a:gd name="connsiteX0" fmla="*/ 91530 w 278854"/>
                    <a:gd name="connsiteY0" fmla="*/ 0 h 276226"/>
                    <a:gd name="connsiteX1" fmla="*/ 177254 w 278854"/>
                    <a:gd name="connsiteY1" fmla="*/ 82550 h 276226"/>
                    <a:gd name="connsiteX2" fmla="*/ 278854 w 278854"/>
                    <a:gd name="connsiteY2" fmla="*/ 228600 h 276226"/>
                    <a:gd name="connsiteX3" fmla="*/ 272504 w 278854"/>
                    <a:gd name="connsiteY3" fmla="*/ 247650 h 276226"/>
                    <a:gd name="connsiteX4" fmla="*/ 209004 w 278854"/>
                    <a:gd name="connsiteY4" fmla="*/ 263526 h 276226"/>
                    <a:gd name="connsiteX5" fmla="*/ 170904 w 278854"/>
                    <a:gd name="connsiteY5" fmla="*/ 276226 h 276226"/>
                    <a:gd name="connsiteX6" fmla="*/ 62954 w 278854"/>
                    <a:gd name="connsiteY6" fmla="*/ 268376 h 276226"/>
                    <a:gd name="connsiteX7" fmla="*/ 62954 w 278854"/>
                    <a:gd name="connsiteY7" fmla="*/ 163514 h 276226"/>
                    <a:gd name="connsiteX8" fmla="*/ 43904 w 278854"/>
                    <a:gd name="connsiteY8" fmla="*/ 149226 h 276226"/>
                    <a:gd name="connsiteX9" fmla="*/ 58192 w 278854"/>
                    <a:gd name="connsiteY9" fmla="*/ 106362 h 276226"/>
                    <a:gd name="connsiteX10" fmla="*/ 0 w 278854"/>
                    <a:gd name="connsiteY10" fmla="*/ 9378 h 276226"/>
                    <a:gd name="connsiteX11" fmla="*/ 5804 w 278854"/>
                    <a:gd name="connsiteY11" fmla="*/ 6350 h 276226"/>
                    <a:gd name="connsiteX12" fmla="*/ 91530 w 278854"/>
                    <a:gd name="connsiteY12" fmla="*/ 0 h 27622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278854" h="276226">
                      <a:moveTo>
                        <a:pt x="91530" y="0"/>
                      </a:moveTo>
                      <a:lnTo>
                        <a:pt x="177254" y="82550"/>
                      </a:lnTo>
                      <a:lnTo>
                        <a:pt x="278854" y="228600"/>
                      </a:lnTo>
                      <a:lnTo>
                        <a:pt x="272504" y="247650"/>
                      </a:lnTo>
                      <a:lnTo>
                        <a:pt x="209004" y="263526"/>
                      </a:lnTo>
                      <a:lnTo>
                        <a:pt x="170904" y="276226"/>
                      </a:lnTo>
                      <a:lnTo>
                        <a:pt x="62954" y="268376"/>
                      </a:lnTo>
                      <a:lnTo>
                        <a:pt x="62954" y="163514"/>
                      </a:lnTo>
                      <a:lnTo>
                        <a:pt x="43904" y="149226"/>
                      </a:lnTo>
                      <a:lnTo>
                        <a:pt x="58192" y="106362"/>
                      </a:lnTo>
                      <a:lnTo>
                        <a:pt x="0" y="9378"/>
                      </a:lnTo>
                      <a:lnTo>
                        <a:pt x="5804" y="6350"/>
                      </a:lnTo>
                      <a:lnTo>
                        <a:pt x="91530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19" name="フリーフォーム: 図形 1918">
                  <a:extLst>
                    <a:ext uri="{FF2B5EF4-FFF2-40B4-BE49-F238E27FC236}">
                      <a16:creationId xmlns:a16="http://schemas.microsoft.com/office/drawing/2014/main" id="{04C6CE0E-0A4F-4043-BCC0-94A2E0AAA3C1}"/>
                    </a:ext>
                  </a:extLst>
                </p:cNvPr>
                <p:cNvSpPr/>
                <p:nvPr/>
              </p:nvSpPr>
              <p:spPr>
                <a:xfrm>
                  <a:off x="30299024" y="32794576"/>
                  <a:ext cx="452440" cy="372368"/>
                </a:xfrm>
                <a:custGeom>
                  <a:avLst/>
                  <a:gdLst>
                    <a:gd name="connsiteX0" fmla="*/ 385764 w 452440"/>
                    <a:gd name="connsiteY0" fmla="*/ 0 h 372368"/>
                    <a:gd name="connsiteX1" fmla="*/ 414340 w 452440"/>
                    <a:gd name="connsiteY1" fmla="*/ 28574 h 372368"/>
                    <a:gd name="connsiteX2" fmla="*/ 414340 w 452440"/>
                    <a:gd name="connsiteY2" fmla="*/ 66674 h 372368"/>
                    <a:gd name="connsiteX3" fmla="*/ 409576 w 452440"/>
                    <a:gd name="connsiteY3" fmla="*/ 114300 h 372368"/>
                    <a:gd name="connsiteX4" fmla="*/ 452440 w 452440"/>
                    <a:gd name="connsiteY4" fmla="*/ 128588 h 372368"/>
                    <a:gd name="connsiteX5" fmla="*/ 390526 w 452440"/>
                    <a:gd name="connsiteY5" fmla="*/ 219074 h 372368"/>
                    <a:gd name="connsiteX6" fmla="*/ 371476 w 452440"/>
                    <a:gd name="connsiteY6" fmla="*/ 295274 h 372368"/>
                    <a:gd name="connsiteX7" fmla="*/ 128588 w 452440"/>
                    <a:gd name="connsiteY7" fmla="*/ 328612 h 372368"/>
                    <a:gd name="connsiteX8" fmla="*/ 41078 w 452440"/>
                    <a:gd name="connsiteY8" fmla="*/ 372368 h 372368"/>
                    <a:gd name="connsiteX9" fmla="*/ 0 w 452440"/>
                    <a:gd name="connsiteY9" fmla="*/ 228600 h 372368"/>
                    <a:gd name="connsiteX10" fmla="*/ 76200 w 452440"/>
                    <a:gd name="connsiteY10" fmla="*/ 193674 h 372368"/>
                    <a:gd name="connsiteX11" fmla="*/ 95252 w 452440"/>
                    <a:gd name="connsiteY11" fmla="*/ 136524 h 372368"/>
                    <a:gd name="connsiteX12" fmla="*/ 136526 w 452440"/>
                    <a:gd name="connsiteY12" fmla="*/ 120648 h 372368"/>
                    <a:gd name="connsiteX13" fmla="*/ 200026 w 452440"/>
                    <a:gd name="connsiteY13" fmla="*/ 123824 h 372368"/>
                    <a:gd name="connsiteX14" fmla="*/ 269334 w 452440"/>
                    <a:gd name="connsiteY14" fmla="*/ 41914 h 372368"/>
                    <a:gd name="connsiteX15" fmla="*/ 385764 w 452440"/>
                    <a:gd name="connsiteY15" fmla="*/ 0 h 37236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452440" h="372368">
                      <a:moveTo>
                        <a:pt x="385764" y="0"/>
                      </a:moveTo>
                      <a:lnTo>
                        <a:pt x="414340" y="28574"/>
                      </a:lnTo>
                      <a:lnTo>
                        <a:pt x="414340" y="66674"/>
                      </a:lnTo>
                      <a:lnTo>
                        <a:pt x="409576" y="114300"/>
                      </a:lnTo>
                      <a:lnTo>
                        <a:pt x="452440" y="128588"/>
                      </a:lnTo>
                      <a:lnTo>
                        <a:pt x="390526" y="219074"/>
                      </a:lnTo>
                      <a:lnTo>
                        <a:pt x="371476" y="295274"/>
                      </a:lnTo>
                      <a:lnTo>
                        <a:pt x="128588" y="328612"/>
                      </a:lnTo>
                      <a:lnTo>
                        <a:pt x="41078" y="372368"/>
                      </a:lnTo>
                      <a:lnTo>
                        <a:pt x="0" y="228600"/>
                      </a:lnTo>
                      <a:lnTo>
                        <a:pt x="76200" y="193674"/>
                      </a:lnTo>
                      <a:lnTo>
                        <a:pt x="95252" y="136524"/>
                      </a:lnTo>
                      <a:lnTo>
                        <a:pt x="136526" y="120648"/>
                      </a:lnTo>
                      <a:lnTo>
                        <a:pt x="200026" y="123824"/>
                      </a:lnTo>
                      <a:lnTo>
                        <a:pt x="269334" y="41914"/>
                      </a:lnTo>
                      <a:lnTo>
                        <a:pt x="385764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20" name="フリーフォーム: 図形 1919">
                  <a:extLst>
                    <a:ext uri="{FF2B5EF4-FFF2-40B4-BE49-F238E27FC236}">
                      <a16:creationId xmlns:a16="http://schemas.microsoft.com/office/drawing/2014/main" id="{9448F3DA-6F21-4BB5-A6B1-E20A550277A2}"/>
                    </a:ext>
                  </a:extLst>
                </p:cNvPr>
                <p:cNvSpPr/>
                <p:nvPr/>
              </p:nvSpPr>
              <p:spPr>
                <a:xfrm>
                  <a:off x="28995512" y="33268950"/>
                  <a:ext cx="782812" cy="1144874"/>
                </a:xfrm>
                <a:custGeom>
                  <a:avLst/>
                  <a:gdLst>
                    <a:gd name="connsiteX0" fmla="*/ 71490 w 782812"/>
                    <a:gd name="connsiteY0" fmla="*/ 0 h 1144874"/>
                    <a:gd name="connsiteX1" fmla="*/ 103364 w 782812"/>
                    <a:gd name="connsiteY1" fmla="*/ 8226 h 1144874"/>
                    <a:gd name="connsiteX2" fmla="*/ 170038 w 782812"/>
                    <a:gd name="connsiteY2" fmla="*/ 5050 h 1144874"/>
                    <a:gd name="connsiteX3" fmla="*/ 176388 w 782812"/>
                    <a:gd name="connsiteY3" fmla="*/ 36800 h 1144874"/>
                    <a:gd name="connsiteX4" fmla="*/ 277988 w 782812"/>
                    <a:gd name="connsiteY4" fmla="*/ 39974 h 1144874"/>
                    <a:gd name="connsiteX5" fmla="*/ 290688 w 782812"/>
                    <a:gd name="connsiteY5" fmla="*/ 65374 h 1144874"/>
                    <a:gd name="connsiteX6" fmla="*/ 319264 w 782812"/>
                    <a:gd name="connsiteY6" fmla="*/ 100300 h 1144874"/>
                    <a:gd name="connsiteX7" fmla="*/ 325612 w 782812"/>
                    <a:gd name="connsiteY7" fmla="*/ 233650 h 1144874"/>
                    <a:gd name="connsiteX8" fmla="*/ 360538 w 782812"/>
                    <a:gd name="connsiteY8" fmla="*/ 281274 h 1144874"/>
                    <a:gd name="connsiteX9" fmla="*/ 360538 w 782812"/>
                    <a:gd name="connsiteY9" fmla="*/ 414626 h 1144874"/>
                    <a:gd name="connsiteX10" fmla="*/ 389112 w 782812"/>
                    <a:gd name="connsiteY10" fmla="*/ 433674 h 1144874"/>
                    <a:gd name="connsiteX11" fmla="*/ 478012 w 782812"/>
                    <a:gd name="connsiteY11" fmla="*/ 427326 h 1144874"/>
                    <a:gd name="connsiteX12" fmla="*/ 573264 w 782812"/>
                    <a:gd name="connsiteY12" fmla="*/ 471774 h 1144874"/>
                    <a:gd name="connsiteX13" fmla="*/ 573264 w 782812"/>
                    <a:gd name="connsiteY13" fmla="*/ 519402 h 1144874"/>
                    <a:gd name="connsiteX14" fmla="*/ 506588 w 782812"/>
                    <a:gd name="connsiteY14" fmla="*/ 547974 h 1144874"/>
                    <a:gd name="connsiteX15" fmla="*/ 443088 w 782812"/>
                    <a:gd name="connsiteY15" fmla="*/ 621002 h 1144874"/>
                    <a:gd name="connsiteX16" fmla="*/ 389112 w 782812"/>
                    <a:gd name="connsiteY16" fmla="*/ 592426 h 1144874"/>
                    <a:gd name="connsiteX17" fmla="*/ 309738 w 782812"/>
                    <a:gd name="connsiteY17" fmla="*/ 611474 h 1144874"/>
                    <a:gd name="connsiteX18" fmla="*/ 284338 w 782812"/>
                    <a:gd name="connsiteY18" fmla="*/ 662274 h 1144874"/>
                    <a:gd name="connsiteX19" fmla="*/ 284338 w 782812"/>
                    <a:gd name="connsiteY19" fmla="*/ 751174 h 1144874"/>
                    <a:gd name="connsiteX20" fmla="*/ 389112 w 782812"/>
                    <a:gd name="connsiteY20" fmla="*/ 827374 h 1144874"/>
                    <a:gd name="connsiteX21" fmla="*/ 462138 w 782812"/>
                    <a:gd name="connsiteY21" fmla="*/ 801974 h 1144874"/>
                    <a:gd name="connsiteX22" fmla="*/ 535164 w 782812"/>
                    <a:gd name="connsiteY22" fmla="*/ 805150 h 1144874"/>
                    <a:gd name="connsiteX23" fmla="*/ 557388 w 782812"/>
                    <a:gd name="connsiteY23" fmla="*/ 773402 h 1144874"/>
                    <a:gd name="connsiteX24" fmla="*/ 601838 w 782812"/>
                    <a:gd name="connsiteY24" fmla="*/ 786098 h 1144874"/>
                    <a:gd name="connsiteX25" fmla="*/ 627238 w 782812"/>
                    <a:gd name="connsiteY25" fmla="*/ 827374 h 1144874"/>
                    <a:gd name="connsiteX26" fmla="*/ 646288 w 782812"/>
                    <a:gd name="connsiteY26" fmla="*/ 830550 h 1144874"/>
                    <a:gd name="connsiteX27" fmla="*/ 681212 w 782812"/>
                    <a:gd name="connsiteY27" fmla="*/ 792450 h 1144874"/>
                    <a:gd name="connsiteX28" fmla="*/ 741538 w 782812"/>
                    <a:gd name="connsiteY28" fmla="*/ 846426 h 1144874"/>
                    <a:gd name="connsiteX29" fmla="*/ 766938 w 782812"/>
                    <a:gd name="connsiteY29" fmla="*/ 919450 h 1144874"/>
                    <a:gd name="connsiteX30" fmla="*/ 782812 w 782812"/>
                    <a:gd name="connsiteY30" fmla="*/ 995650 h 1144874"/>
                    <a:gd name="connsiteX31" fmla="*/ 719312 w 782812"/>
                    <a:gd name="connsiteY31" fmla="*/ 951202 h 1144874"/>
                    <a:gd name="connsiteX32" fmla="*/ 630412 w 782812"/>
                    <a:gd name="connsiteY32" fmla="*/ 932150 h 1144874"/>
                    <a:gd name="connsiteX33" fmla="*/ 595488 w 782812"/>
                    <a:gd name="connsiteY33" fmla="*/ 963898 h 1144874"/>
                    <a:gd name="connsiteX34" fmla="*/ 443088 w 782812"/>
                    <a:gd name="connsiteY34" fmla="*/ 979774 h 1144874"/>
                    <a:gd name="connsiteX35" fmla="*/ 366888 w 782812"/>
                    <a:gd name="connsiteY35" fmla="*/ 928974 h 1144874"/>
                    <a:gd name="connsiteX36" fmla="*/ 309738 w 782812"/>
                    <a:gd name="connsiteY36" fmla="*/ 919450 h 1144874"/>
                    <a:gd name="connsiteX37" fmla="*/ 293864 w 782812"/>
                    <a:gd name="connsiteY37" fmla="*/ 935326 h 1144874"/>
                    <a:gd name="connsiteX38" fmla="*/ 293864 w 782812"/>
                    <a:gd name="connsiteY38" fmla="*/ 967074 h 1144874"/>
                    <a:gd name="connsiteX39" fmla="*/ 220838 w 782812"/>
                    <a:gd name="connsiteY39" fmla="*/ 1046450 h 1144874"/>
                    <a:gd name="connsiteX40" fmla="*/ 208138 w 782812"/>
                    <a:gd name="connsiteY40" fmla="*/ 1081374 h 1144874"/>
                    <a:gd name="connsiteX41" fmla="*/ 154164 w 782812"/>
                    <a:gd name="connsiteY41" fmla="*/ 1144874 h 1144874"/>
                    <a:gd name="connsiteX42" fmla="*/ 58912 w 782812"/>
                    <a:gd name="connsiteY42" fmla="*/ 1144874 h 1144874"/>
                    <a:gd name="connsiteX43" fmla="*/ 154164 w 782812"/>
                    <a:gd name="connsiteY43" fmla="*/ 995650 h 1144874"/>
                    <a:gd name="connsiteX44" fmla="*/ 195438 w 782812"/>
                    <a:gd name="connsiteY44" fmla="*/ 973426 h 1144874"/>
                    <a:gd name="connsiteX45" fmla="*/ 211312 w 782812"/>
                    <a:gd name="connsiteY45" fmla="*/ 906750 h 1144874"/>
                    <a:gd name="connsiteX46" fmla="*/ 154164 w 782812"/>
                    <a:gd name="connsiteY46" fmla="*/ 843250 h 1144874"/>
                    <a:gd name="connsiteX47" fmla="*/ 122412 w 782812"/>
                    <a:gd name="connsiteY47" fmla="*/ 786098 h 1144874"/>
                    <a:gd name="connsiteX48" fmla="*/ 136586 w 782812"/>
                    <a:gd name="connsiteY48" fmla="*/ 695742 h 1144874"/>
                    <a:gd name="connsiteX49" fmla="*/ 138288 w 782812"/>
                    <a:gd name="connsiteY49" fmla="*/ 697202 h 1144874"/>
                    <a:gd name="connsiteX50" fmla="*/ 208138 w 782812"/>
                    <a:gd name="connsiteY50" fmla="*/ 646402 h 1144874"/>
                    <a:gd name="connsiteX51" fmla="*/ 208138 w 782812"/>
                    <a:gd name="connsiteY51" fmla="*/ 513050 h 1144874"/>
                    <a:gd name="connsiteX52" fmla="*/ 150988 w 782812"/>
                    <a:gd name="connsiteY52" fmla="*/ 455898 h 1144874"/>
                    <a:gd name="connsiteX53" fmla="*/ 87488 w 782812"/>
                    <a:gd name="connsiteY53" fmla="*/ 494002 h 1144874"/>
                    <a:gd name="connsiteX54" fmla="*/ 55738 w 782812"/>
                    <a:gd name="connsiteY54" fmla="*/ 449550 h 1144874"/>
                    <a:gd name="connsiteX55" fmla="*/ 17638 w 782812"/>
                    <a:gd name="connsiteY55" fmla="*/ 252700 h 1144874"/>
                    <a:gd name="connsiteX56" fmla="*/ 23988 w 782812"/>
                    <a:gd name="connsiteY56" fmla="*/ 176500 h 1144874"/>
                    <a:gd name="connsiteX57" fmla="*/ 0 w 782812"/>
                    <a:gd name="connsiteY57" fmla="*/ 62554 h 1144874"/>
                    <a:gd name="connsiteX58" fmla="*/ 71490 w 782812"/>
                    <a:gd name="connsiteY58" fmla="*/ 0 h 11448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</a:cxnLst>
                  <a:rect l="l" t="t" r="r" b="b"/>
                  <a:pathLst>
                    <a:path w="782812" h="1144874">
                      <a:moveTo>
                        <a:pt x="71490" y="0"/>
                      </a:moveTo>
                      <a:lnTo>
                        <a:pt x="103364" y="8226"/>
                      </a:lnTo>
                      <a:lnTo>
                        <a:pt x="170038" y="5050"/>
                      </a:lnTo>
                      <a:lnTo>
                        <a:pt x="176388" y="36800"/>
                      </a:lnTo>
                      <a:lnTo>
                        <a:pt x="277988" y="39974"/>
                      </a:lnTo>
                      <a:lnTo>
                        <a:pt x="290688" y="65374"/>
                      </a:lnTo>
                      <a:lnTo>
                        <a:pt x="319264" y="100300"/>
                      </a:lnTo>
                      <a:lnTo>
                        <a:pt x="325612" y="233650"/>
                      </a:lnTo>
                      <a:lnTo>
                        <a:pt x="360538" y="281274"/>
                      </a:lnTo>
                      <a:lnTo>
                        <a:pt x="360538" y="414626"/>
                      </a:lnTo>
                      <a:lnTo>
                        <a:pt x="389112" y="433674"/>
                      </a:lnTo>
                      <a:lnTo>
                        <a:pt x="478012" y="427326"/>
                      </a:lnTo>
                      <a:lnTo>
                        <a:pt x="573264" y="471774"/>
                      </a:lnTo>
                      <a:lnTo>
                        <a:pt x="573264" y="519402"/>
                      </a:lnTo>
                      <a:lnTo>
                        <a:pt x="506588" y="547974"/>
                      </a:lnTo>
                      <a:lnTo>
                        <a:pt x="443088" y="621002"/>
                      </a:lnTo>
                      <a:lnTo>
                        <a:pt x="389112" y="592426"/>
                      </a:lnTo>
                      <a:lnTo>
                        <a:pt x="309738" y="611474"/>
                      </a:lnTo>
                      <a:lnTo>
                        <a:pt x="284338" y="662274"/>
                      </a:lnTo>
                      <a:lnTo>
                        <a:pt x="284338" y="751174"/>
                      </a:lnTo>
                      <a:lnTo>
                        <a:pt x="389112" y="827374"/>
                      </a:lnTo>
                      <a:lnTo>
                        <a:pt x="462138" y="801974"/>
                      </a:lnTo>
                      <a:lnTo>
                        <a:pt x="535164" y="805150"/>
                      </a:lnTo>
                      <a:lnTo>
                        <a:pt x="557388" y="773402"/>
                      </a:lnTo>
                      <a:lnTo>
                        <a:pt x="601838" y="786098"/>
                      </a:lnTo>
                      <a:lnTo>
                        <a:pt x="627238" y="827374"/>
                      </a:lnTo>
                      <a:lnTo>
                        <a:pt x="646288" y="830550"/>
                      </a:lnTo>
                      <a:lnTo>
                        <a:pt x="681212" y="792450"/>
                      </a:lnTo>
                      <a:lnTo>
                        <a:pt x="741538" y="846426"/>
                      </a:lnTo>
                      <a:lnTo>
                        <a:pt x="766938" y="919450"/>
                      </a:lnTo>
                      <a:lnTo>
                        <a:pt x="782812" y="995650"/>
                      </a:lnTo>
                      <a:lnTo>
                        <a:pt x="719312" y="951202"/>
                      </a:lnTo>
                      <a:lnTo>
                        <a:pt x="630412" y="932150"/>
                      </a:lnTo>
                      <a:lnTo>
                        <a:pt x="595488" y="963898"/>
                      </a:lnTo>
                      <a:lnTo>
                        <a:pt x="443088" y="979774"/>
                      </a:lnTo>
                      <a:lnTo>
                        <a:pt x="366888" y="928974"/>
                      </a:lnTo>
                      <a:lnTo>
                        <a:pt x="309738" y="919450"/>
                      </a:lnTo>
                      <a:lnTo>
                        <a:pt x="293864" y="935326"/>
                      </a:lnTo>
                      <a:lnTo>
                        <a:pt x="293864" y="967074"/>
                      </a:lnTo>
                      <a:lnTo>
                        <a:pt x="220838" y="1046450"/>
                      </a:lnTo>
                      <a:lnTo>
                        <a:pt x="208138" y="1081374"/>
                      </a:lnTo>
                      <a:lnTo>
                        <a:pt x="154164" y="1144874"/>
                      </a:lnTo>
                      <a:lnTo>
                        <a:pt x="58912" y="1144874"/>
                      </a:lnTo>
                      <a:lnTo>
                        <a:pt x="154164" y="995650"/>
                      </a:lnTo>
                      <a:lnTo>
                        <a:pt x="195438" y="973426"/>
                      </a:lnTo>
                      <a:lnTo>
                        <a:pt x="211312" y="906750"/>
                      </a:lnTo>
                      <a:lnTo>
                        <a:pt x="154164" y="843250"/>
                      </a:lnTo>
                      <a:lnTo>
                        <a:pt x="122412" y="786098"/>
                      </a:lnTo>
                      <a:lnTo>
                        <a:pt x="136586" y="695742"/>
                      </a:lnTo>
                      <a:lnTo>
                        <a:pt x="138288" y="697202"/>
                      </a:lnTo>
                      <a:lnTo>
                        <a:pt x="208138" y="646402"/>
                      </a:lnTo>
                      <a:lnTo>
                        <a:pt x="208138" y="513050"/>
                      </a:lnTo>
                      <a:lnTo>
                        <a:pt x="150988" y="455898"/>
                      </a:lnTo>
                      <a:lnTo>
                        <a:pt x="87488" y="494002"/>
                      </a:lnTo>
                      <a:lnTo>
                        <a:pt x="55738" y="449550"/>
                      </a:lnTo>
                      <a:lnTo>
                        <a:pt x="17638" y="252700"/>
                      </a:lnTo>
                      <a:lnTo>
                        <a:pt x="23988" y="176500"/>
                      </a:lnTo>
                      <a:lnTo>
                        <a:pt x="0" y="62554"/>
                      </a:lnTo>
                      <a:lnTo>
                        <a:pt x="71490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21" name="フリーフォーム: 図形 1920">
                  <a:extLst>
                    <a:ext uri="{FF2B5EF4-FFF2-40B4-BE49-F238E27FC236}">
                      <a16:creationId xmlns:a16="http://schemas.microsoft.com/office/drawing/2014/main" id="{53887A95-D71C-4602-9E8E-8942D8E10589}"/>
                    </a:ext>
                  </a:extLst>
                </p:cNvPr>
                <p:cNvSpPr/>
                <p:nvPr/>
              </p:nvSpPr>
              <p:spPr>
                <a:xfrm>
                  <a:off x="29686250" y="33350200"/>
                  <a:ext cx="760414" cy="685800"/>
                </a:xfrm>
                <a:custGeom>
                  <a:avLst/>
                  <a:gdLst>
                    <a:gd name="connsiteX0" fmla="*/ 276226 w 760414"/>
                    <a:gd name="connsiteY0" fmla="*/ 0 h 685800"/>
                    <a:gd name="connsiteX1" fmla="*/ 330200 w 760414"/>
                    <a:gd name="connsiteY1" fmla="*/ 114300 h 685800"/>
                    <a:gd name="connsiteX2" fmla="*/ 361950 w 760414"/>
                    <a:gd name="connsiteY2" fmla="*/ 114300 h 685800"/>
                    <a:gd name="connsiteX3" fmla="*/ 422274 w 760414"/>
                    <a:gd name="connsiteY3" fmla="*/ 88900 h 685800"/>
                    <a:gd name="connsiteX4" fmla="*/ 508000 w 760414"/>
                    <a:gd name="connsiteY4" fmla="*/ 136524 h 685800"/>
                    <a:gd name="connsiteX5" fmla="*/ 558800 w 760414"/>
                    <a:gd name="connsiteY5" fmla="*/ 107950 h 685800"/>
                    <a:gd name="connsiteX6" fmla="*/ 571500 w 760414"/>
                    <a:gd name="connsiteY6" fmla="*/ 57150 h 685800"/>
                    <a:gd name="connsiteX7" fmla="*/ 629898 w 760414"/>
                    <a:gd name="connsiteY7" fmla="*/ 57150 h 685800"/>
                    <a:gd name="connsiteX8" fmla="*/ 674688 w 760414"/>
                    <a:gd name="connsiteY8" fmla="*/ 182564 h 685800"/>
                    <a:gd name="connsiteX9" fmla="*/ 736600 w 760414"/>
                    <a:gd name="connsiteY9" fmla="*/ 201612 h 685800"/>
                    <a:gd name="connsiteX10" fmla="*/ 736600 w 760414"/>
                    <a:gd name="connsiteY10" fmla="*/ 249240 h 685800"/>
                    <a:gd name="connsiteX11" fmla="*/ 636588 w 760414"/>
                    <a:gd name="connsiteY11" fmla="*/ 287336 h 685800"/>
                    <a:gd name="connsiteX12" fmla="*/ 760414 w 760414"/>
                    <a:gd name="connsiteY12" fmla="*/ 477840 h 685800"/>
                    <a:gd name="connsiteX13" fmla="*/ 708026 w 760414"/>
                    <a:gd name="connsiteY13" fmla="*/ 568324 h 685800"/>
                    <a:gd name="connsiteX14" fmla="*/ 722314 w 760414"/>
                    <a:gd name="connsiteY14" fmla="*/ 615952 h 685800"/>
                    <a:gd name="connsiteX15" fmla="*/ 652668 w 760414"/>
                    <a:gd name="connsiteY15" fmla="*/ 685600 h 685800"/>
                    <a:gd name="connsiteX16" fmla="*/ 647700 w 760414"/>
                    <a:gd name="connsiteY16" fmla="*/ 685800 h 685800"/>
                    <a:gd name="connsiteX17" fmla="*/ 444500 w 760414"/>
                    <a:gd name="connsiteY17" fmla="*/ 603248 h 685800"/>
                    <a:gd name="connsiteX18" fmla="*/ 441326 w 760414"/>
                    <a:gd name="connsiteY18" fmla="*/ 552448 h 685800"/>
                    <a:gd name="connsiteX19" fmla="*/ 393700 w 760414"/>
                    <a:gd name="connsiteY19" fmla="*/ 542924 h 685800"/>
                    <a:gd name="connsiteX20" fmla="*/ 234950 w 760414"/>
                    <a:gd name="connsiteY20" fmla="*/ 577848 h 685800"/>
                    <a:gd name="connsiteX21" fmla="*/ 282574 w 760414"/>
                    <a:gd name="connsiteY21" fmla="*/ 454024 h 685800"/>
                    <a:gd name="connsiteX22" fmla="*/ 190500 w 760414"/>
                    <a:gd name="connsiteY22" fmla="*/ 358776 h 685800"/>
                    <a:gd name="connsiteX23" fmla="*/ 133350 w 760414"/>
                    <a:gd name="connsiteY23" fmla="*/ 352424 h 685800"/>
                    <a:gd name="connsiteX24" fmla="*/ 104774 w 760414"/>
                    <a:gd name="connsiteY24" fmla="*/ 336552 h 685800"/>
                    <a:gd name="connsiteX25" fmla="*/ 82550 w 760414"/>
                    <a:gd name="connsiteY25" fmla="*/ 193676 h 685800"/>
                    <a:gd name="connsiteX26" fmla="*/ 0 w 760414"/>
                    <a:gd name="connsiteY26" fmla="*/ 149224 h 685800"/>
                    <a:gd name="connsiteX27" fmla="*/ 104774 w 760414"/>
                    <a:gd name="connsiteY27" fmla="*/ 44450 h 685800"/>
                    <a:gd name="connsiteX28" fmla="*/ 190500 w 760414"/>
                    <a:gd name="connsiteY28" fmla="*/ 25400 h 685800"/>
                    <a:gd name="connsiteX29" fmla="*/ 276226 w 760414"/>
                    <a:gd name="connsiteY29" fmla="*/ 0 h 6858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</a:cxnLst>
                  <a:rect l="l" t="t" r="r" b="b"/>
                  <a:pathLst>
                    <a:path w="760414" h="685800">
                      <a:moveTo>
                        <a:pt x="276226" y="0"/>
                      </a:moveTo>
                      <a:lnTo>
                        <a:pt x="330200" y="114300"/>
                      </a:lnTo>
                      <a:lnTo>
                        <a:pt x="361950" y="114300"/>
                      </a:lnTo>
                      <a:lnTo>
                        <a:pt x="422274" y="88900"/>
                      </a:lnTo>
                      <a:lnTo>
                        <a:pt x="508000" y="136524"/>
                      </a:lnTo>
                      <a:lnTo>
                        <a:pt x="558800" y="107950"/>
                      </a:lnTo>
                      <a:lnTo>
                        <a:pt x="571500" y="57150"/>
                      </a:lnTo>
                      <a:lnTo>
                        <a:pt x="629898" y="57150"/>
                      </a:lnTo>
                      <a:lnTo>
                        <a:pt x="674688" y="182564"/>
                      </a:lnTo>
                      <a:lnTo>
                        <a:pt x="736600" y="201612"/>
                      </a:lnTo>
                      <a:lnTo>
                        <a:pt x="736600" y="249240"/>
                      </a:lnTo>
                      <a:lnTo>
                        <a:pt x="636588" y="287336"/>
                      </a:lnTo>
                      <a:lnTo>
                        <a:pt x="760414" y="477840"/>
                      </a:lnTo>
                      <a:lnTo>
                        <a:pt x="708026" y="568324"/>
                      </a:lnTo>
                      <a:lnTo>
                        <a:pt x="722314" y="615952"/>
                      </a:lnTo>
                      <a:lnTo>
                        <a:pt x="652668" y="685600"/>
                      </a:lnTo>
                      <a:lnTo>
                        <a:pt x="647700" y="685800"/>
                      </a:lnTo>
                      <a:lnTo>
                        <a:pt x="444500" y="603248"/>
                      </a:lnTo>
                      <a:lnTo>
                        <a:pt x="441326" y="552448"/>
                      </a:lnTo>
                      <a:lnTo>
                        <a:pt x="393700" y="542924"/>
                      </a:lnTo>
                      <a:lnTo>
                        <a:pt x="234950" y="577848"/>
                      </a:lnTo>
                      <a:lnTo>
                        <a:pt x="282574" y="454024"/>
                      </a:lnTo>
                      <a:lnTo>
                        <a:pt x="190500" y="358776"/>
                      </a:lnTo>
                      <a:lnTo>
                        <a:pt x="133350" y="352424"/>
                      </a:lnTo>
                      <a:lnTo>
                        <a:pt x="104774" y="336552"/>
                      </a:lnTo>
                      <a:lnTo>
                        <a:pt x="82550" y="193676"/>
                      </a:lnTo>
                      <a:lnTo>
                        <a:pt x="0" y="149224"/>
                      </a:lnTo>
                      <a:lnTo>
                        <a:pt x="104774" y="44450"/>
                      </a:lnTo>
                      <a:lnTo>
                        <a:pt x="190500" y="25400"/>
                      </a:lnTo>
                      <a:lnTo>
                        <a:pt x="276226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22" name="フリーフォーム: 図形 1921">
                  <a:extLst>
                    <a:ext uri="{FF2B5EF4-FFF2-40B4-BE49-F238E27FC236}">
                      <a16:creationId xmlns:a16="http://schemas.microsoft.com/office/drawing/2014/main" id="{E6912E52-D971-4AE6-808C-BCB32CF41B84}"/>
                    </a:ext>
                  </a:extLst>
                </p:cNvPr>
                <p:cNvSpPr/>
                <p:nvPr/>
              </p:nvSpPr>
              <p:spPr>
                <a:xfrm>
                  <a:off x="29702124" y="32397700"/>
                  <a:ext cx="683028" cy="749300"/>
                </a:xfrm>
                <a:custGeom>
                  <a:avLst/>
                  <a:gdLst>
                    <a:gd name="connsiteX0" fmla="*/ 403226 w 683028"/>
                    <a:gd name="connsiteY0" fmla="*/ 0 h 749300"/>
                    <a:gd name="connsiteX1" fmla="*/ 517140 w 683028"/>
                    <a:gd name="connsiteY1" fmla="*/ 80688 h 749300"/>
                    <a:gd name="connsiteX2" fmla="*/ 501652 w 683028"/>
                    <a:gd name="connsiteY2" fmla="*/ 115888 h 749300"/>
                    <a:gd name="connsiteX3" fmla="*/ 525464 w 683028"/>
                    <a:gd name="connsiteY3" fmla="*/ 225424 h 749300"/>
                    <a:gd name="connsiteX4" fmla="*/ 554040 w 683028"/>
                    <a:gd name="connsiteY4" fmla="*/ 268288 h 749300"/>
                    <a:gd name="connsiteX5" fmla="*/ 673100 w 683028"/>
                    <a:gd name="connsiteY5" fmla="*/ 282576 h 749300"/>
                    <a:gd name="connsiteX6" fmla="*/ 683028 w 683028"/>
                    <a:gd name="connsiteY6" fmla="*/ 309874 h 749300"/>
                    <a:gd name="connsiteX7" fmla="*/ 663576 w 683028"/>
                    <a:gd name="connsiteY7" fmla="*/ 336550 h 749300"/>
                    <a:gd name="connsiteX8" fmla="*/ 650876 w 683028"/>
                    <a:gd name="connsiteY8" fmla="*/ 393700 h 749300"/>
                    <a:gd name="connsiteX9" fmla="*/ 622300 w 683028"/>
                    <a:gd name="connsiteY9" fmla="*/ 415924 h 749300"/>
                    <a:gd name="connsiteX10" fmla="*/ 625476 w 683028"/>
                    <a:gd name="connsiteY10" fmla="*/ 469900 h 749300"/>
                    <a:gd name="connsiteX11" fmla="*/ 498476 w 683028"/>
                    <a:gd name="connsiteY11" fmla="*/ 625476 h 749300"/>
                    <a:gd name="connsiteX12" fmla="*/ 250826 w 683028"/>
                    <a:gd name="connsiteY12" fmla="*/ 742950 h 749300"/>
                    <a:gd name="connsiteX13" fmla="*/ 165100 w 683028"/>
                    <a:gd name="connsiteY13" fmla="*/ 749300 h 749300"/>
                    <a:gd name="connsiteX14" fmla="*/ 98426 w 683028"/>
                    <a:gd name="connsiteY14" fmla="*/ 704850 h 749300"/>
                    <a:gd name="connsiteX15" fmla="*/ 31752 w 683028"/>
                    <a:gd name="connsiteY15" fmla="*/ 708024 h 749300"/>
                    <a:gd name="connsiteX16" fmla="*/ 0 w 683028"/>
                    <a:gd name="connsiteY16" fmla="*/ 669924 h 749300"/>
                    <a:gd name="connsiteX17" fmla="*/ 12700 w 683028"/>
                    <a:gd name="connsiteY17" fmla="*/ 622300 h 749300"/>
                    <a:gd name="connsiteX18" fmla="*/ 3176 w 683028"/>
                    <a:gd name="connsiteY18" fmla="*/ 584200 h 749300"/>
                    <a:gd name="connsiteX19" fmla="*/ 79376 w 683028"/>
                    <a:gd name="connsiteY19" fmla="*/ 523876 h 749300"/>
                    <a:gd name="connsiteX20" fmla="*/ 79376 w 683028"/>
                    <a:gd name="connsiteY20" fmla="*/ 450850 h 749300"/>
                    <a:gd name="connsiteX21" fmla="*/ 152400 w 683028"/>
                    <a:gd name="connsiteY21" fmla="*/ 400050 h 749300"/>
                    <a:gd name="connsiteX22" fmla="*/ 169792 w 683028"/>
                    <a:gd name="connsiteY22" fmla="*/ 298602 h 749300"/>
                    <a:gd name="connsiteX23" fmla="*/ 200026 w 683028"/>
                    <a:gd name="connsiteY23" fmla="*/ 301624 h 749300"/>
                    <a:gd name="connsiteX24" fmla="*/ 269876 w 683028"/>
                    <a:gd name="connsiteY24" fmla="*/ 276224 h 749300"/>
                    <a:gd name="connsiteX25" fmla="*/ 276226 w 683028"/>
                    <a:gd name="connsiteY25" fmla="*/ 133350 h 749300"/>
                    <a:gd name="connsiteX26" fmla="*/ 327026 w 683028"/>
                    <a:gd name="connsiteY26" fmla="*/ 76200 h 749300"/>
                    <a:gd name="connsiteX27" fmla="*/ 323168 w 683028"/>
                    <a:gd name="connsiteY27" fmla="*/ 66940 h 749300"/>
                    <a:gd name="connsiteX28" fmla="*/ 323852 w 683028"/>
                    <a:gd name="connsiteY28" fmla="*/ 66676 h 749300"/>
                    <a:gd name="connsiteX29" fmla="*/ 403226 w 683028"/>
                    <a:gd name="connsiteY29" fmla="*/ 0 h 7493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</a:cxnLst>
                  <a:rect l="l" t="t" r="r" b="b"/>
                  <a:pathLst>
                    <a:path w="683028" h="749300">
                      <a:moveTo>
                        <a:pt x="403226" y="0"/>
                      </a:moveTo>
                      <a:lnTo>
                        <a:pt x="517140" y="80688"/>
                      </a:lnTo>
                      <a:lnTo>
                        <a:pt x="501652" y="115888"/>
                      </a:lnTo>
                      <a:lnTo>
                        <a:pt x="525464" y="225424"/>
                      </a:lnTo>
                      <a:lnTo>
                        <a:pt x="554040" y="268288"/>
                      </a:lnTo>
                      <a:lnTo>
                        <a:pt x="673100" y="282576"/>
                      </a:lnTo>
                      <a:lnTo>
                        <a:pt x="683028" y="309874"/>
                      </a:lnTo>
                      <a:lnTo>
                        <a:pt x="663576" y="336550"/>
                      </a:lnTo>
                      <a:lnTo>
                        <a:pt x="650876" y="393700"/>
                      </a:lnTo>
                      <a:lnTo>
                        <a:pt x="622300" y="415924"/>
                      </a:lnTo>
                      <a:lnTo>
                        <a:pt x="625476" y="469900"/>
                      </a:lnTo>
                      <a:lnTo>
                        <a:pt x="498476" y="625476"/>
                      </a:lnTo>
                      <a:lnTo>
                        <a:pt x="250826" y="742950"/>
                      </a:lnTo>
                      <a:lnTo>
                        <a:pt x="165100" y="749300"/>
                      </a:lnTo>
                      <a:lnTo>
                        <a:pt x="98426" y="704850"/>
                      </a:lnTo>
                      <a:lnTo>
                        <a:pt x="31752" y="708024"/>
                      </a:lnTo>
                      <a:lnTo>
                        <a:pt x="0" y="669924"/>
                      </a:lnTo>
                      <a:lnTo>
                        <a:pt x="12700" y="622300"/>
                      </a:lnTo>
                      <a:lnTo>
                        <a:pt x="3176" y="584200"/>
                      </a:lnTo>
                      <a:lnTo>
                        <a:pt x="79376" y="523876"/>
                      </a:lnTo>
                      <a:lnTo>
                        <a:pt x="79376" y="450850"/>
                      </a:lnTo>
                      <a:lnTo>
                        <a:pt x="152400" y="400050"/>
                      </a:lnTo>
                      <a:lnTo>
                        <a:pt x="169792" y="298602"/>
                      </a:lnTo>
                      <a:lnTo>
                        <a:pt x="200026" y="301624"/>
                      </a:lnTo>
                      <a:lnTo>
                        <a:pt x="269876" y="276224"/>
                      </a:lnTo>
                      <a:lnTo>
                        <a:pt x="276226" y="133350"/>
                      </a:lnTo>
                      <a:lnTo>
                        <a:pt x="327026" y="76200"/>
                      </a:lnTo>
                      <a:lnTo>
                        <a:pt x="323168" y="66940"/>
                      </a:lnTo>
                      <a:lnTo>
                        <a:pt x="323852" y="66676"/>
                      </a:lnTo>
                      <a:lnTo>
                        <a:pt x="403226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23" name="フリーフォーム: 図形 1922">
                  <a:extLst>
                    <a:ext uri="{FF2B5EF4-FFF2-40B4-BE49-F238E27FC236}">
                      <a16:creationId xmlns:a16="http://schemas.microsoft.com/office/drawing/2014/main" id="{F6083933-3E71-494D-9E0C-036BEDD9F54C}"/>
                    </a:ext>
                  </a:extLst>
                </p:cNvPr>
                <p:cNvSpPr/>
                <p:nvPr/>
              </p:nvSpPr>
              <p:spPr>
                <a:xfrm>
                  <a:off x="29854524" y="32978398"/>
                  <a:ext cx="485578" cy="508326"/>
                </a:xfrm>
                <a:custGeom>
                  <a:avLst/>
                  <a:gdLst>
                    <a:gd name="connsiteX0" fmla="*/ 382628 w 485578"/>
                    <a:gd name="connsiteY0" fmla="*/ 0 h 508326"/>
                    <a:gd name="connsiteX1" fmla="*/ 428626 w 485578"/>
                    <a:gd name="connsiteY1" fmla="*/ 6678 h 508326"/>
                    <a:gd name="connsiteX2" fmla="*/ 449512 w 485578"/>
                    <a:gd name="connsiteY2" fmla="*/ 42480 h 508326"/>
                    <a:gd name="connsiteX3" fmla="*/ 444500 w 485578"/>
                    <a:gd name="connsiteY3" fmla="*/ 44778 h 508326"/>
                    <a:gd name="connsiteX4" fmla="*/ 485578 w 485578"/>
                    <a:gd name="connsiteY4" fmla="*/ 188546 h 508326"/>
                    <a:gd name="connsiteX5" fmla="*/ 477840 w 485578"/>
                    <a:gd name="connsiteY5" fmla="*/ 192414 h 508326"/>
                    <a:gd name="connsiteX6" fmla="*/ 463552 w 485578"/>
                    <a:gd name="connsiteY6" fmla="*/ 249566 h 508326"/>
                    <a:gd name="connsiteX7" fmla="*/ 396876 w 485578"/>
                    <a:gd name="connsiteY7" fmla="*/ 325766 h 508326"/>
                    <a:gd name="connsiteX8" fmla="*/ 434976 w 485578"/>
                    <a:gd name="connsiteY8" fmla="*/ 354340 h 508326"/>
                    <a:gd name="connsiteX9" fmla="*/ 461624 w 485578"/>
                    <a:gd name="connsiteY9" fmla="*/ 428952 h 508326"/>
                    <a:gd name="connsiteX10" fmla="*/ 403226 w 485578"/>
                    <a:gd name="connsiteY10" fmla="*/ 428952 h 508326"/>
                    <a:gd name="connsiteX11" fmla="*/ 390526 w 485578"/>
                    <a:gd name="connsiteY11" fmla="*/ 479752 h 508326"/>
                    <a:gd name="connsiteX12" fmla="*/ 339726 w 485578"/>
                    <a:gd name="connsiteY12" fmla="*/ 508326 h 508326"/>
                    <a:gd name="connsiteX13" fmla="*/ 254000 w 485578"/>
                    <a:gd name="connsiteY13" fmla="*/ 460702 h 508326"/>
                    <a:gd name="connsiteX14" fmla="*/ 193676 w 485578"/>
                    <a:gd name="connsiteY14" fmla="*/ 486102 h 508326"/>
                    <a:gd name="connsiteX15" fmla="*/ 161926 w 485578"/>
                    <a:gd name="connsiteY15" fmla="*/ 486102 h 508326"/>
                    <a:gd name="connsiteX16" fmla="*/ 107952 w 485578"/>
                    <a:gd name="connsiteY16" fmla="*/ 371802 h 508326"/>
                    <a:gd name="connsiteX17" fmla="*/ 22226 w 485578"/>
                    <a:gd name="connsiteY17" fmla="*/ 397202 h 508326"/>
                    <a:gd name="connsiteX18" fmla="*/ 12774 w 485578"/>
                    <a:gd name="connsiteY18" fmla="*/ 399302 h 508326"/>
                    <a:gd name="connsiteX19" fmla="*/ 0 w 485578"/>
                    <a:gd name="connsiteY19" fmla="*/ 311478 h 508326"/>
                    <a:gd name="connsiteX20" fmla="*/ 60326 w 485578"/>
                    <a:gd name="connsiteY20" fmla="*/ 276552 h 508326"/>
                    <a:gd name="connsiteX21" fmla="*/ 114300 w 485578"/>
                    <a:gd name="connsiteY21" fmla="*/ 197178 h 508326"/>
                    <a:gd name="connsiteX22" fmla="*/ 117782 w 485578"/>
                    <a:gd name="connsiteY22" fmla="*/ 153070 h 508326"/>
                    <a:gd name="connsiteX23" fmla="*/ 346076 w 485578"/>
                    <a:gd name="connsiteY23" fmla="*/ 44778 h 508326"/>
                    <a:gd name="connsiteX24" fmla="*/ 382628 w 485578"/>
                    <a:gd name="connsiteY24" fmla="*/ 0 h 50832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</a:cxnLst>
                  <a:rect l="l" t="t" r="r" b="b"/>
                  <a:pathLst>
                    <a:path w="485578" h="508326">
                      <a:moveTo>
                        <a:pt x="382628" y="0"/>
                      </a:moveTo>
                      <a:lnTo>
                        <a:pt x="428626" y="6678"/>
                      </a:lnTo>
                      <a:lnTo>
                        <a:pt x="449512" y="42480"/>
                      </a:lnTo>
                      <a:lnTo>
                        <a:pt x="444500" y="44778"/>
                      </a:lnTo>
                      <a:lnTo>
                        <a:pt x="485578" y="188546"/>
                      </a:lnTo>
                      <a:lnTo>
                        <a:pt x="477840" y="192414"/>
                      </a:lnTo>
                      <a:lnTo>
                        <a:pt x="463552" y="249566"/>
                      </a:lnTo>
                      <a:lnTo>
                        <a:pt x="396876" y="325766"/>
                      </a:lnTo>
                      <a:lnTo>
                        <a:pt x="434976" y="354340"/>
                      </a:lnTo>
                      <a:lnTo>
                        <a:pt x="461624" y="428952"/>
                      </a:lnTo>
                      <a:lnTo>
                        <a:pt x="403226" y="428952"/>
                      </a:lnTo>
                      <a:lnTo>
                        <a:pt x="390526" y="479752"/>
                      </a:lnTo>
                      <a:lnTo>
                        <a:pt x="339726" y="508326"/>
                      </a:lnTo>
                      <a:lnTo>
                        <a:pt x="254000" y="460702"/>
                      </a:lnTo>
                      <a:lnTo>
                        <a:pt x="193676" y="486102"/>
                      </a:lnTo>
                      <a:lnTo>
                        <a:pt x="161926" y="486102"/>
                      </a:lnTo>
                      <a:lnTo>
                        <a:pt x="107952" y="371802"/>
                      </a:lnTo>
                      <a:lnTo>
                        <a:pt x="22226" y="397202"/>
                      </a:lnTo>
                      <a:lnTo>
                        <a:pt x="12774" y="399302"/>
                      </a:lnTo>
                      <a:lnTo>
                        <a:pt x="0" y="311478"/>
                      </a:lnTo>
                      <a:lnTo>
                        <a:pt x="60326" y="276552"/>
                      </a:lnTo>
                      <a:lnTo>
                        <a:pt x="114300" y="197178"/>
                      </a:lnTo>
                      <a:lnTo>
                        <a:pt x="117782" y="153070"/>
                      </a:lnTo>
                      <a:lnTo>
                        <a:pt x="346076" y="44778"/>
                      </a:lnTo>
                      <a:lnTo>
                        <a:pt x="382628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24" name="フリーフォーム: 図形 1923">
                  <a:extLst>
                    <a:ext uri="{FF2B5EF4-FFF2-40B4-BE49-F238E27FC236}">
                      <a16:creationId xmlns:a16="http://schemas.microsoft.com/office/drawing/2014/main" id="{29CBEB71-63F4-44DF-9610-711515655295}"/>
                    </a:ext>
                  </a:extLst>
                </p:cNvPr>
                <p:cNvSpPr/>
                <p:nvPr/>
              </p:nvSpPr>
              <p:spPr>
                <a:xfrm>
                  <a:off x="28651200" y="33928048"/>
                  <a:ext cx="555624" cy="571504"/>
                </a:xfrm>
                <a:custGeom>
                  <a:avLst/>
                  <a:gdLst>
                    <a:gd name="connsiteX0" fmla="*/ 438150 w 555624"/>
                    <a:gd name="connsiteY0" fmla="*/ 0 h 571504"/>
                    <a:gd name="connsiteX1" fmla="*/ 480898 w 555624"/>
                    <a:gd name="connsiteY1" fmla="*/ 36644 h 571504"/>
                    <a:gd name="connsiteX2" fmla="*/ 466724 w 555624"/>
                    <a:gd name="connsiteY2" fmla="*/ 127000 h 571504"/>
                    <a:gd name="connsiteX3" fmla="*/ 498476 w 555624"/>
                    <a:gd name="connsiteY3" fmla="*/ 184152 h 571504"/>
                    <a:gd name="connsiteX4" fmla="*/ 555624 w 555624"/>
                    <a:gd name="connsiteY4" fmla="*/ 247652 h 571504"/>
                    <a:gd name="connsiteX5" fmla="*/ 539750 w 555624"/>
                    <a:gd name="connsiteY5" fmla="*/ 314328 h 571504"/>
                    <a:gd name="connsiteX6" fmla="*/ 498476 w 555624"/>
                    <a:gd name="connsiteY6" fmla="*/ 336552 h 571504"/>
                    <a:gd name="connsiteX7" fmla="*/ 403224 w 555624"/>
                    <a:gd name="connsiteY7" fmla="*/ 485776 h 571504"/>
                    <a:gd name="connsiteX8" fmla="*/ 420892 w 555624"/>
                    <a:gd name="connsiteY8" fmla="*/ 485776 h 571504"/>
                    <a:gd name="connsiteX9" fmla="*/ 276224 w 555624"/>
                    <a:gd name="connsiteY9" fmla="*/ 571504 h 571504"/>
                    <a:gd name="connsiteX10" fmla="*/ 212724 w 555624"/>
                    <a:gd name="connsiteY10" fmla="*/ 571504 h 571504"/>
                    <a:gd name="connsiteX11" fmla="*/ 161924 w 555624"/>
                    <a:gd name="connsiteY11" fmla="*/ 530228 h 571504"/>
                    <a:gd name="connsiteX12" fmla="*/ 25350 w 555624"/>
                    <a:gd name="connsiteY12" fmla="*/ 568636 h 571504"/>
                    <a:gd name="connsiteX13" fmla="*/ 0 w 555624"/>
                    <a:gd name="connsiteY13" fmla="*/ 546104 h 571504"/>
                    <a:gd name="connsiteX14" fmla="*/ 6350 w 555624"/>
                    <a:gd name="connsiteY14" fmla="*/ 450852 h 571504"/>
                    <a:gd name="connsiteX15" fmla="*/ 101600 w 555624"/>
                    <a:gd name="connsiteY15" fmla="*/ 412752 h 571504"/>
                    <a:gd name="connsiteX16" fmla="*/ 146050 w 555624"/>
                    <a:gd name="connsiteY16" fmla="*/ 285752 h 571504"/>
                    <a:gd name="connsiteX17" fmla="*/ 184150 w 555624"/>
                    <a:gd name="connsiteY17" fmla="*/ 273052 h 571504"/>
                    <a:gd name="connsiteX18" fmla="*/ 203200 w 555624"/>
                    <a:gd name="connsiteY18" fmla="*/ 222252 h 571504"/>
                    <a:gd name="connsiteX19" fmla="*/ 266700 w 555624"/>
                    <a:gd name="connsiteY19" fmla="*/ 165104 h 571504"/>
                    <a:gd name="connsiteX20" fmla="*/ 298450 w 555624"/>
                    <a:gd name="connsiteY20" fmla="*/ 127000 h 571504"/>
                    <a:gd name="connsiteX21" fmla="*/ 285750 w 555624"/>
                    <a:gd name="connsiteY21" fmla="*/ 57152 h 571504"/>
                    <a:gd name="connsiteX22" fmla="*/ 336550 w 555624"/>
                    <a:gd name="connsiteY22" fmla="*/ 19052 h 571504"/>
                    <a:gd name="connsiteX23" fmla="*/ 438150 w 555624"/>
                    <a:gd name="connsiteY23" fmla="*/ 0 h 57150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</a:cxnLst>
                  <a:rect l="l" t="t" r="r" b="b"/>
                  <a:pathLst>
                    <a:path w="555624" h="571504">
                      <a:moveTo>
                        <a:pt x="438150" y="0"/>
                      </a:moveTo>
                      <a:lnTo>
                        <a:pt x="480898" y="36644"/>
                      </a:lnTo>
                      <a:lnTo>
                        <a:pt x="466724" y="127000"/>
                      </a:lnTo>
                      <a:lnTo>
                        <a:pt x="498476" y="184152"/>
                      </a:lnTo>
                      <a:lnTo>
                        <a:pt x="555624" y="247652"/>
                      </a:lnTo>
                      <a:lnTo>
                        <a:pt x="539750" y="314328"/>
                      </a:lnTo>
                      <a:lnTo>
                        <a:pt x="498476" y="336552"/>
                      </a:lnTo>
                      <a:lnTo>
                        <a:pt x="403224" y="485776"/>
                      </a:lnTo>
                      <a:lnTo>
                        <a:pt x="420892" y="485776"/>
                      </a:lnTo>
                      <a:lnTo>
                        <a:pt x="276224" y="571504"/>
                      </a:lnTo>
                      <a:lnTo>
                        <a:pt x="212724" y="571504"/>
                      </a:lnTo>
                      <a:lnTo>
                        <a:pt x="161924" y="530228"/>
                      </a:lnTo>
                      <a:lnTo>
                        <a:pt x="25350" y="568636"/>
                      </a:lnTo>
                      <a:lnTo>
                        <a:pt x="0" y="546104"/>
                      </a:lnTo>
                      <a:lnTo>
                        <a:pt x="6350" y="450852"/>
                      </a:lnTo>
                      <a:lnTo>
                        <a:pt x="101600" y="412752"/>
                      </a:lnTo>
                      <a:lnTo>
                        <a:pt x="146050" y="285752"/>
                      </a:lnTo>
                      <a:lnTo>
                        <a:pt x="184150" y="273052"/>
                      </a:lnTo>
                      <a:lnTo>
                        <a:pt x="203200" y="222252"/>
                      </a:lnTo>
                      <a:lnTo>
                        <a:pt x="266700" y="165104"/>
                      </a:lnTo>
                      <a:lnTo>
                        <a:pt x="298450" y="127000"/>
                      </a:lnTo>
                      <a:lnTo>
                        <a:pt x="285750" y="57152"/>
                      </a:lnTo>
                      <a:lnTo>
                        <a:pt x="336550" y="19052"/>
                      </a:lnTo>
                      <a:lnTo>
                        <a:pt x="438150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25" name="フリーフォーム: 図形 1924">
                  <a:extLst>
                    <a:ext uri="{FF2B5EF4-FFF2-40B4-BE49-F238E27FC236}">
                      <a16:creationId xmlns:a16="http://schemas.microsoft.com/office/drawing/2014/main" id="{34200C9B-25DB-4B89-8E6A-F0C62921696F}"/>
                    </a:ext>
                  </a:extLst>
                </p:cNvPr>
                <p:cNvSpPr/>
                <p:nvPr/>
              </p:nvSpPr>
              <p:spPr>
                <a:xfrm>
                  <a:off x="28676550" y="34188400"/>
                  <a:ext cx="1115588" cy="1060448"/>
                </a:xfrm>
                <a:custGeom>
                  <a:avLst/>
                  <a:gdLst>
                    <a:gd name="connsiteX0" fmla="*/ 628700 w 1115588"/>
                    <a:gd name="connsiteY0" fmla="*/ 0 h 1060448"/>
                    <a:gd name="connsiteX1" fmla="*/ 685850 w 1115588"/>
                    <a:gd name="connsiteY1" fmla="*/ 9524 h 1060448"/>
                    <a:gd name="connsiteX2" fmla="*/ 762050 w 1115588"/>
                    <a:gd name="connsiteY2" fmla="*/ 60324 h 1060448"/>
                    <a:gd name="connsiteX3" fmla="*/ 914450 w 1115588"/>
                    <a:gd name="connsiteY3" fmla="*/ 44448 h 1060448"/>
                    <a:gd name="connsiteX4" fmla="*/ 949374 w 1115588"/>
                    <a:gd name="connsiteY4" fmla="*/ 12700 h 1060448"/>
                    <a:gd name="connsiteX5" fmla="*/ 1038274 w 1115588"/>
                    <a:gd name="connsiteY5" fmla="*/ 31752 h 1060448"/>
                    <a:gd name="connsiteX6" fmla="*/ 1078786 w 1115588"/>
                    <a:gd name="connsiteY6" fmla="*/ 60108 h 1060448"/>
                    <a:gd name="connsiteX7" fmla="*/ 1101774 w 1115588"/>
                    <a:gd name="connsiteY7" fmla="*/ 85724 h 1060448"/>
                    <a:gd name="connsiteX8" fmla="*/ 1054150 w 1115588"/>
                    <a:gd name="connsiteY8" fmla="*/ 190500 h 1060448"/>
                    <a:gd name="connsiteX9" fmla="*/ 1070026 w 1115588"/>
                    <a:gd name="connsiteY9" fmla="*/ 288924 h 1060448"/>
                    <a:gd name="connsiteX10" fmla="*/ 1054150 w 1115588"/>
                    <a:gd name="connsiteY10" fmla="*/ 311152 h 1060448"/>
                    <a:gd name="connsiteX11" fmla="*/ 1063674 w 1115588"/>
                    <a:gd name="connsiteY11" fmla="*/ 431800 h 1060448"/>
                    <a:gd name="connsiteX12" fmla="*/ 1095426 w 1115588"/>
                    <a:gd name="connsiteY12" fmla="*/ 466724 h 1060448"/>
                    <a:gd name="connsiteX13" fmla="*/ 1076374 w 1115588"/>
                    <a:gd name="connsiteY13" fmla="*/ 536576 h 1060448"/>
                    <a:gd name="connsiteX14" fmla="*/ 1082726 w 1115588"/>
                    <a:gd name="connsiteY14" fmla="*/ 561976 h 1060448"/>
                    <a:gd name="connsiteX15" fmla="*/ 1070026 w 1115588"/>
                    <a:gd name="connsiteY15" fmla="*/ 574676 h 1060448"/>
                    <a:gd name="connsiteX16" fmla="*/ 1060500 w 1115588"/>
                    <a:gd name="connsiteY16" fmla="*/ 644524 h 1060448"/>
                    <a:gd name="connsiteX17" fmla="*/ 1115588 w 1115588"/>
                    <a:gd name="connsiteY17" fmla="*/ 682920 h 1060448"/>
                    <a:gd name="connsiteX18" fmla="*/ 1108126 w 1115588"/>
                    <a:gd name="connsiteY18" fmla="*/ 696912 h 1060448"/>
                    <a:gd name="connsiteX19" fmla="*/ 1060500 w 1115588"/>
                    <a:gd name="connsiteY19" fmla="*/ 739776 h 1060448"/>
                    <a:gd name="connsiteX20" fmla="*/ 1060500 w 1115588"/>
                    <a:gd name="connsiteY20" fmla="*/ 830264 h 1060448"/>
                    <a:gd name="connsiteX21" fmla="*/ 1021482 w 1115588"/>
                    <a:gd name="connsiteY21" fmla="*/ 905296 h 1060448"/>
                    <a:gd name="connsiteX22" fmla="*/ 1016050 w 1115588"/>
                    <a:gd name="connsiteY22" fmla="*/ 889000 h 1060448"/>
                    <a:gd name="connsiteX23" fmla="*/ 965250 w 1115588"/>
                    <a:gd name="connsiteY23" fmla="*/ 863600 h 1060448"/>
                    <a:gd name="connsiteX24" fmla="*/ 933500 w 1115588"/>
                    <a:gd name="connsiteY24" fmla="*/ 939800 h 1060448"/>
                    <a:gd name="connsiteX25" fmla="*/ 819200 w 1115588"/>
                    <a:gd name="connsiteY25" fmla="*/ 914400 h 1060448"/>
                    <a:gd name="connsiteX26" fmla="*/ 711250 w 1115588"/>
                    <a:gd name="connsiteY26" fmla="*/ 958848 h 1060448"/>
                    <a:gd name="connsiteX27" fmla="*/ 622350 w 1115588"/>
                    <a:gd name="connsiteY27" fmla="*/ 971552 h 1060448"/>
                    <a:gd name="connsiteX28" fmla="*/ 508050 w 1115588"/>
                    <a:gd name="connsiteY28" fmla="*/ 933448 h 1060448"/>
                    <a:gd name="connsiteX29" fmla="*/ 374700 w 1115588"/>
                    <a:gd name="connsiteY29" fmla="*/ 933448 h 1060448"/>
                    <a:gd name="connsiteX30" fmla="*/ 330250 w 1115588"/>
                    <a:gd name="connsiteY30" fmla="*/ 1003300 h 1060448"/>
                    <a:gd name="connsiteX31" fmla="*/ 241350 w 1115588"/>
                    <a:gd name="connsiteY31" fmla="*/ 1060448 h 1060448"/>
                    <a:gd name="connsiteX32" fmla="*/ 228650 w 1115588"/>
                    <a:gd name="connsiteY32" fmla="*/ 977900 h 1060448"/>
                    <a:gd name="connsiteX33" fmla="*/ 171500 w 1115588"/>
                    <a:gd name="connsiteY33" fmla="*/ 927100 h 1060448"/>
                    <a:gd name="connsiteX34" fmla="*/ 215950 w 1115588"/>
                    <a:gd name="connsiteY34" fmla="*/ 768352 h 1060448"/>
                    <a:gd name="connsiteX35" fmla="*/ 273100 w 1115588"/>
                    <a:gd name="connsiteY35" fmla="*/ 755648 h 1060448"/>
                    <a:gd name="connsiteX36" fmla="*/ 273100 w 1115588"/>
                    <a:gd name="connsiteY36" fmla="*/ 635000 h 1060448"/>
                    <a:gd name="connsiteX37" fmla="*/ 222300 w 1115588"/>
                    <a:gd name="connsiteY37" fmla="*/ 527048 h 1060448"/>
                    <a:gd name="connsiteX38" fmla="*/ 127050 w 1115588"/>
                    <a:gd name="connsiteY38" fmla="*/ 514352 h 1060448"/>
                    <a:gd name="connsiteX39" fmla="*/ 146100 w 1115588"/>
                    <a:gd name="connsiteY39" fmla="*/ 438152 h 1060448"/>
                    <a:gd name="connsiteX40" fmla="*/ 0 w 1115588"/>
                    <a:gd name="connsiteY40" fmla="*/ 308284 h 1060448"/>
                    <a:gd name="connsiteX41" fmla="*/ 136574 w 1115588"/>
                    <a:gd name="connsiteY41" fmla="*/ 269876 h 1060448"/>
                    <a:gd name="connsiteX42" fmla="*/ 187374 w 1115588"/>
                    <a:gd name="connsiteY42" fmla="*/ 311152 h 1060448"/>
                    <a:gd name="connsiteX43" fmla="*/ 250874 w 1115588"/>
                    <a:gd name="connsiteY43" fmla="*/ 311152 h 1060448"/>
                    <a:gd name="connsiteX44" fmla="*/ 395542 w 1115588"/>
                    <a:gd name="connsiteY44" fmla="*/ 225424 h 1060448"/>
                    <a:gd name="connsiteX45" fmla="*/ 473126 w 1115588"/>
                    <a:gd name="connsiteY45" fmla="*/ 225424 h 1060448"/>
                    <a:gd name="connsiteX46" fmla="*/ 527100 w 1115588"/>
                    <a:gd name="connsiteY46" fmla="*/ 161924 h 1060448"/>
                    <a:gd name="connsiteX47" fmla="*/ 539800 w 1115588"/>
                    <a:gd name="connsiteY47" fmla="*/ 127000 h 1060448"/>
                    <a:gd name="connsiteX48" fmla="*/ 612826 w 1115588"/>
                    <a:gd name="connsiteY48" fmla="*/ 47624 h 1060448"/>
                    <a:gd name="connsiteX49" fmla="*/ 612826 w 1115588"/>
                    <a:gd name="connsiteY49" fmla="*/ 15876 h 1060448"/>
                    <a:gd name="connsiteX50" fmla="*/ 628700 w 1115588"/>
                    <a:gd name="connsiteY50" fmla="*/ 0 h 106044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</a:cxnLst>
                  <a:rect l="l" t="t" r="r" b="b"/>
                  <a:pathLst>
                    <a:path w="1115588" h="1060448">
                      <a:moveTo>
                        <a:pt x="628700" y="0"/>
                      </a:moveTo>
                      <a:lnTo>
                        <a:pt x="685850" y="9524"/>
                      </a:lnTo>
                      <a:lnTo>
                        <a:pt x="762050" y="60324"/>
                      </a:lnTo>
                      <a:lnTo>
                        <a:pt x="914450" y="44448"/>
                      </a:lnTo>
                      <a:lnTo>
                        <a:pt x="949374" y="12700"/>
                      </a:lnTo>
                      <a:lnTo>
                        <a:pt x="1038274" y="31752"/>
                      </a:lnTo>
                      <a:lnTo>
                        <a:pt x="1078786" y="60108"/>
                      </a:lnTo>
                      <a:lnTo>
                        <a:pt x="1101774" y="85724"/>
                      </a:lnTo>
                      <a:lnTo>
                        <a:pt x="1054150" y="190500"/>
                      </a:lnTo>
                      <a:lnTo>
                        <a:pt x="1070026" y="288924"/>
                      </a:lnTo>
                      <a:lnTo>
                        <a:pt x="1054150" y="311152"/>
                      </a:lnTo>
                      <a:lnTo>
                        <a:pt x="1063674" y="431800"/>
                      </a:lnTo>
                      <a:lnTo>
                        <a:pt x="1095426" y="466724"/>
                      </a:lnTo>
                      <a:lnTo>
                        <a:pt x="1076374" y="536576"/>
                      </a:lnTo>
                      <a:lnTo>
                        <a:pt x="1082726" y="561976"/>
                      </a:lnTo>
                      <a:lnTo>
                        <a:pt x="1070026" y="574676"/>
                      </a:lnTo>
                      <a:lnTo>
                        <a:pt x="1060500" y="644524"/>
                      </a:lnTo>
                      <a:lnTo>
                        <a:pt x="1115588" y="682920"/>
                      </a:lnTo>
                      <a:lnTo>
                        <a:pt x="1108126" y="696912"/>
                      </a:lnTo>
                      <a:lnTo>
                        <a:pt x="1060500" y="739776"/>
                      </a:lnTo>
                      <a:lnTo>
                        <a:pt x="1060500" y="830264"/>
                      </a:lnTo>
                      <a:lnTo>
                        <a:pt x="1021482" y="905296"/>
                      </a:lnTo>
                      <a:lnTo>
                        <a:pt x="1016050" y="889000"/>
                      </a:lnTo>
                      <a:lnTo>
                        <a:pt x="965250" y="863600"/>
                      </a:lnTo>
                      <a:lnTo>
                        <a:pt x="933500" y="939800"/>
                      </a:lnTo>
                      <a:lnTo>
                        <a:pt x="819200" y="914400"/>
                      </a:lnTo>
                      <a:lnTo>
                        <a:pt x="711250" y="958848"/>
                      </a:lnTo>
                      <a:lnTo>
                        <a:pt x="622350" y="971552"/>
                      </a:lnTo>
                      <a:lnTo>
                        <a:pt x="508050" y="933448"/>
                      </a:lnTo>
                      <a:lnTo>
                        <a:pt x="374700" y="933448"/>
                      </a:lnTo>
                      <a:lnTo>
                        <a:pt x="330250" y="1003300"/>
                      </a:lnTo>
                      <a:lnTo>
                        <a:pt x="241350" y="1060448"/>
                      </a:lnTo>
                      <a:lnTo>
                        <a:pt x="228650" y="977900"/>
                      </a:lnTo>
                      <a:lnTo>
                        <a:pt x="171500" y="927100"/>
                      </a:lnTo>
                      <a:lnTo>
                        <a:pt x="215950" y="768352"/>
                      </a:lnTo>
                      <a:lnTo>
                        <a:pt x="273100" y="755648"/>
                      </a:lnTo>
                      <a:lnTo>
                        <a:pt x="273100" y="635000"/>
                      </a:lnTo>
                      <a:lnTo>
                        <a:pt x="222300" y="527048"/>
                      </a:lnTo>
                      <a:lnTo>
                        <a:pt x="127050" y="514352"/>
                      </a:lnTo>
                      <a:lnTo>
                        <a:pt x="146100" y="438152"/>
                      </a:lnTo>
                      <a:lnTo>
                        <a:pt x="0" y="308284"/>
                      </a:lnTo>
                      <a:lnTo>
                        <a:pt x="136574" y="269876"/>
                      </a:lnTo>
                      <a:lnTo>
                        <a:pt x="187374" y="311152"/>
                      </a:lnTo>
                      <a:lnTo>
                        <a:pt x="250874" y="311152"/>
                      </a:lnTo>
                      <a:lnTo>
                        <a:pt x="395542" y="225424"/>
                      </a:lnTo>
                      <a:lnTo>
                        <a:pt x="473126" y="225424"/>
                      </a:lnTo>
                      <a:lnTo>
                        <a:pt x="527100" y="161924"/>
                      </a:lnTo>
                      <a:lnTo>
                        <a:pt x="539800" y="127000"/>
                      </a:lnTo>
                      <a:lnTo>
                        <a:pt x="612826" y="47624"/>
                      </a:lnTo>
                      <a:lnTo>
                        <a:pt x="612826" y="15876"/>
                      </a:lnTo>
                      <a:lnTo>
                        <a:pt x="628700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26" name="フリーフォーム: 図形 1925">
                  <a:extLst>
                    <a:ext uri="{FF2B5EF4-FFF2-40B4-BE49-F238E27FC236}">
                      <a16:creationId xmlns:a16="http://schemas.microsoft.com/office/drawing/2014/main" id="{42EC69B9-0CB9-40F8-8E0F-65898331BC3A}"/>
                    </a:ext>
                  </a:extLst>
                </p:cNvPr>
                <p:cNvSpPr/>
                <p:nvPr/>
              </p:nvSpPr>
              <p:spPr>
                <a:xfrm>
                  <a:off x="29740642" y="33893124"/>
                  <a:ext cx="653634" cy="739776"/>
                </a:xfrm>
                <a:custGeom>
                  <a:avLst/>
                  <a:gdLst>
                    <a:gd name="connsiteX0" fmla="*/ 339308 w 653634"/>
                    <a:gd name="connsiteY0" fmla="*/ 0 h 739776"/>
                    <a:gd name="connsiteX1" fmla="*/ 386934 w 653634"/>
                    <a:gd name="connsiteY1" fmla="*/ 9524 h 739776"/>
                    <a:gd name="connsiteX2" fmla="*/ 390108 w 653634"/>
                    <a:gd name="connsiteY2" fmla="*/ 60324 h 739776"/>
                    <a:gd name="connsiteX3" fmla="*/ 593308 w 653634"/>
                    <a:gd name="connsiteY3" fmla="*/ 142876 h 739776"/>
                    <a:gd name="connsiteX4" fmla="*/ 598276 w 653634"/>
                    <a:gd name="connsiteY4" fmla="*/ 142676 h 739776"/>
                    <a:gd name="connsiteX5" fmla="*/ 591722 w 653634"/>
                    <a:gd name="connsiteY5" fmla="*/ 149228 h 739776"/>
                    <a:gd name="connsiteX6" fmla="*/ 653634 w 653634"/>
                    <a:gd name="connsiteY6" fmla="*/ 177800 h 739776"/>
                    <a:gd name="connsiteX7" fmla="*/ 648870 w 653634"/>
                    <a:gd name="connsiteY7" fmla="*/ 234952 h 739776"/>
                    <a:gd name="connsiteX8" fmla="*/ 648870 w 653634"/>
                    <a:gd name="connsiteY8" fmla="*/ 263524 h 739776"/>
                    <a:gd name="connsiteX9" fmla="*/ 639346 w 653634"/>
                    <a:gd name="connsiteY9" fmla="*/ 320676 h 739776"/>
                    <a:gd name="connsiteX10" fmla="*/ 639346 w 653634"/>
                    <a:gd name="connsiteY10" fmla="*/ 392116 h 739776"/>
                    <a:gd name="connsiteX11" fmla="*/ 634582 w 653634"/>
                    <a:gd name="connsiteY11" fmla="*/ 482600 h 739776"/>
                    <a:gd name="connsiteX12" fmla="*/ 639346 w 653634"/>
                    <a:gd name="connsiteY12" fmla="*/ 520700 h 739776"/>
                    <a:gd name="connsiteX13" fmla="*/ 586958 w 653634"/>
                    <a:gd name="connsiteY13" fmla="*/ 534988 h 739776"/>
                    <a:gd name="connsiteX14" fmla="*/ 620296 w 653634"/>
                    <a:gd name="connsiteY14" fmla="*/ 739776 h 739776"/>
                    <a:gd name="connsiteX15" fmla="*/ 445372 w 653634"/>
                    <a:gd name="connsiteY15" fmla="*/ 718444 h 739776"/>
                    <a:gd name="connsiteX16" fmla="*/ 402808 w 653634"/>
                    <a:gd name="connsiteY16" fmla="*/ 654052 h 739776"/>
                    <a:gd name="connsiteX17" fmla="*/ 361534 w 653634"/>
                    <a:gd name="connsiteY17" fmla="*/ 654052 h 739776"/>
                    <a:gd name="connsiteX18" fmla="*/ 301208 w 653634"/>
                    <a:gd name="connsiteY18" fmla="*/ 590552 h 739776"/>
                    <a:gd name="connsiteX19" fmla="*/ 240882 w 653634"/>
                    <a:gd name="connsiteY19" fmla="*/ 635000 h 739776"/>
                    <a:gd name="connsiteX20" fmla="*/ 209134 w 653634"/>
                    <a:gd name="connsiteY20" fmla="*/ 612776 h 739776"/>
                    <a:gd name="connsiteX21" fmla="*/ 209134 w 653634"/>
                    <a:gd name="connsiteY21" fmla="*/ 476252 h 739776"/>
                    <a:gd name="connsiteX22" fmla="*/ 37682 w 653634"/>
                    <a:gd name="connsiteY22" fmla="*/ 381000 h 739776"/>
                    <a:gd name="connsiteX23" fmla="*/ 14694 w 653634"/>
                    <a:gd name="connsiteY23" fmla="*/ 355384 h 739776"/>
                    <a:gd name="connsiteX24" fmla="*/ 37682 w 653634"/>
                    <a:gd name="connsiteY24" fmla="*/ 371476 h 739776"/>
                    <a:gd name="connsiteX25" fmla="*/ 21808 w 653634"/>
                    <a:gd name="connsiteY25" fmla="*/ 295276 h 739776"/>
                    <a:gd name="connsiteX26" fmla="*/ 0 w 653634"/>
                    <a:gd name="connsiteY26" fmla="*/ 232576 h 739776"/>
                    <a:gd name="connsiteX27" fmla="*/ 47208 w 653634"/>
                    <a:gd name="connsiteY27" fmla="*/ 196852 h 739776"/>
                    <a:gd name="connsiteX28" fmla="*/ 145634 w 653634"/>
                    <a:gd name="connsiteY28" fmla="*/ 187324 h 739776"/>
                    <a:gd name="connsiteX29" fmla="*/ 145634 w 653634"/>
                    <a:gd name="connsiteY29" fmla="*/ 123828 h 739776"/>
                    <a:gd name="connsiteX30" fmla="*/ 187870 w 653634"/>
                    <a:gd name="connsiteY30" fmla="*/ 33316 h 739776"/>
                    <a:gd name="connsiteX31" fmla="*/ 339308 w 653634"/>
                    <a:gd name="connsiteY31" fmla="*/ 0 h 73977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</a:cxnLst>
                  <a:rect l="l" t="t" r="r" b="b"/>
                  <a:pathLst>
                    <a:path w="653634" h="739776">
                      <a:moveTo>
                        <a:pt x="339308" y="0"/>
                      </a:moveTo>
                      <a:lnTo>
                        <a:pt x="386934" y="9524"/>
                      </a:lnTo>
                      <a:lnTo>
                        <a:pt x="390108" y="60324"/>
                      </a:lnTo>
                      <a:lnTo>
                        <a:pt x="593308" y="142876"/>
                      </a:lnTo>
                      <a:lnTo>
                        <a:pt x="598276" y="142676"/>
                      </a:lnTo>
                      <a:lnTo>
                        <a:pt x="591722" y="149228"/>
                      </a:lnTo>
                      <a:lnTo>
                        <a:pt x="653634" y="177800"/>
                      </a:lnTo>
                      <a:lnTo>
                        <a:pt x="648870" y="234952"/>
                      </a:lnTo>
                      <a:lnTo>
                        <a:pt x="648870" y="263524"/>
                      </a:lnTo>
                      <a:lnTo>
                        <a:pt x="639346" y="320676"/>
                      </a:lnTo>
                      <a:lnTo>
                        <a:pt x="639346" y="392116"/>
                      </a:lnTo>
                      <a:lnTo>
                        <a:pt x="634582" y="482600"/>
                      </a:lnTo>
                      <a:lnTo>
                        <a:pt x="639346" y="520700"/>
                      </a:lnTo>
                      <a:lnTo>
                        <a:pt x="586958" y="534988"/>
                      </a:lnTo>
                      <a:lnTo>
                        <a:pt x="620296" y="739776"/>
                      </a:lnTo>
                      <a:lnTo>
                        <a:pt x="445372" y="718444"/>
                      </a:lnTo>
                      <a:lnTo>
                        <a:pt x="402808" y="654052"/>
                      </a:lnTo>
                      <a:lnTo>
                        <a:pt x="361534" y="654052"/>
                      </a:lnTo>
                      <a:lnTo>
                        <a:pt x="301208" y="590552"/>
                      </a:lnTo>
                      <a:lnTo>
                        <a:pt x="240882" y="635000"/>
                      </a:lnTo>
                      <a:lnTo>
                        <a:pt x="209134" y="612776"/>
                      </a:lnTo>
                      <a:lnTo>
                        <a:pt x="209134" y="476252"/>
                      </a:lnTo>
                      <a:lnTo>
                        <a:pt x="37682" y="381000"/>
                      </a:lnTo>
                      <a:lnTo>
                        <a:pt x="14694" y="355384"/>
                      </a:lnTo>
                      <a:lnTo>
                        <a:pt x="37682" y="371476"/>
                      </a:lnTo>
                      <a:lnTo>
                        <a:pt x="21808" y="295276"/>
                      </a:lnTo>
                      <a:lnTo>
                        <a:pt x="0" y="232576"/>
                      </a:lnTo>
                      <a:lnTo>
                        <a:pt x="47208" y="196852"/>
                      </a:lnTo>
                      <a:lnTo>
                        <a:pt x="145634" y="187324"/>
                      </a:lnTo>
                      <a:lnTo>
                        <a:pt x="145634" y="123828"/>
                      </a:lnTo>
                      <a:lnTo>
                        <a:pt x="187870" y="33316"/>
                      </a:lnTo>
                      <a:lnTo>
                        <a:pt x="339308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27" name="フリーフォーム: 図形 1926">
                  <a:extLst>
                    <a:ext uri="{FF2B5EF4-FFF2-40B4-BE49-F238E27FC236}">
                      <a16:creationId xmlns:a16="http://schemas.microsoft.com/office/drawing/2014/main" id="{971A5C13-E553-40BF-8FB6-47493A315313}"/>
                    </a:ext>
                  </a:extLst>
                </p:cNvPr>
                <p:cNvSpPr/>
                <p:nvPr/>
              </p:nvSpPr>
              <p:spPr>
                <a:xfrm>
                  <a:off x="29479876" y="33480376"/>
                  <a:ext cx="310890" cy="258524"/>
                </a:xfrm>
                <a:custGeom>
                  <a:avLst/>
                  <a:gdLst>
                    <a:gd name="connsiteX0" fmla="*/ 146048 w 310890"/>
                    <a:gd name="connsiteY0" fmla="*/ 0 h 258524"/>
                    <a:gd name="connsiteX1" fmla="*/ 212194 w 310890"/>
                    <a:gd name="connsiteY1" fmla="*/ 13228 h 258524"/>
                    <a:gd name="connsiteX2" fmla="*/ 206374 w 310890"/>
                    <a:gd name="connsiteY2" fmla="*/ 19048 h 258524"/>
                    <a:gd name="connsiteX3" fmla="*/ 288924 w 310890"/>
                    <a:gd name="connsiteY3" fmla="*/ 63500 h 258524"/>
                    <a:gd name="connsiteX4" fmla="*/ 310890 w 310890"/>
                    <a:gd name="connsiteY4" fmla="*/ 204720 h 258524"/>
                    <a:gd name="connsiteX5" fmla="*/ 219074 w 310890"/>
                    <a:gd name="connsiteY5" fmla="*/ 196848 h 258524"/>
                    <a:gd name="connsiteX6" fmla="*/ 84992 w 310890"/>
                    <a:gd name="connsiteY6" fmla="*/ 258524 h 258524"/>
                    <a:gd name="connsiteX7" fmla="*/ 2404 w 310890"/>
                    <a:gd name="connsiteY7" fmla="*/ 219984 h 258524"/>
                    <a:gd name="connsiteX8" fmla="*/ 0 w 310890"/>
                    <a:gd name="connsiteY8" fmla="*/ 123824 h 258524"/>
                    <a:gd name="connsiteX9" fmla="*/ 53974 w 310890"/>
                    <a:gd name="connsiteY9" fmla="*/ 34924 h 258524"/>
                    <a:gd name="connsiteX10" fmla="*/ 101600 w 310890"/>
                    <a:gd name="connsiteY10" fmla="*/ 38100 h 258524"/>
                    <a:gd name="connsiteX11" fmla="*/ 146048 w 310890"/>
                    <a:gd name="connsiteY11" fmla="*/ 0 h 25852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310890" h="258524">
                      <a:moveTo>
                        <a:pt x="146048" y="0"/>
                      </a:moveTo>
                      <a:lnTo>
                        <a:pt x="212194" y="13228"/>
                      </a:lnTo>
                      <a:lnTo>
                        <a:pt x="206374" y="19048"/>
                      </a:lnTo>
                      <a:lnTo>
                        <a:pt x="288924" y="63500"/>
                      </a:lnTo>
                      <a:lnTo>
                        <a:pt x="310890" y="204720"/>
                      </a:lnTo>
                      <a:lnTo>
                        <a:pt x="219074" y="196848"/>
                      </a:lnTo>
                      <a:lnTo>
                        <a:pt x="84992" y="258524"/>
                      </a:lnTo>
                      <a:lnTo>
                        <a:pt x="2404" y="219984"/>
                      </a:lnTo>
                      <a:lnTo>
                        <a:pt x="0" y="123824"/>
                      </a:lnTo>
                      <a:lnTo>
                        <a:pt x="53974" y="34924"/>
                      </a:lnTo>
                      <a:lnTo>
                        <a:pt x="101600" y="38100"/>
                      </a:lnTo>
                      <a:lnTo>
                        <a:pt x="146048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28" name="フリーフォーム: 図形 1927">
                  <a:extLst>
                    <a:ext uri="{FF2B5EF4-FFF2-40B4-BE49-F238E27FC236}">
                      <a16:creationId xmlns:a16="http://schemas.microsoft.com/office/drawing/2014/main" id="{04A07B8B-2927-47BD-A97A-230DD8CCA127}"/>
                    </a:ext>
                  </a:extLst>
                </p:cNvPr>
                <p:cNvSpPr/>
                <p:nvPr/>
              </p:nvSpPr>
              <p:spPr>
                <a:xfrm>
                  <a:off x="29032200" y="31870650"/>
                  <a:ext cx="280850" cy="495458"/>
                </a:xfrm>
                <a:custGeom>
                  <a:avLst/>
                  <a:gdLst>
                    <a:gd name="connsiteX0" fmla="*/ 119064 w 280850"/>
                    <a:gd name="connsiteY0" fmla="*/ 0 h 495458"/>
                    <a:gd name="connsiteX1" fmla="*/ 176212 w 280850"/>
                    <a:gd name="connsiteY1" fmla="*/ 0 h 495458"/>
                    <a:gd name="connsiteX2" fmla="*/ 209550 w 280850"/>
                    <a:gd name="connsiteY2" fmla="*/ 95250 h 495458"/>
                    <a:gd name="connsiteX3" fmla="*/ 242888 w 280850"/>
                    <a:gd name="connsiteY3" fmla="*/ 119062 h 495458"/>
                    <a:gd name="connsiteX4" fmla="*/ 257176 w 280850"/>
                    <a:gd name="connsiteY4" fmla="*/ 171450 h 495458"/>
                    <a:gd name="connsiteX5" fmla="*/ 280850 w 280850"/>
                    <a:gd name="connsiteY5" fmla="*/ 177368 h 495458"/>
                    <a:gd name="connsiteX6" fmla="*/ 206376 w 280850"/>
                    <a:gd name="connsiteY6" fmla="*/ 219074 h 495458"/>
                    <a:gd name="connsiteX7" fmla="*/ 152400 w 280850"/>
                    <a:gd name="connsiteY7" fmla="*/ 285750 h 495458"/>
                    <a:gd name="connsiteX8" fmla="*/ 168276 w 280850"/>
                    <a:gd name="connsiteY8" fmla="*/ 384174 h 495458"/>
                    <a:gd name="connsiteX9" fmla="*/ 175270 w 280850"/>
                    <a:gd name="connsiteY9" fmla="*/ 389038 h 495458"/>
                    <a:gd name="connsiteX10" fmla="*/ 177800 w 280850"/>
                    <a:gd name="connsiteY10" fmla="*/ 495300 h 495458"/>
                    <a:gd name="connsiteX11" fmla="*/ 171200 w 280850"/>
                    <a:gd name="connsiteY11" fmla="*/ 495458 h 495458"/>
                    <a:gd name="connsiteX12" fmla="*/ 174624 w 280850"/>
                    <a:gd name="connsiteY12" fmla="*/ 488950 h 495458"/>
                    <a:gd name="connsiteX13" fmla="*/ 95250 w 280850"/>
                    <a:gd name="connsiteY13" fmla="*/ 473074 h 495458"/>
                    <a:gd name="connsiteX14" fmla="*/ 5442 w 280850"/>
                    <a:gd name="connsiteY14" fmla="*/ 415698 h 495458"/>
                    <a:gd name="connsiteX15" fmla="*/ 9524 w 280850"/>
                    <a:gd name="connsiteY15" fmla="*/ 395288 h 495458"/>
                    <a:gd name="connsiteX16" fmla="*/ 38100 w 280850"/>
                    <a:gd name="connsiteY16" fmla="*/ 366714 h 495458"/>
                    <a:gd name="connsiteX17" fmla="*/ 0 w 280850"/>
                    <a:gd name="connsiteY17" fmla="*/ 304800 h 495458"/>
                    <a:gd name="connsiteX18" fmla="*/ 9524 w 280850"/>
                    <a:gd name="connsiteY18" fmla="*/ 261938 h 495458"/>
                    <a:gd name="connsiteX19" fmla="*/ 66676 w 280850"/>
                    <a:gd name="connsiteY19" fmla="*/ 228600 h 495458"/>
                    <a:gd name="connsiteX20" fmla="*/ 104776 w 280850"/>
                    <a:gd name="connsiteY20" fmla="*/ 209550 h 495458"/>
                    <a:gd name="connsiteX21" fmla="*/ 80964 w 280850"/>
                    <a:gd name="connsiteY21" fmla="*/ 133350 h 495458"/>
                    <a:gd name="connsiteX22" fmla="*/ 114300 w 280850"/>
                    <a:gd name="connsiteY22" fmla="*/ 100014 h 495458"/>
                    <a:gd name="connsiteX23" fmla="*/ 119064 w 280850"/>
                    <a:gd name="connsiteY23" fmla="*/ 0 h 49545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</a:cxnLst>
                  <a:rect l="l" t="t" r="r" b="b"/>
                  <a:pathLst>
                    <a:path w="280850" h="495458">
                      <a:moveTo>
                        <a:pt x="119064" y="0"/>
                      </a:moveTo>
                      <a:lnTo>
                        <a:pt x="176212" y="0"/>
                      </a:lnTo>
                      <a:lnTo>
                        <a:pt x="209550" y="95250"/>
                      </a:lnTo>
                      <a:lnTo>
                        <a:pt x="242888" y="119062"/>
                      </a:lnTo>
                      <a:lnTo>
                        <a:pt x="257176" y="171450"/>
                      </a:lnTo>
                      <a:lnTo>
                        <a:pt x="280850" y="177368"/>
                      </a:lnTo>
                      <a:lnTo>
                        <a:pt x="206376" y="219074"/>
                      </a:lnTo>
                      <a:lnTo>
                        <a:pt x="152400" y="285750"/>
                      </a:lnTo>
                      <a:lnTo>
                        <a:pt x="168276" y="384174"/>
                      </a:lnTo>
                      <a:lnTo>
                        <a:pt x="175270" y="389038"/>
                      </a:lnTo>
                      <a:lnTo>
                        <a:pt x="177800" y="495300"/>
                      </a:lnTo>
                      <a:lnTo>
                        <a:pt x="171200" y="495458"/>
                      </a:lnTo>
                      <a:lnTo>
                        <a:pt x="174624" y="488950"/>
                      </a:lnTo>
                      <a:lnTo>
                        <a:pt x="95250" y="473074"/>
                      </a:lnTo>
                      <a:lnTo>
                        <a:pt x="5442" y="415698"/>
                      </a:lnTo>
                      <a:lnTo>
                        <a:pt x="9524" y="395288"/>
                      </a:lnTo>
                      <a:lnTo>
                        <a:pt x="38100" y="366714"/>
                      </a:lnTo>
                      <a:lnTo>
                        <a:pt x="0" y="304800"/>
                      </a:lnTo>
                      <a:lnTo>
                        <a:pt x="9524" y="261938"/>
                      </a:lnTo>
                      <a:lnTo>
                        <a:pt x="66676" y="228600"/>
                      </a:lnTo>
                      <a:lnTo>
                        <a:pt x="104776" y="209550"/>
                      </a:lnTo>
                      <a:lnTo>
                        <a:pt x="80964" y="133350"/>
                      </a:lnTo>
                      <a:lnTo>
                        <a:pt x="114300" y="100014"/>
                      </a:lnTo>
                      <a:lnTo>
                        <a:pt x="119064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29" name="フリーフォーム: 図形 1928">
                  <a:extLst>
                    <a:ext uri="{FF2B5EF4-FFF2-40B4-BE49-F238E27FC236}">
                      <a16:creationId xmlns:a16="http://schemas.microsoft.com/office/drawing/2014/main" id="{2E97D22F-7CFC-4CB7-8D0E-A93F90653B49}"/>
                    </a:ext>
                  </a:extLst>
                </p:cNvPr>
                <p:cNvSpPr/>
                <p:nvPr/>
              </p:nvSpPr>
              <p:spPr>
                <a:xfrm>
                  <a:off x="29013150" y="33010058"/>
                  <a:ext cx="330200" cy="298442"/>
                </a:xfrm>
                <a:custGeom>
                  <a:avLst/>
                  <a:gdLst>
                    <a:gd name="connsiteX0" fmla="*/ 255670 w 330200"/>
                    <a:gd name="connsiteY0" fmla="*/ 0 h 298442"/>
                    <a:gd name="connsiteX1" fmla="*/ 288926 w 330200"/>
                    <a:gd name="connsiteY1" fmla="*/ 19466 h 298442"/>
                    <a:gd name="connsiteX2" fmla="*/ 330200 w 330200"/>
                    <a:gd name="connsiteY2" fmla="*/ 89318 h 298442"/>
                    <a:gd name="connsiteX3" fmla="*/ 304800 w 330200"/>
                    <a:gd name="connsiteY3" fmla="*/ 130592 h 298442"/>
                    <a:gd name="connsiteX4" fmla="*/ 311150 w 330200"/>
                    <a:gd name="connsiteY4" fmla="*/ 178218 h 298442"/>
                    <a:gd name="connsiteX5" fmla="*/ 241300 w 330200"/>
                    <a:gd name="connsiteY5" fmla="*/ 241718 h 298442"/>
                    <a:gd name="connsiteX6" fmla="*/ 246790 w 330200"/>
                    <a:gd name="connsiteY6" fmla="*/ 298442 h 298442"/>
                    <a:gd name="connsiteX7" fmla="*/ 158750 w 330200"/>
                    <a:gd name="connsiteY7" fmla="*/ 295692 h 298442"/>
                    <a:gd name="connsiteX8" fmla="*/ 152400 w 330200"/>
                    <a:gd name="connsiteY8" fmla="*/ 263942 h 298442"/>
                    <a:gd name="connsiteX9" fmla="*/ 85726 w 330200"/>
                    <a:gd name="connsiteY9" fmla="*/ 267118 h 298442"/>
                    <a:gd name="connsiteX10" fmla="*/ 53852 w 330200"/>
                    <a:gd name="connsiteY10" fmla="*/ 258892 h 298442"/>
                    <a:gd name="connsiteX11" fmla="*/ 57150 w 330200"/>
                    <a:gd name="connsiteY11" fmla="*/ 256006 h 298442"/>
                    <a:gd name="connsiteX12" fmla="*/ 0 w 330200"/>
                    <a:gd name="connsiteY12" fmla="*/ 194092 h 298442"/>
                    <a:gd name="connsiteX13" fmla="*/ 57150 w 330200"/>
                    <a:gd name="connsiteY13" fmla="*/ 98842 h 298442"/>
                    <a:gd name="connsiteX14" fmla="*/ 57150 w 330200"/>
                    <a:gd name="connsiteY14" fmla="*/ 17968 h 298442"/>
                    <a:gd name="connsiteX15" fmla="*/ 165100 w 330200"/>
                    <a:gd name="connsiteY15" fmla="*/ 25818 h 298442"/>
                    <a:gd name="connsiteX16" fmla="*/ 203200 w 330200"/>
                    <a:gd name="connsiteY16" fmla="*/ 13118 h 298442"/>
                    <a:gd name="connsiteX17" fmla="*/ 255670 w 330200"/>
                    <a:gd name="connsiteY17" fmla="*/ 0 h 29844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330200" h="298442">
                      <a:moveTo>
                        <a:pt x="255670" y="0"/>
                      </a:moveTo>
                      <a:lnTo>
                        <a:pt x="288926" y="19466"/>
                      </a:lnTo>
                      <a:lnTo>
                        <a:pt x="330200" y="89318"/>
                      </a:lnTo>
                      <a:lnTo>
                        <a:pt x="304800" y="130592"/>
                      </a:lnTo>
                      <a:lnTo>
                        <a:pt x="311150" y="178218"/>
                      </a:lnTo>
                      <a:lnTo>
                        <a:pt x="241300" y="241718"/>
                      </a:lnTo>
                      <a:lnTo>
                        <a:pt x="246790" y="298442"/>
                      </a:lnTo>
                      <a:lnTo>
                        <a:pt x="158750" y="295692"/>
                      </a:lnTo>
                      <a:lnTo>
                        <a:pt x="152400" y="263942"/>
                      </a:lnTo>
                      <a:lnTo>
                        <a:pt x="85726" y="267118"/>
                      </a:lnTo>
                      <a:lnTo>
                        <a:pt x="53852" y="258892"/>
                      </a:lnTo>
                      <a:lnTo>
                        <a:pt x="57150" y="256006"/>
                      </a:lnTo>
                      <a:lnTo>
                        <a:pt x="0" y="194092"/>
                      </a:lnTo>
                      <a:lnTo>
                        <a:pt x="57150" y="98842"/>
                      </a:lnTo>
                      <a:lnTo>
                        <a:pt x="57150" y="17968"/>
                      </a:lnTo>
                      <a:lnTo>
                        <a:pt x="165100" y="25818"/>
                      </a:lnTo>
                      <a:lnTo>
                        <a:pt x="203200" y="13118"/>
                      </a:lnTo>
                      <a:lnTo>
                        <a:pt x="255670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30" name="フリーフォーム: 図形 1929">
                  <a:extLst>
                    <a:ext uri="{FF2B5EF4-FFF2-40B4-BE49-F238E27FC236}">
                      <a16:creationId xmlns:a16="http://schemas.microsoft.com/office/drawing/2014/main" id="{CC1D62B3-41E0-4B4D-897F-A2E582277C3C}"/>
                    </a:ext>
                  </a:extLst>
                </p:cNvPr>
                <p:cNvSpPr/>
                <p:nvPr/>
              </p:nvSpPr>
              <p:spPr>
                <a:xfrm>
                  <a:off x="29205774" y="32259688"/>
                  <a:ext cx="291844" cy="290412"/>
                </a:xfrm>
                <a:custGeom>
                  <a:avLst/>
                  <a:gdLst>
                    <a:gd name="connsiteX0" fmla="*/ 1696 w 291844"/>
                    <a:gd name="connsiteY0" fmla="*/ 0 h 290412"/>
                    <a:gd name="connsiteX1" fmla="*/ 67726 w 291844"/>
                    <a:gd name="connsiteY1" fmla="*/ 45936 h 290412"/>
                    <a:gd name="connsiteX2" fmla="*/ 207426 w 291844"/>
                    <a:gd name="connsiteY2" fmla="*/ 33236 h 290412"/>
                    <a:gd name="connsiteX3" fmla="*/ 283626 w 291844"/>
                    <a:gd name="connsiteY3" fmla="*/ 138012 h 290412"/>
                    <a:gd name="connsiteX4" fmla="*/ 291844 w 291844"/>
                    <a:gd name="connsiteY4" fmla="*/ 137638 h 290412"/>
                    <a:gd name="connsiteX5" fmla="*/ 274102 w 291844"/>
                    <a:gd name="connsiteY5" fmla="*/ 201512 h 290412"/>
                    <a:gd name="connsiteX6" fmla="*/ 223302 w 291844"/>
                    <a:gd name="connsiteY6" fmla="*/ 230088 h 290412"/>
                    <a:gd name="connsiteX7" fmla="*/ 191550 w 291844"/>
                    <a:gd name="connsiteY7" fmla="*/ 290412 h 290412"/>
                    <a:gd name="connsiteX8" fmla="*/ 143926 w 291844"/>
                    <a:gd name="connsiteY8" fmla="*/ 277712 h 290412"/>
                    <a:gd name="connsiteX9" fmla="*/ 118526 w 291844"/>
                    <a:gd name="connsiteY9" fmla="*/ 214212 h 290412"/>
                    <a:gd name="connsiteX10" fmla="*/ 67726 w 291844"/>
                    <a:gd name="connsiteY10" fmla="*/ 182462 h 290412"/>
                    <a:gd name="connsiteX11" fmla="*/ 4226 w 291844"/>
                    <a:gd name="connsiteY11" fmla="*/ 109436 h 290412"/>
                    <a:gd name="connsiteX12" fmla="*/ 0 w 291844"/>
                    <a:gd name="connsiteY12" fmla="*/ 106364 h 290412"/>
                    <a:gd name="connsiteX13" fmla="*/ 4226 w 291844"/>
                    <a:gd name="connsiteY13" fmla="*/ 106262 h 290412"/>
                    <a:gd name="connsiteX14" fmla="*/ 1696 w 291844"/>
                    <a:gd name="connsiteY14" fmla="*/ 0 h 2904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291844" h="290412">
                      <a:moveTo>
                        <a:pt x="1696" y="0"/>
                      </a:moveTo>
                      <a:lnTo>
                        <a:pt x="67726" y="45936"/>
                      </a:lnTo>
                      <a:lnTo>
                        <a:pt x="207426" y="33236"/>
                      </a:lnTo>
                      <a:lnTo>
                        <a:pt x="283626" y="138012"/>
                      </a:lnTo>
                      <a:lnTo>
                        <a:pt x="291844" y="137638"/>
                      </a:lnTo>
                      <a:lnTo>
                        <a:pt x="274102" y="201512"/>
                      </a:lnTo>
                      <a:lnTo>
                        <a:pt x="223302" y="230088"/>
                      </a:lnTo>
                      <a:lnTo>
                        <a:pt x="191550" y="290412"/>
                      </a:lnTo>
                      <a:lnTo>
                        <a:pt x="143926" y="277712"/>
                      </a:lnTo>
                      <a:lnTo>
                        <a:pt x="118526" y="214212"/>
                      </a:lnTo>
                      <a:lnTo>
                        <a:pt x="67726" y="182462"/>
                      </a:lnTo>
                      <a:lnTo>
                        <a:pt x="4226" y="109436"/>
                      </a:lnTo>
                      <a:lnTo>
                        <a:pt x="0" y="106364"/>
                      </a:lnTo>
                      <a:lnTo>
                        <a:pt x="4226" y="106262"/>
                      </a:lnTo>
                      <a:lnTo>
                        <a:pt x="1696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31" name="フリーフォーム: 図形 1930">
                  <a:extLst>
                    <a:ext uri="{FF2B5EF4-FFF2-40B4-BE49-F238E27FC236}">
                      <a16:creationId xmlns:a16="http://schemas.microsoft.com/office/drawing/2014/main" id="{F0612CA0-1DD6-4DBA-9A3D-D01F24355A6A}"/>
                    </a:ext>
                  </a:extLst>
                </p:cNvPr>
                <p:cNvSpPr/>
                <p:nvPr/>
              </p:nvSpPr>
              <p:spPr>
                <a:xfrm>
                  <a:off x="29402104" y="32375476"/>
                  <a:ext cx="487346" cy="330200"/>
                </a:xfrm>
                <a:custGeom>
                  <a:avLst/>
                  <a:gdLst>
                    <a:gd name="connsiteX0" fmla="*/ 423846 w 487346"/>
                    <a:gd name="connsiteY0" fmla="*/ 0 h 330200"/>
                    <a:gd name="connsiteX1" fmla="*/ 468296 w 487346"/>
                    <a:gd name="connsiteY1" fmla="*/ 0 h 330200"/>
                    <a:gd name="connsiteX2" fmla="*/ 487346 w 487346"/>
                    <a:gd name="connsiteY2" fmla="*/ 76200 h 330200"/>
                    <a:gd name="connsiteX3" fmla="*/ 449246 w 487346"/>
                    <a:gd name="connsiteY3" fmla="*/ 111124 h 330200"/>
                    <a:gd name="connsiteX4" fmla="*/ 449246 w 487346"/>
                    <a:gd name="connsiteY4" fmla="*/ 152400 h 330200"/>
                    <a:gd name="connsiteX5" fmla="*/ 414320 w 487346"/>
                    <a:gd name="connsiteY5" fmla="*/ 180974 h 330200"/>
                    <a:gd name="connsiteX6" fmla="*/ 415992 w 487346"/>
                    <a:gd name="connsiteY6" fmla="*/ 183434 h 330200"/>
                    <a:gd name="connsiteX7" fmla="*/ 369872 w 487346"/>
                    <a:gd name="connsiteY7" fmla="*/ 203200 h 330200"/>
                    <a:gd name="connsiteX8" fmla="*/ 353996 w 487346"/>
                    <a:gd name="connsiteY8" fmla="*/ 247648 h 330200"/>
                    <a:gd name="connsiteX9" fmla="*/ 239696 w 487346"/>
                    <a:gd name="connsiteY9" fmla="*/ 330200 h 330200"/>
                    <a:gd name="connsiteX10" fmla="*/ 112696 w 487346"/>
                    <a:gd name="connsiteY10" fmla="*/ 330200 h 330200"/>
                    <a:gd name="connsiteX11" fmla="*/ 61896 w 487346"/>
                    <a:gd name="connsiteY11" fmla="*/ 260348 h 330200"/>
                    <a:gd name="connsiteX12" fmla="*/ 58720 w 487346"/>
                    <a:gd name="connsiteY12" fmla="*/ 209548 h 330200"/>
                    <a:gd name="connsiteX13" fmla="*/ 26972 w 487346"/>
                    <a:gd name="connsiteY13" fmla="*/ 209548 h 330200"/>
                    <a:gd name="connsiteX14" fmla="*/ 1572 w 487346"/>
                    <a:gd name="connsiteY14" fmla="*/ 177800 h 330200"/>
                    <a:gd name="connsiteX15" fmla="*/ 0 w 487346"/>
                    <a:gd name="connsiteY15" fmla="*/ 165542 h 330200"/>
                    <a:gd name="connsiteX16" fmla="*/ 26972 w 487346"/>
                    <a:gd name="connsiteY16" fmla="*/ 114300 h 330200"/>
                    <a:gd name="connsiteX17" fmla="*/ 77772 w 487346"/>
                    <a:gd name="connsiteY17" fmla="*/ 85724 h 330200"/>
                    <a:gd name="connsiteX18" fmla="*/ 95514 w 487346"/>
                    <a:gd name="connsiteY18" fmla="*/ 21850 h 330200"/>
                    <a:gd name="connsiteX19" fmla="*/ 157146 w 487346"/>
                    <a:gd name="connsiteY19" fmla="*/ 19048 h 330200"/>
                    <a:gd name="connsiteX20" fmla="*/ 211120 w 487346"/>
                    <a:gd name="connsiteY20" fmla="*/ 85724 h 330200"/>
                    <a:gd name="connsiteX21" fmla="*/ 274620 w 487346"/>
                    <a:gd name="connsiteY21" fmla="*/ 111124 h 330200"/>
                    <a:gd name="connsiteX22" fmla="*/ 306372 w 487346"/>
                    <a:gd name="connsiteY22" fmla="*/ 111124 h 330200"/>
                    <a:gd name="connsiteX23" fmla="*/ 309546 w 487346"/>
                    <a:gd name="connsiteY23" fmla="*/ 57148 h 330200"/>
                    <a:gd name="connsiteX24" fmla="*/ 417496 w 487346"/>
                    <a:gd name="connsiteY24" fmla="*/ 44448 h 330200"/>
                    <a:gd name="connsiteX25" fmla="*/ 423846 w 487346"/>
                    <a:gd name="connsiteY25" fmla="*/ 0 h 3302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</a:cxnLst>
                  <a:rect l="l" t="t" r="r" b="b"/>
                  <a:pathLst>
                    <a:path w="487346" h="330200">
                      <a:moveTo>
                        <a:pt x="423846" y="0"/>
                      </a:moveTo>
                      <a:lnTo>
                        <a:pt x="468296" y="0"/>
                      </a:lnTo>
                      <a:lnTo>
                        <a:pt x="487346" y="76200"/>
                      </a:lnTo>
                      <a:lnTo>
                        <a:pt x="449246" y="111124"/>
                      </a:lnTo>
                      <a:lnTo>
                        <a:pt x="449246" y="152400"/>
                      </a:lnTo>
                      <a:lnTo>
                        <a:pt x="414320" y="180974"/>
                      </a:lnTo>
                      <a:lnTo>
                        <a:pt x="415992" y="183434"/>
                      </a:lnTo>
                      <a:lnTo>
                        <a:pt x="369872" y="203200"/>
                      </a:lnTo>
                      <a:lnTo>
                        <a:pt x="353996" y="247648"/>
                      </a:lnTo>
                      <a:lnTo>
                        <a:pt x="239696" y="330200"/>
                      </a:lnTo>
                      <a:lnTo>
                        <a:pt x="112696" y="330200"/>
                      </a:lnTo>
                      <a:lnTo>
                        <a:pt x="61896" y="260348"/>
                      </a:lnTo>
                      <a:lnTo>
                        <a:pt x="58720" y="209548"/>
                      </a:lnTo>
                      <a:lnTo>
                        <a:pt x="26972" y="209548"/>
                      </a:lnTo>
                      <a:lnTo>
                        <a:pt x="1572" y="177800"/>
                      </a:lnTo>
                      <a:lnTo>
                        <a:pt x="0" y="165542"/>
                      </a:lnTo>
                      <a:lnTo>
                        <a:pt x="26972" y="114300"/>
                      </a:lnTo>
                      <a:lnTo>
                        <a:pt x="77772" y="85724"/>
                      </a:lnTo>
                      <a:lnTo>
                        <a:pt x="95514" y="21850"/>
                      </a:lnTo>
                      <a:lnTo>
                        <a:pt x="157146" y="19048"/>
                      </a:lnTo>
                      <a:lnTo>
                        <a:pt x="211120" y="85724"/>
                      </a:lnTo>
                      <a:lnTo>
                        <a:pt x="274620" y="111124"/>
                      </a:lnTo>
                      <a:lnTo>
                        <a:pt x="306372" y="111124"/>
                      </a:lnTo>
                      <a:lnTo>
                        <a:pt x="309546" y="57148"/>
                      </a:lnTo>
                      <a:lnTo>
                        <a:pt x="417496" y="44448"/>
                      </a:lnTo>
                      <a:lnTo>
                        <a:pt x="423846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32" name="フリーフォーム: 図形 1931">
                  <a:extLst>
                    <a:ext uri="{FF2B5EF4-FFF2-40B4-BE49-F238E27FC236}">
                      <a16:creationId xmlns:a16="http://schemas.microsoft.com/office/drawing/2014/main" id="{32FCAE79-7990-4EB5-A7FD-FF8615F49AB1}"/>
                    </a:ext>
                  </a:extLst>
                </p:cNvPr>
                <p:cNvSpPr/>
                <p:nvPr/>
              </p:nvSpPr>
              <p:spPr>
                <a:xfrm>
                  <a:off x="29315110" y="33321624"/>
                  <a:ext cx="318984" cy="381000"/>
                </a:xfrm>
                <a:custGeom>
                  <a:avLst/>
                  <a:gdLst>
                    <a:gd name="connsiteX0" fmla="*/ 177466 w 318984"/>
                    <a:gd name="connsiteY0" fmla="*/ 0 h 381000"/>
                    <a:gd name="connsiteX1" fmla="*/ 183814 w 318984"/>
                    <a:gd name="connsiteY1" fmla="*/ 50800 h 381000"/>
                    <a:gd name="connsiteX2" fmla="*/ 313990 w 318984"/>
                    <a:gd name="connsiteY2" fmla="*/ 107952 h 381000"/>
                    <a:gd name="connsiteX3" fmla="*/ 318984 w 318984"/>
                    <a:gd name="connsiteY3" fmla="*/ 160386 h 381000"/>
                    <a:gd name="connsiteX4" fmla="*/ 310814 w 318984"/>
                    <a:gd name="connsiteY4" fmla="*/ 158752 h 381000"/>
                    <a:gd name="connsiteX5" fmla="*/ 266366 w 318984"/>
                    <a:gd name="connsiteY5" fmla="*/ 196852 h 381000"/>
                    <a:gd name="connsiteX6" fmla="*/ 218740 w 318984"/>
                    <a:gd name="connsiteY6" fmla="*/ 193676 h 381000"/>
                    <a:gd name="connsiteX7" fmla="*/ 164766 w 318984"/>
                    <a:gd name="connsiteY7" fmla="*/ 282576 h 381000"/>
                    <a:gd name="connsiteX8" fmla="*/ 167170 w 318984"/>
                    <a:gd name="connsiteY8" fmla="*/ 378736 h 381000"/>
                    <a:gd name="connsiteX9" fmla="*/ 158414 w 318984"/>
                    <a:gd name="connsiteY9" fmla="*/ 374652 h 381000"/>
                    <a:gd name="connsiteX10" fmla="*/ 69514 w 318984"/>
                    <a:gd name="connsiteY10" fmla="*/ 381000 h 381000"/>
                    <a:gd name="connsiteX11" fmla="*/ 40940 w 318984"/>
                    <a:gd name="connsiteY11" fmla="*/ 361952 h 381000"/>
                    <a:gd name="connsiteX12" fmla="*/ 40940 w 318984"/>
                    <a:gd name="connsiteY12" fmla="*/ 228600 h 381000"/>
                    <a:gd name="connsiteX13" fmla="*/ 6014 w 318984"/>
                    <a:gd name="connsiteY13" fmla="*/ 180976 h 381000"/>
                    <a:gd name="connsiteX14" fmla="*/ 0 w 318984"/>
                    <a:gd name="connsiteY14" fmla="*/ 54644 h 381000"/>
                    <a:gd name="connsiteX15" fmla="*/ 69514 w 318984"/>
                    <a:gd name="connsiteY15" fmla="*/ 28576 h 381000"/>
                    <a:gd name="connsiteX16" fmla="*/ 117140 w 318984"/>
                    <a:gd name="connsiteY16" fmla="*/ 3176 h 381000"/>
                    <a:gd name="connsiteX17" fmla="*/ 177466 w 318984"/>
                    <a:gd name="connsiteY17" fmla="*/ 0 h 3810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318984" h="381000">
                      <a:moveTo>
                        <a:pt x="177466" y="0"/>
                      </a:moveTo>
                      <a:lnTo>
                        <a:pt x="183814" y="50800"/>
                      </a:lnTo>
                      <a:lnTo>
                        <a:pt x="313990" y="107952"/>
                      </a:lnTo>
                      <a:lnTo>
                        <a:pt x="318984" y="160386"/>
                      </a:lnTo>
                      <a:lnTo>
                        <a:pt x="310814" y="158752"/>
                      </a:lnTo>
                      <a:lnTo>
                        <a:pt x="266366" y="196852"/>
                      </a:lnTo>
                      <a:lnTo>
                        <a:pt x="218740" y="193676"/>
                      </a:lnTo>
                      <a:lnTo>
                        <a:pt x="164766" y="282576"/>
                      </a:lnTo>
                      <a:lnTo>
                        <a:pt x="167170" y="378736"/>
                      </a:lnTo>
                      <a:lnTo>
                        <a:pt x="158414" y="374652"/>
                      </a:lnTo>
                      <a:lnTo>
                        <a:pt x="69514" y="381000"/>
                      </a:lnTo>
                      <a:lnTo>
                        <a:pt x="40940" y="361952"/>
                      </a:lnTo>
                      <a:lnTo>
                        <a:pt x="40940" y="228600"/>
                      </a:lnTo>
                      <a:lnTo>
                        <a:pt x="6014" y="180976"/>
                      </a:lnTo>
                      <a:lnTo>
                        <a:pt x="0" y="54644"/>
                      </a:lnTo>
                      <a:lnTo>
                        <a:pt x="69514" y="28576"/>
                      </a:lnTo>
                      <a:lnTo>
                        <a:pt x="117140" y="3176"/>
                      </a:lnTo>
                      <a:lnTo>
                        <a:pt x="177466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33" name="フリーフォーム: 図形 1932">
                  <a:extLst>
                    <a:ext uri="{FF2B5EF4-FFF2-40B4-BE49-F238E27FC236}">
                      <a16:creationId xmlns:a16="http://schemas.microsoft.com/office/drawing/2014/main" id="{0894C4C7-C633-4ADD-8558-EF23572520B5}"/>
                    </a:ext>
                  </a:extLst>
                </p:cNvPr>
                <p:cNvSpPr/>
                <p:nvPr/>
              </p:nvSpPr>
              <p:spPr>
                <a:xfrm>
                  <a:off x="29254450" y="33194330"/>
                  <a:ext cx="355600" cy="181938"/>
                </a:xfrm>
                <a:custGeom>
                  <a:avLst/>
                  <a:gdLst>
                    <a:gd name="connsiteX0" fmla="*/ 63192 w 355600"/>
                    <a:gd name="connsiteY0" fmla="*/ 0 h 181938"/>
                    <a:gd name="connsiteX1" fmla="*/ 104774 w 355600"/>
                    <a:gd name="connsiteY1" fmla="*/ 16170 h 181938"/>
                    <a:gd name="connsiteX2" fmla="*/ 161926 w 355600"/>
                    <a:gd name="connsiteY2" fmla="*/ 3470 h 181938"/>
                    <a:gd name="connsiteX3" fmla="*/ 244474 w 355600"/>
                    <a:gd name="connsiteY3" fmla="*/ 3470 h 181938"/>
                    <a:gd name="connsiteX4" fmla="*/ 317500 w 355600"/>
                    <a:gd name="connsiteY4" fmla="*/ 294 h 181938"/>
                    <a:gd name="connsiteX5" fmla="*/ 349250 w 355600"/>
                    <a:gd name="connsiteY5" fmla="*/ 22520 h 181938"/>
                    <a:gd name="connsiteX6" fmla="*/ 355600 w 355600"/>
                    <a:gd name="connsiteY6" fmla="*/ 63794 h 181938"/>
                    <a:gd name="connsiteX7" fmla="*/ 323850 w 355600"/>
                    <a:gd name="connsiteY7" fmla="*/ 92370 h 181938"/>
                    <a:gd name="connsiteX8" fmla="*/ 236300 w 355600"/>
                    <a:gd name="connsiteY8" fmla="*/ 127390 h 181938"/>
                    <a:gd name="connsiteX9" fmla="*/ 177800 w 355600"/>
                    <a:gd name="connsiteY9" fmla="*/ 130470 h 181938"/>
                    <a:gd name="connsiteX10" fmla="*/ 130174 w 355600"/>
                    <a:gd name="connsiteY10" fmla="*/ 155870 h 181938"/>
                    <a:gd name="connsiteX11" fmla="*/ 60660 w 355600"/>
                    <a:gd name="connsiteY11" fmla="*/ 181938 h 181938"/>
                    <a:gd name="connsiteX12" fmla="*/ 60326 w 355600"/>
                    <a:gd name="connsiteY12" fmla="*/ 174920 h 181938"/>
                    <a:gd name="connsiteX13" fmla="*/ 31750 w 355600"/>
                    <a:gd name="connsiteY13" fmla="*/ 139994 h 181938"/>
                    <a:gd name="connsiteX14" fmla="*/ 19050 w 355600"/>
                    <a:gd name="connsiteY14" fmla="*/ 114594 h 181938"/>
                    <a:gd name="connsiteX15" fmla="*/ 5490 w 355600"/>
                    <a:gd name="connsiteY15" fmla="*/ 114170 h 181938"/>
                    <a:gd name="connsiteX16" fmla="*/ 0 w 355600"/>
                    <a:gd name="connsiteY16" fmla="*/ 57446 h 181938"/>
                    <a:gd name="connsiteX17" fmla="*/ 63192 w 355600"/>
                    <a:gd name="connsiteY17" fmla="*/ 0 h 18193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355600" h="181938">
                      <a:moveTo>
                        <a:pt x="63192" y="0"/>
                      </a:moveTo>
                      <a:lnTo>
                        <a:pt x="104774" y="16170"/>
                      </a:lnTo>
                      <a:lnTo>
                        <a:pt x="161926" y="3470"/>
                      </a:lnTo>
                      <a:lnTo>
                        <a:pt x="244474" y="3470"/>
                      </a:lnTo>
                      <a:lnTo>
                        <a:pt x="317500" y="294"/>
                      </a:lnTo>
                      <a:lnTo>
                        <a:pt x="349250" y="22520"/>
                      </a:lnTo>
                      <a:lnTo>
                        <a:pt x="355600" y="63794"/>
                      </a:lnTo>
                      <a:lnTo>
                        <a:pt x="323850" y="92370"/>
                      </a:lnTo>
                      <a:lnTo>
                        <a:pt x="236300" y="127390"/>
                      </a:lnTo>
                      <a:lnTo>
                        <a:pt x="177800" y="130470"/>
                      </a:lnTo>
                      <a:lnTo>
                        <a:pt x="130174" y="155870"/>
                      </a:lnTo>
                      <a:lnTo>
                        <a:pt x="60660" y="181938"/>
                      </a:lnTo>
                      <a:lnTo>
                        <a:pt x="60326" y="174920"/>
                      </a:lnTo>
                      <a:lnTo>
                        <a:pt x="31750" y="139994"/>
                      </a:lnTo>
                      <a:lnTo>
                        <a:pt x="19050" y="114594"/>
                      </a:lnTo>
                      <a:lnTo>
                        <a:pt x="5490" y="114170"/>
                      </a:lnTo>
                      <a:lnTo>
                        <a:pt x="0" y="57446"/>
                      </a:lnTo>
                      <a:lnTo>
                        <a:pt x="63192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34" name="フリーフォーム: 図形 1933">
                  <a:extLst>
                    <a:ext uri="{FF2B5EF4-FFF2-40B4-BE49-F238E27FC236}">
                      <a16:creationId xmlns:a16="http://schemas.microsoft.com/office/drawing/2014/main" id="{AA0338FB-DB24-4776-B466-B256713840D6}"/>
                    </a:ext>
                  </a:extLst>
                </p:cNvPr>
                <p:cNvSpPr/>
                <p:nvPr/>
              </p:nvSpPr>
              <p:spPr>
                <a:xfrm>
                  <a:off x="29312544" y="33032700"/>
                  <a:ext cx="253056" cy="177800"/>
                </a:xfrm>
                <a:custGeom>
                  <a:avLst/>
                  <a:gdLst>
                    <a:gd name="connsiteX0" fmla="*/ 37156 w 253056"/>
                    <a:gd name="connsiteY0" fmla="*/ 0 h 177800"/>
                    <a:gd name="connsiteX1" fmla="*/ 72080 w 253056"/>
                    <a:gd name="connsiteY1" fmla="*/ 0 h 177800"/>
                    <a:gd name="connsiteX2" fmla="*/ 113356 w 253056"/>
                    <a:gd name="connsiteY2" fmla="*/ 19050 h 177800"/>
                    <a:gd name="connsiteX3" fmla="*/ 119706 w 253056"/>
                    <a:gd name="connsiteY3" fmla="*/ 60324 h 177800"/>
                    <a:gd name="connsiteX4" fmla="*/ 170506 w 253056"/>
                    <a:gd name="connsiteY4" fmla="*/ 79376 h 177800"/>
                    <a:gd name="connsiteX5" fmla="*/ 208606 w 253056"/>
                    <a:gd name="connsiteY5" fmla="*/ 85724 h 177800"/>
                    <a:gd name="connsiteX6" fmla="*/ 253056 w 253056"/>
                    <a:gd name="connsiteY6" fmla="*/ 127000 h 177800"/>
                    <a:gd name="connsiteX7" fmla="*/ 251452 w 253056"/>
                    <a:gd name="connsiteY7" fmla="*/ 162270 h 177800"/>
                    <a:gd name="connsiteX8" fmla="*/ 186380 w 253056"/>
                    <a:gd name="connsiteY8" fmla="*/ 165100 h 177800"/>
                    <a:gd name="connsiteX9" fmla="*/ 103832 w 253056"/>
                    <a:gd name="connsiteY9" fmla="*/ 165100 h 177800"/>
                    <a:gd name="connsiteX10" fmla="*/ 46680 w 253056"/>
                    <a:gd name="connsiteY10" fmla="*/ 177800 h 177800"/>
                    <a:gd name="connsiteX11" fmla="*/ 5098 w 253056"/>
                    <a:gd name="connsiteY11" fmla="*/ 161630 h 177800"/>
                    <a:gd name="connsiteX12" fmla="*/ 11756 w 253056"/>
                    <a:gd name="connsiteY12" fmla="*/ 155576 h 177800"/>
                    <a:gd name="connsiteX13" fmla="*/ 5406 w 253056"/>
                    <a:gd name="connsiteY13" fmla="*/ 107950 h 177800"/>
                    <a:gd name="connsiteX14" fmla="*/ 30806 w 253056"/>
                    <a:gd name="connsiteY14" fmla="*/ 66676 h 177800"/>
                    <a:gd name="connsiteX15" fmla="*/ 0 w 253056"/>
                    <a:gd name="connsiteY15" fmla="*/ 14540 h 177800"/>
                    <a:gd name="connsiteX16" fmla="*/ 37156 w 253056"/>
                    <a:gd name="connsiteY16" fmla="*/ 0 h 1778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253056" h="177800">
                      <a:moveTo>
                        <a:pt x="37156" y="0"/>
                      </a:moveTo>
                      <a:lnTo>
                        <a:pt x="72080" y="0"/>
                      </a:lnTo>
                      <a:lnTo>
                        <a:pt x="113356" y="19050"/>
                      </a:lnTo>
                      <a:lnTo>
                        <a:pt x="119706" y="60324"/>
                      </a:lnTo>
                      <a:lnTo>
                        <a:pt x="170506" y="79376"/>
                      </a:lnTo>
                      <a:lnTo>
                        <a:pt x="208606" y="85724"/>
                      </a:lnTo>
                      <a:lnTo>
                        <a:pt x="253056" y="127000"/>
                      </a:lnTo>
                      <a:lnTo>
                        <a:pt x="251452" y="162270"/>
                      </a:lnTo>
                      <a:lnTo>
                        <a:pt x="186380" y="165100"/>
                      </a:lnTo>
                      <a:lnTo>
                        <a:pt x="103832" y="165100"/>
                      </a:lnTo>
                      <a:lnTo>
                        <a:pt x="46680" y="177800"/>
                      </a:lnTo>
                      <a:lnTo>
                        <a:pt x="5098" y="161630"/>
                      </a:lnTo>
                      <a:lnTo>
                        <a:pt x="11756" y="155576"/>
                      </a:lnTo>
                      <a:lnTo>
                        <a:pt x="5406" y="107950"/>
                      </a:lnTo>
                      <a:lnTo>
                        <a:pt x="30806" y="66676"/>
                      </a:lnTo>
                      <a:lnTo>
                        <a:pt x="0" y="14540"/>
                      </a:lnTo>
                      <a:lnTo>
                        <a:pt x="37156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35" name="フリーフォーム: 図形 1934">
                  <a:extLst>
                    <a:ext uri="{FF2B5EF4-FFF2-40B4-BE49-F238E27FC236}">
                      <a16:creationId xmlns:a16="http://schemas.microsoft.com/office/drawing/2014/main" id="{872A1691-2A10-4497-B190-E3205796FA43}"/>
                    </a:ext>
                  </a:extLst>
                </p:cNvPr>
                <p:cNvSpPr/>
                <p:nvPr/>
              </p:nvSpPr>
              <p:spPr>
                <a:xfrm>
                  <a:off x="29505276" y="32558910"/>
                  <a:ext cx="366640" cy="559514"/>
                </a:xfrm>
                <a:custGeom>
                  <a:avLst/>
                  <a:gdLst>
                    <a:gd name="connsiteX0" fmla="*/ 312820 w 366640"/>
                    <a:gd name="connsiteY0" fmla="*/ 0 h 559514"/>
                    <a:gd name="connsiteX1" fmla="*/ 365124 w 366640"/>
                    <a:gd name="connsiteY1" fmla="*/ 76914 h 559514"/>
                    <a:gd name="connsiteX2" fmla="*/ 365124 w 366640"/>
                    <a:gd name="connsiteY2" fmla="*/ 137240 h 559514"/>
                    <a:gd name="connsiteX3" fmla="*/ 366640 w 366640"/>
                    <a:gd name="connsiteY3" fmla="*/ 137392 h 559514"/>
                    <a:gd name="connsiteX4" fmla="*/ 349248 w 366640"/>
                    <a:gd name="connsiteY4" fmla="*/ 238840 h 559514"/>
                    <a:gd name="connsiteX5" fmla="*/ 276224 w 366640"/>
                    <a:gd name="connsiteY5" fmla="*/ 289640 h 559514"/>
                    <a:gd name="connsiteX6" fmla="*/ 276224 w 366640"/>
                    <a:gd name="connsiteY6" fmla="*/ 362666 h 559514"/>
                    <a:gd name="connsiteX7" fmla="*/ 200024 w 366640"/>
                    <a:gd name="connsiteY7" fmla="*/ 422990 h 559514"/>
                    <a:gd name="connsiteX8" fmla="*/ 209548 w 366640"/>
                    <a:gd name="connsiteY8" fmla="*/ 461090 h 559514"/>
                    <a:gd name="connsiteX9" fmla="*/ 196848 w 366640"/>
                    <a:gd name="connsiteY9" fmla="*/ 508714 h 559514"/>
                    <a:gd name="connsiteX10" fmla="*/ 203870 w 366640"/>
                    <a:gd name="connsiteY10" fmla="*/ 517138 h 559514"/>
                    <a:gd name="connsiteX11" fmla="*/ 123824 w 366640"/>
                    <a:gd name="connsiteY11" fmla="*/ 559514 h 559514"/>
                    <a:gd name="connsiteX12" fmla="*/ 95248 w 366640"/>
                    <a:gd name="connsiteY12" fmla="*/ 480140 h 559514"/>
                    <a:gd name="connsiteX13" fmla="*/ 22224 w 366640"/>
                    <a:gd name="connsiteY13" fmla="*/ 429340 h 559514"/>
                    <a:gd name="connsiteX14" fmla="*/ 9524 w 366640"/>
                    <a:gd name="connsiteY14" fmla="*/ 369014 h 559514"/>
                    <a:gd name="connsiteX15" fmla="*/ 15874 w 366640"/>
                    <a:gd name="connsiteY15" fmla="*/ 321390 h 559514"/>
                    <a:gd name="connsiteX16" fmla="*/ 0 w 366640"/>
                    <a:gd name="connsiteY16" fmla="*/ 289640 h 559514"/>
                    <a:gd name="connsiteX17" fmla="*/ 6348 w 366640"/>
                    <a:gd name="connsiteY17" fmla="*/ 178514 h 559514"/>
                    <a:gd name="connsiteX18" fmla="*/ 9976 w 366640"/>
                    <a:gd name="connsiteY18" fmla="*/ 146766 h 559514"/>
                    <a:gd name="connsiteX19" fmla="*/ 136524 w 366640"/>
                    <a:gd name="connsiteY19" fmla="*/ 146766 h 559514"/>
                    <a:gd name="connsiteX20" fmla="*/ 250824 w 366640"/>
                    <a:gd name="connsiteY20" fmla="*/ 64214 h 559514"/>
                    <a:gd name="connsiteX21" fmla="*/ 266700 w 366640"/>
                    <a:gd name="connsiteY21" fmla="*/ 19766 h 559514"/>
                    <a:gd name="connsiteX22" fmla="*/ 312820 w 366640"/>
                    <a:gd name="connsiteY22" fmla="*/ 0 h 55951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</a:cxnLst>
                  <a:rect l="l" t="t" r="r" b="b"/>
                  <a:pathLst>
                    <a:path w="366640" h="559514">
                      <a:moveTo>
                        <a:pt x="312820" y="0"/>
                      </a:moveTo>
                      <a:lnTo>
                        <a:pt x="365124" y="76914"/>
                      </a:lnTo>
                      <a:lnTo>
                        <a:pt x="365124" y="137240"/>
                      </a:lnTo>
                      <a:lnTo>
                        <a:pt x="366640" y="137392"/>
                      </a:lnTo>
                      <a:lnTo>
                        <a:pt x="349248" y="238840"/>
                      </a:lnTo>
                      <a:lnTo>
                        <a:pt x="276224" y="289640"/>
                      </a:lnTo>
                      <a:lnTo>
                        <a:pt x="276224" y="362666"/>
                      </a:lnTo>
                      <a:lnTo>
                        <a:pt x="200024" y="422990"/>
                      </a:lnTo>
                      <a:lnTo>
                        <a:pt x="209548" y="461090"/>
                      </a:lnTo>
                      <a:lnTo>
                        <a:pt x="196848" y="508714"/>
                      </a:lnTo>
                      <a:lnTo>
                        <a:pt x="203870" y="517138"/>
                      </a:lnTo>
                      <a:lnTo>
                        <a:pt x="123824" y="559514"/>
                      </a:lnTo>
                      <a:lnTo>
                        <a:pt x="95248" y="480140"/>
                      </a:lnTo>
                      <a:lnTo>
                        <a:pt x="22224" y="429340"/>
                      </a:lnTo>
                      <a:lnTo>
                        <a:pt x="9524" y="369014"/>
                      </a:lnTo>
                      <a:lnTo>
                        <a:pt x="15874" y="321390"/>
                      </a:lnTo>
                      <a:lnTo>
                        <a:pt x="0" y="289640"/>
                      </a:lnTo>
                      <a:lnTo>
                        <a:pt x="6348" y="178514"/>
                      </a:lnTo>
                      <a:lnTo>
                        <a:pt x="9976" y="146766"/>
                      </a:lnTo>
                      <a:lnTo>
                        <a:pt x="136524" y="146766"/>
                      </a:lnTo>
                      <a:lnTo>
                        <a:pt x="250824" y="64214"/>
                      </a:lnTo>
                      <a:lnTo>
                        <a:pt x="266700" y="19766"/>
                      </a:lnTo>
                      <a:lnTo>
                        <a:pt x="312820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36" name="フリーフォーム: 図形 1935">
                  <a:extLst>
                    <a:ext uri="{FF2B5EF4-FFF2-40B4-BE49-F238E27FC236}">
                      <a16:creationId xmlns:a16="http://schemas.microsoft.com/office/drawing/2014/main" id="{CA9B2965-5521-4FD3-8611-6D98A56AA61F}"/>
                    </a:ext>
                  </a:extLst>
                </p:cNvPr>
                <p:cNvSpPr/>
                <p:nvPr/>
              </p:nvSpPr>
              <p:spPr>
                <a:xfrm>
                  <a:off x="29411472" y="32933154"/>
                  <a:ext cx="217630" cy="261816"/>
                </a:xfrm>
                <a:custGeom>
                  <a:avLst/>
                  <a:gdLst>
                    <a:gd name="connsiteX0" fmla="*/ 104428 w 217630"/>
                    <a:gd name="connsiteY0" fmla="*/ 0 h 261816"/>
                    <a:gd name="connsiteX1" fmla="*/ 116028 w 217630"/>
                    <a:gd name="connsiteY1" fmla="*/ 55096 h 261816"/>
                    <a:gd name="connsiteX2" fmla="*/ 189052 w 217630"/>
                    <a:gd name="connsiteY2" fmla="*/ 105896 h 261816"/>
                    <a:gd name="connsiteX3" fmla="*/ 217628 w 217630"/>
                    <a:gd name="connsiteY3" fmla="*/ 185270 h 261816"/>
                    <a:gd name="connsiteX4" fmla="*/ 217630 w 217630"/>
                    <a:gd name="connsiteY4" fmla="*/ 185270 h 261816"/>
                    <a:gd name="connsiteX5" fmla="*/ 208104 w 217630"/>
                    <a:gd name="connsiteY5" fmla="*/ 232896 h 261816"/>
                    <a:gd name="connsiteX6" fmla="*/ 160478 w 217630"/>
                    <a:gd name="connsiteY6" fmla="*/ 261470 h 261816"/>
                    <a:gd name="connsiteX7" fmla="*/ 152524 w 217630"/>
                    <a:gd name="connsiteY7" fmla="*/ 261816 h 261816"/>
                    <a:gd name="connsiteX8" fmla="*/ 154128 w 217630"/>
                    <a:gd name="connsiteY8" fmla="*/ 226546 h 261816"/>
                    <a:gd name="connsiteX9" fmla="*/ 109678 w 217630"/>
                    <a:gd name="connsiteY9" fmla="*/ 185270 h 261816"/>
                    <a:gd name="connsiteX10" fmla="*/ 71578 w 217630"/>
                    <a:gd name="connsiteY10" fmla="*/ 178922 h 261816"/>
                    <a:gd name="connsiteX11" fmla="*/ 20778 w 217630"/>
                    <a:gd name="connsiteY11" fmla="*/ 159870 h 261816"/>
                    <a:gd name="connsiteX12" fmla="*/ 14428 w 217630"/>
                    <a:gd name="connsiteY12" fmla="*/ 118596 h 261816"/>
                    <a:gd name="connsiteX13" fmla="*/ 0 w 217630"/>
                    <a:gd name="connsiteY13" fmla="*/ 111936 h 261816"/>
                    <a:gd name="connsiteX14" fmla="*/ 46178 w 217630"/>
                    <a:gd name="connsiteY14" fmla="*/ 48746 h 261816"/>
                    <a:gd name="connsiteX15" fmla="*/ 81104 w 217630"/>
                    <a:gd name="connsiteY15" fmla="*/ 13822 h 261816"/>
                    <a:gd name="connsiteX16" fmla="*/ 104428 w 217630"/>
                    <a:gd name="connsiteY16" fmla="*/ 0 h 26181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217630" h="261816">
                      <a:moveTo>
                        <a:pt x="104428" y="0"/>
                      </a:moveTo>
                      <a:lnTo>
                        <a:pt x="116028" y="55096"/>
                      </a:lnTo>
                      <a:lnTo>
                        <a:pt x="189052" y="105896"/>
                      </a:lnTo>
                      <a:lnTo>
                        <a:pt x="217628" y="185270"/>
                      </a:lnTo>
                      <a:lnTo>
                        <a:pt x="217630" y="185270"/>
                      </a:lnTo>
                      <a:lnTo>
                        <a:pt x="208104" y="232896"/>
                      </a:lnTo>
                      <a:lnTo>
                        <a:pt x="160478" y="261470"/>
                      </a:lnTo>
                      <a:lnTo>
                        <a:pt x="152524" y="261816"/>
                      </a:lnTo>
                      <a:lnTo>
                        <a:pt x="154128" y="226546"/>
                      </a:lnTo>
                      <a:lnTo>
                        <a:pt x="109678" y="185270"/>
                      </a:lnTo>
                      <a:lnTo>
                        <a:pt x="71578" y="178922"/>
                      </a:lnTo>
                      <a:lnTo>
                        <a:pt x="20778" y="159870"/>
                      </a:lnTo>
                      <a:lnTo>
                        <a:pt x="14428" y="118596"/>
                      </a:lnTo>
                      <a:lnTo>
                        <a:pt x="0" y="111936"/>
                      </a:lnTo>
                      <a:lnTo>
                        <a:pt x="46178" y="48746"/>
                      </a:lnTo>
                      <a:lnTo>
                        <a:pt x="81104" y="13822"/>
                      </a:lnTo>
                      <a:lnTo>
                        <a:pt x="104428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37" name="フリーフォーム: 図形 1936">
                  <a:extLst>
                    <a:ext uri="{FF2B5EF4-FFF2-40B4-BE49-F238E27FC236}">
                      <a16:creationId xmlns:a16="http://schemas.microsoft.com/office/drawing/2014/main" id="{D31F0EB0-9BB9-4E2D-A477-CE4E30584B6D}"/>
                    </a:ext>
                  </a:extLst>
                </p:cNvPr>
                <p:cNvSpPr/>
                <p:nvPr/>
              </p:nvSpPr>
              <p:spPr>
                <a:xfrm>
                  <a:off x="29321124" y="32587752"/>
                  <a:ext cx="194128" cy="190948"/>
                </a:xfrm>
                <a:custGeom>
                  <a:avLst/>
                  <a:gdLst>
                    <a:gd name="connsiteX0" fmla="*/ 139870 w 194128"/>
                    <a:gd name="connsiteY0" fmla="*/ 0 h 190948"/>
                    <a:gd name="connsiteX1" fmla="*/ 142876 w 194128"/>
                    <a:gd name="connsiteY1" fmla="*/ 48072 h 190948"/>
                    <a:gd name="connsiteX2" fmla="*/ 193676 w 194128"/>
                    <a:gd name="connsiteY2" fmla="*/ 117924 h 190948"/>
                    <a:gd name="connsiteX3" fmla="*/ 194128 w 194128"/>
                    <a:gd name="connsiteY3" fmla="*/ 117924 h 190948"/>
                    <a:gd name="connsiteX4" fmla="*/ 190500 w 194128"/>
                    <a:gd name="connsiteY4" fmla="*/ 149672 h 190948"/>
                    <a:gd name="connsiteX5" fmla="*/ 188142 w 194128"/>
                    <a:gd name="connsiteY5" fmla="*/ 190948 h 190948"/>
                    <a:gd name="connsiteX6" fmla="*/ 19052 w 194128"/>
                    <a:gd name="connsiteY6" fmla="*/ 190948 h 190948"/>
                    <a:gd name="connsiteX7" fmla="*/ 0 w 194128"/>
                    <a:gd name="connsiteY7" fmla="*/ 98872 h 190948"/>
                    <a:gd name="connsiteX8" fmla="*/ 44452 w 194128"/>
                    <a:gd name="connsiteY8" fmla="*/ 57598 h 190948"/>
                    <a:gd name="connsiteX9" fmla="*/ 98426 w 194128"/>
                    <a:gd name="connsiteY9" fmla="*/ 44898 h 190948"/>
                    <a:gd name="connsiteX10" fmla="*/ 139870 w 194128"/>
                    <a:gd name="connsiteY10" fmla="*/ 0 h 19094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94128" h="190948">
                      <a:moveTo>
                        <a:pt x="139870" y="0"/>
                      </a:moveTo>
                      <a:lnTo>
                        <a:pt x="142876" y="48072"/>
                      </a:lnTo>
                      <a:lnTo>
                        <a:pt x="193676" y="117924"/>
                      </a:lnTo>
                      <a:lnTo>
                        <a:pt x="194128" y="117924"/>
                      </a:lnTo>
                      <a:lnTo>
                        <a:pt x="190500" y="149672"/>
                      </a:lnTo>
                      <a:lnTo>
                        <a:pt x="188142" y="190948"/>
                      </a:lnTo>
                      <a:lnTo>
                        <a:pt x="19052" y="190948"/>
                      </a:lnTo>
                      <a:lnTo>
                        <a:pt x="0" y="98872"/>
                      </a:lnTo>
                      <a:lnTo>
                        <a:pt x="44452" y="57598"/>
                      </a:lnTo>
                      <a:lnTo>
                        <a:pt x="98426" y="44898"/>
                      </a:lnTo>
                      <a:lnTo>
                        <a:pt x="139870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38" name="フリーフォーム: 図形 1937">
                  <a:extLst>
                    <a:ext uri="{FF2B5EF4-FFF2-40B4-BE49-F238E27FC236}">
                      <a16:creationId xmlns:a16="http://schemas.microsoft.com/office/drawing/2014/main" id="{922E91E2-D04F-4081-9100-1D2DAB6331A0}"/>
                    </a:ext>
                  </a:extLst>
                </p:cNvPr>
                <p:cNvSpPr/>
                <p:nvPr/>
              </p:nvSpPr>
              <p:spPr>
                <a:xfrm>
                  <a:off x="29268820" y="32778700"/>
                  <a:ext cx="252330" cy="268540"/>
                </a:xfrm>
                <a:custGeom>
                  <a:avLst/>
                  <a:gdLst>
                    <a:gd name="connsiteX0" fmla="*/ 95484 w 252330"/>
                    <a:gd name="connsiteY0" fmla="*/ 0 h 268540"/>
                    <a:gd name="connsiteX1" fmla="*/ 240446 w 252330"/>
                    <a:gd name="connsiteY1" fmla="*/ 0 h 268540"/>
                    <a:gd name="connsiteX2" fmla="*/ 236456 w 252330"/>
                    <a:gd name="connsiteY2" fmla="*/ 69850 h 268540"/>
                    <a:gd name="connsiteX3" fmla="*/ 252330 w 252330"/>
                    <a:gd name="connsiteY3" fmla="*/ 101600 h 268540"/>
                    <a:gd name="connsiteX4" fmla="*/ 245980 w 252330"/>
                    <a:gd name="connsiteY4" fmla="*/ 149224 h 268540"/>
                    <a:gd name="connsiteX5" fmla="*/ 247080 w 252330"/>
                    <a:gd name="connsiteY5" fmla="*/ 154454 h 268540"/>
                    <a:gd name="connsiteX6" fmla="*/ 223756 w 252330"/>
                    <a:gd name="connsiteY6" fmla="*/ 168276 h 268540"/>
                    <a:gd name="connsiteX7" fmla="*/ 188830 w 252330"/>
                    <a:gd name="connsiteY7" fmla="*/ 203200 h 268540"/>
                    <a:gd name="connsiteX8" fmla="*/ 142652 w 252330"/>
                    <a:gd name="connsiteY8" fmla="*/ 266390 h 268540"/>
                    <a:gd name="connsiteX9" fmla="*/ 115804 w 252330"/>
                    <a:gd name="connsiteY9" fmla="*/ 254000 h 268540"/>
                    <a:gd name="connsiteX10" fmla="*/ 80880 w 252330"/>
                    <a:gd name="connsiteY10" fmla="*/ 254000 h 268540"/>
                    <a:gd name="connsiteX11" fmla="*/ 43724 w 252330"/>
                    <a:gd name="connsiteY11" fmla="*/ 268540 h 268540"/>
                    <a:gd name="connsiteX12" fmla="*/ 33256 w 252330"/>
                    <a:gd name="connsiteY12" fmla="*/ 250824 h 268540"/>
                    <a:gd name="connsiteX13" fmla="*/ 0 w 252330"/>
                    <a:gd name="connsiteY13" fmla="*/ 231358 h 268540"/>
                    <a:gd name="connsiteX14" fmla="*/ 11030 w 252330"/>
                    <a:gd name="connsiteY14" fmla="*/ 228600 h 268540"/>
                    <a:gd name="connsiteX15" fmla="*/ 17142 w 252330"/>
                    <a:gd name="connsiteY15" fmla="*/ 210264 h 268540"/>
                    <a:gd name="connsiteX16" fmla="*/ 49130 w 252330"/>
                    <a:gd name="connsiteY16" fmla="*/ 196850 h 268540"/>
                    <a:gd name="connsiteX17" fmla="*/ 55480 w 252330"/>
                    <a:gd name="connsiteY17" fmla="*/ 66676 h 268540"/>
                    <a:gd name="connsiteX18" fmla="*/ 95484 w 252330"/>
                    <a:gd name="connsiteY18" fmla="*/ 0 h 26854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252330" h="268540">
                      <a:moveTo>
                        <a:pt x="95484" y="0"/>
                      </a:moveTo>
                      <a:lnTo>
                        <a:pt x="240446" y="0"/>
                      </a:lnTo>
                      <a:lnTo>
                        <a:pt x="236456" y="69850"/>
                      </a:lnTo>
                      <a:lnTo>
                        <a:pt x="252330" y="101600"/>
                      </a:lnTo>
                      <a:lnTo>
                        <a:pt x="245980" y="149224"/>
                      </a:lnTo>
                      <a:lnTo>
                        <a:pt x="247080" y="154454"/>
                      </a:lnTo>
                      <a:lnTo>
                        <a:pt x="223756" y="168276"/>
                      </a:lnTo>
                      <a:lnTo>
                        <a:pt x="188830" y="203200"/>
                      </a:lnTo>
                      <a:lnTo>
                        <a:pt x="142652" y="266390"/>
                      </a:lnTo>
                      <a:lnTo>
                        <a:pt x="115804" y="254000"/>
                      </a:lnTo>
                      <a:lnTo>
                        <a:pt x="80880" y="254000"/>
                      </a:lnTo>
                      <a:lnTo>
                        <a:pt x="43724" y="268540"/>
                      </a:lnTo>
                      <a:lnTo>
                        <a:pt x="33256" y="250824"/>
                      </a:lnTo>
                      <a:lnTo>
                        <a:pt x="0" y="231358"/>
                      </a:lnTo>
                      <a:lnTo>
                        <a:pt x="11030" y="228600"/>
                      </a:lnTo>
                      <a:lnTo>
                        <a:pt x="17142" y="210264"/>
                      </a:lnTo>
                      <a:lnTo>
                        <a:pt x="49130" y="196850"/>
                      </a:lnTo>
                      <a:lnTo>
                        <a:pt x="55480" y="66676"/>
                      </a:lnTo>
                      <a:lnTo>
                        <a:pt x="95484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39" name="フリーフォーム: 図形 1938">
                  <a:extLst>
                    <a:ext uri="{FF2B5EF4-FFF2-40B4-BE49-F238E27FC236}">
                      <a16:creationId xmlns:a16="http://schemas.microsoft.com/office/drawing/2014/main" id="{ACF5443F-3832-4EF0-BB8F-3FB91D20DE42}"/>
                    </a:ext>
                  </a:extLst>
                </p:cNvPr>
                <p:cNvSpPr/>
                <p:nvPr/>
              </p:nvSpPr>
              <p:spPr>
                <a:xfrm>
                  <a:off x="28960764" y="32480250"/>
                  <a:ext cx="203640" cy="79602"/>
                </a:xfrm>
                <a:custGeom>
                  <a:avLst/>
                  <a:gdLst>
                    <a:gd name="connsiteX0" fmla="*/ 84136 w 203640"/>
                    <a:gd name="connsiteY0" fmla="*/ 0 h 79602"/>
                    <a:gd name="connsiteX1" fmla="*/ 203640 w 203640"/>
                    <a:gd name="connsiteY1" fmla="*/ 8964 h 79602"/>
                    <a:gd name="connsiteX2" fmla="*/ 190500 w 203640"/>
                    <a:gd name="connsiteY2" fmla="*/ 57150 h 79602"/>
                    <a:gd name="connsiteX3" fmla="*/ 169068 w 203640"/>
                    <a:gd name="connsiteY3" fmla="*/ 52388 h 79602"/>
                    <a:gd name="connsiteX4" fmla="*/ 154780 w 203640"/>
                    <a:gd name="connsiteY4" fmla="*/ 71438 h 79602"/>
                    <a:gd name="connsiteX5" fmla="*/ 119060 w 203640"/>
                    <a:gd name="connsiteY5" fmla="*/ 79602 h 79602"/>
                    <a:gd name="connsiteX6" fmla="*/ 119060 w 203640"/>
                    <a:gd name="connsiteY6" fmla="*/ 57150 h 79602"/>
                    <a:gd name="connsiteX7" fmla="*/ 0 w 203640"/>
                    <a:gd name="connsiteY7" fmla="*/ 42862 h 79602"/>
                    <a:gd name="connsiteX8" fmla="*/ 19138 w 203640"/>
                    <a:gd name="connsiteY8" fmla="*/ 6500 h 79602"/>
                    <a:gd name="connsiteX9" fmla="*/ 84136 w 203640"/>
                    <a:gd name="connsiteY9" fmla="*/ 0 h 7960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203640" h="79602">
                      <a:moveTo>
                        <a:pt x="84136" y="0"/>
                      </a:moveTo>
                      <a:lnTo>
                        <a:pt x="203640" y="8964"/>
                      </a:lnTo>
                      <a:lnTo>
                        <a:pt x="190500" y="57150"/>
                      </a:lnTo>
                      <a:lnTo>
                        <a:pt x="169068" y="52388"/>
                      </a:lnTo>
                      <a:lnTo>
                        <a:pt x="154780" y="71438"/>
                      </a:lnTo>
                      <a:lnTo>
                        <a:pt x="119060" y="79602"/>
                      </a:lnTo>
                      <a:lnTo>
                        <a:pt x="119060" y="57150"/>
                      </a:lnTo>
                      <a:lnTo>
                        <a:pt x="0" y="42862"/>
                      </a:lnTo>
                      <a:lnTo>
                        <a:pt x="19138" y="6500"/>
                      </a:lnTo>
                      <a:lnTo>
                        <a:pt x="84136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40" name="フリーフォーム: 図形 1939">
                  <a:extLst>
                    <a:ext uri="{FF2B5EF4-FFF2-40B4-BE49-F238E27FC236}">
                      <a16:creationId xmlns:a16="http://schemas.microsoft.com/office/drawing/2014/main" id="{3C382895-0E37-403D-8E5A-2DF6419C42E3}"/>
                    </a:ext>
                  </a:extLst>
                </p:cNvPr>
                <p:cNvSpPr/>
                <p:nvPr/>
              </p:nvSpPr>
              <p:spPr>
                <a:xfrm>
                  <a:off x="29173158" y="32775524"/>
                  <a:ext cx="191146" cy="213440"/>
                </a:xfrm>
                <a:custGeom>
                  <a:avLst/>
                  <a:gdLst>
                    <a:gd name="connsiteX0" fmla="*/ 113836 w 191146"/>
                    <a:gd name="connsiteY0" fmla="*/ 0 h 213440"/>
                    <a:gd name="connsiteX1" fmla="*/ 166620 w 191146"/>
                    <a:gd name="connsiteY1" fmla="*/ 1258 h 213440"/>
                    <a:gd name="connsiteX2" fmla="*/ 167018 w 191146"/>
                    <a:gd name="connsiteY2" fmla="*/ 3176 h 213440"/>
                    <a:gd name="connsiteX3" fmla="*/ 191146 w 191146"/>
                    <a:gd name="connsiteY3" fmla="*/ 3176 h 213440"/>
                    <a:gd name="connsiteX4" fmla="*/ 151142 w 191146"/>
                    <a:gd name="connsiteY4" fmla="*/ 69852 h 213440"/>
                    <a:gd name="connsiteX5" fmla="*/ 144792 w 191146"/>
                    <a:gd name="connsiteY5" fmla="*/ 200026 h 213440"/>
                    <a:gd name="connsiteX6" fmla="*/ 112804 w 191146"/>
                    <a:gd name="connsiteY6" fmla="*/ 213440 h 213440"/>
                    <a:gd name="connsiteX7" fmla="*/ 113042 w 191146"/>
                    <a:gd name="connsiteY7" fmla="*/ 212726 h 213440"/>
                    <a:gd name="connsiteX8" fmla="*/ 11442 w 191146"/>
                    <a:gd name="connsiteY8" fmla="*/ 66676 h 213440"/>
                    <a:gd name="connsiteX9" fmla="*/ 0 w 191146"/>
                    <a:gd name="connsiteY9" fmla="*/ 55658 h 213440"/>
                    <a:gd name="connsiteX10" fmla="*/ 16206 w 191146"/>
                    <a:gd name="connsiteY10" fmla="*/ 26196 h 213440"/>
                    <a:gd name="connsiteX11" fmla="*/ 99548 w 191146"/>
                    <a:gd name="connsiteY11" fmla="*/ 21432 h 213440"/>
                    <a:gd name="connsiteX12" fmla="*/ 113836 w 191146"/>
                    <a:gd name="connsiteY12" fmla="*/ 0 h 21344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191146" h="213440">
                      <a:moveTo>
                        <a:pt x="113836" y="0"/>
                      </a:moveTo>
                      <a:lnTo>
                        <a:pt x="166620" y="1258"/>
                      </a:lnTo>
                      <a:lnTo>
                        <a:pt x="167018" y="3176"/>
                      </a:lnTo>
                      <a:lnTo>
                        <a:pt x="191146" y="3176"/>
                      </a:lnTo>
                      <a:lnTo>
                        <a:pt x="151142" y="69852"/>
                      </a:lnTo>
                      <a:lnTo>
                        <a:pt x="144792" y="200026"/>
                      </a:lnTo>
                      <a:lnTo>
                        <a:pt x="112804" y="213440"/>
                      </a:lnTo>
                      <a:lnTo>
                        <a:pt x="113042" y="212726"/>
                      </a:lnTo>
                      <a:lnTo>
                        <a:pt x="11442" y="66676"/>
                      </a:lnTo>
                      <a:lnTo>
                        <a:pt x="0" y="55658"/>
                      </a:lnTo>
                      <a:lnTo>
                        <a:pt x="16206" y="26196"/>
                      </a:lnTo>
                      <a:lnTo>
                        <a:pt x="99548" y="21432"/>
                      </a:lnTo>
                      <a:lnTo>
                        <a:pt x="113836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41" name="フリーフォーム: 図形 1940">
                  <a:extLst>
                    <a:ext uri="{FF2B5EF4-FFF2-40B4-BE49-F238E27FC236}">
                      <a16:creationId xmlns:a16="http://schemas.microsoft.com/office/drawing/2014/main" id="{17B018B6-59DD-4FA7-8FED-7F2847495F2A}"/>
                    </a:ext>
                  </a:extLst>
                </p:cNvPr>
                <p:cNvSpPr/>
                <p:nvPr/>
              </p:nvSpPr>
              <p:spPr>
                <a:xfrm>
                  <a:off x="29159126" y="32366052"/>
                  <a:ext cx="144348" cy="180872"/>
                </a:xfrm>
                <a:custGeom>
                  <a:avLst/>
                  <a:gdLst>
                    <a:gd name="connsiteX0" fmla="*/ 46648 w 144348"/>
                    <a:gd name="connsiteY0" fmla="*/ 0 h 180872"/>
                    <a:gd name="connsiteX1" fmla="*/ 50874 w 144348"/>
                    <a:gd name="connsiteY1" fmla="*/ 3072 h 180872"/>
                    <a:gd name="connsiteX2" fmla="*/ 114374 w 144348"/>
                    <a:gd name="connsiteY2" fmla="*/ 76098 h 180872"/>
                    <a:gd name="connsiteX3" fmla="*/ 144348 w 144348"/>
                    <a:gd name="connsiteY3" fmla="*/ 94832 h 180872"/>
                    <a:gd name="connsiteX4" fmla="*/ 77862 w 144348"/>
                    <a:gd name="connsiteY4" fmla="*/ 180872 h 180872"/>
                    <a:gd name="connsiteX5" fmla="*/ 58812 w 144348"/>
                    <a:gd name="connsiteY5" fmla="*/ 180872 h 180872"/>
                    <a:gd name="connsiteX6" fmla="*/ 15950 w 144348"/>
                    <a:gd name="connsiteY6" fmla="*/ 161824 h 180872"/>
                    <a:gd name="connsiteX7" fmla="*/ 0 w 144348"/>
                    <a:gd name="connsiteY7" fmla="*/ 142516 h 180872"/>
                    <a:gd name="connsiteX8" fmla="*/ 5278 w 144348"/>
                    <a:gd name="connsiteY8" fmla="*/ 123162 h 180872"/>
                    <a:gd name="connsiteX9" fmla="*/ 12774 w 144348"/>
                    <a:gd name="connsiteY9" fmla="*/ 123724 h 180872"/>
                    <a:gd name="connsiteX10" fmla="*/ 15950 w 144348"/>
                    <a:gd name="connsiteY10" fmla="*/ 53872 h 180872"/>
                    <a:gd name="connsiteX11" fmla="*/ 44274 w 144348"/>
                    <a:gd name="connsiteY11" fmla="*/ 56 h 180872"/>
                    <a:gd name="connsiteX12" fmla="*/ 46648 w 144348"/>
                    <a:gd name="connsiteY12" fmla="*/ 0 h 1808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144348" h="180872">
                      <a:moveTo>
                        <a:pt x="46648" y="0"/>
                      </a:moveTo>
                      <a:lnTo>
                        <a:pt x="50874" y="3072"/>
                      </a:lnTo>
                      <a:lnTo>
                        <a:pt x="114374" y="76098"/>
                      </a:lnTo>
                      <a:lnTo>
                        <a:pt x="144348" y="94832"/>
                      </a:lnTo>
                      <a:lnTo>
                        <a:pt x="77862" y="180872"/>
                      </a:lnTo>
                      <a:lnTo>
                        <a:pt x="58812" y="180872"/>
                      </a:lnTo>
                      <a:lnTo>
                        <a:pt x="15950" y="161824"/>
                      </a:lnTo>
                      <a:lnTo>
                        <a:pt x="0" y="142516"/>
                      </a:lnTo>
                      <a:lnTo>
                        <a:pt x="5278" y="123162"/>
                      </a:lnTo>
                      <a:lnTo>
                        <a:pt x="12774" y="123724"/>
                      </a:lnTo>
                      <a:lnTo>
                        <a:pt x="15950" y="53872"/>
                      </a:lnTo>
                      <a:lnTo>
                        <a:pt x="44274" y="56"/>
                      </a:lnTo>
                      <a:lnTo>
                        <a:pt x="46648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42" name="フリーフォーム: 図形 1941">
                  <a:extLst>
                    <a:ext uri="{FF2B5EF4-FFF2-40B4-BE49-F238E27FC236}">
                      <a16:creationId xmlns:a16="http://schemas.microsoft.com/office/drawing/2014/main" id="{FBE351A3-4CB7-4C7E-AF34-7E5536CACD28}"/>
                    </a:ext>
                  </a:extLst>
                </p:cNvPr>
                <p:cNvSpPr/>
                <p:nvPr/>
              </p:nvSpPr>
              <p:spPr>
                <a:xfrm>
                  <a:off x="28994100" y="32630268"/>
                  <a:ext cx="228144" cy="200914"/>
                </a:xfrm>
                <a:custGeom>
                  <a:avLst/>
                  <a:gdLst>
                    <a:gd name="connsiteX0" fmla="*/ 147638 w 228144"/>
                    <a:gd name="connsiteY0" fmla="*/ 0 h 200914"/>
                    <a:gd name="connsiteX1" fmla="*/ 157164 w 228144"/>
                    <a:gd name="connsiteY1" fmla="*/ 90488 h 200914"/>
                    <a:gd name="connsiteX2" fmla="*/ 200024 w 228144"/>
                    <a:gd name="connsiteY2" fmla="*/ 90488 h 200914"/>
                    <a:gd name="connsiteX3" fmla="*/ 228144 w 228144"/>
                    <a:gd name="connsiteY3" fmla="*/ 169572 h 200914"/>
                    <a:gd name="connsiteX4" fmla="*/ 195264 w 228144"/>
                    <a:gd name="connsiteY4" fmla="*/ 171452 h 200914"/>
                    <a:gd name="connsiteX5" fmla="*/ 179058 w 228144"/>
                    <a:gd name="connsiteY5" fmla="*/ 200914 h 200914"/>
                    <a:gd name="connsiteX6" fmla="*/ 104776 w 228144"/>
                    <a:gd name="connsiteY6" fmla="*/ 129382 h 200914"/>
                    <a:gd name="connsiteX7" fmla="*/ 19050 w 228144"/>
                    <a:gd name="connsiteY7" fmla="*/ 135732 h 200914"/>
                    <a:gd name="connsiteX8" fmla="*/ 13246 w 228144"/>
                    <a:gd name="connsiteY8" fmla="*/ 138760 h 200914"/>
                    <a:gd name="connsiteX9" fmla="*/ 0 w 228144"/>
                    <a:gd name="connsiteY9" fmla="*/ 116682 h 200914"/>
                    <a:gd name="connsiteX10" fmla="*/ 4764 w 228144"/>
                    <a:gd name="connsiteY10" fmla="*/ 45244 h 200914"/>
                    <a:gd name="connsiteX11" fmla="*/ 42476 w 228144"/>
                    <a:gd name="connsiteY11" fmla="*/ 3094 h 200914"/>
                    <a:gd name="connsiteX12" fmla="*/ 147638 w 228144"/>
                    <a:gd name="connsiteY12" fmla="*/ 0 h 20091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228144" h="200914">
                      <a:moveTo>
                        <a:pt x="147638" y="0"/>
                      </a:moveTo>
                      <a:lnTo>
                        <a:pt x="157164" y="90488"/>
                      </a:lnTo>
                      <a:lnTo>
                        <a:pt x="200024" y="90488"/>
                      </a:lnTo>
                      <a:lnTo>
                        <a:pt x="228144" y="169572"/>
                      </a:lnTo>
                      <a:lnTo>
                        <a:pt x="195264" y="171452"/>
                      </a:lnTo>
                      <a:lnTo>
                        <a:pt x="179058" y="200914"/>
                      </a:lnTo>
                      <a:lnTo>
                        <a:pt x="104776" y="129382"/>
                      </a:lnTo>
                      <a:lnTo>
                        <a:pt x="19050" y="135732"/>
                      </a:lnTo>
                      <a:lnTo>
                        <a:pt x="13246" y="138760"/>
                      </a:lnTo>
                      <a:lnTo>
                        <a:pt x="0" y="116682"/>
                      </a:lnTo>
                      <a:lnTo>
                        <a:pt x="4764" y="45244"/>
                      </a:lnTo>
                      <a:lnTo>
                        <a:pt x="42476" y="3094"/>
                      </a:lnTo>
                      <a:lnTo>
                        <a:pt x="147638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43" name="フリーフォーム: 図形 1942">
                  <a:extLst>
                    <a:ext uri="{FF2B5EF4-FFF2-40B4-BE49-F238E27FC236}">
                      <a16:creationId xmlns:a16="http://schemas.microsoft.com/office/drawing/2014/main" id="{EDF72A1A-13FE-4056-8797-92652C732CF8}"/>
                    </a:ext>
                  </a:extLst>
                </p:cNvPr>
                <p:cNvSpPr/>
                <p:nvPr/>
              </p:nvSpPr>
              <p:spPr>
                <a:xfrm>
                  <a:off x="29257200" y="32460884"/>
                  <a:ext cx="86534" cy="93344"/>
                </a:xfrm>
                <a:custGeom>
                  <a:avLst/>
                  <a:gdLst>
                    <a:gd name="connsiteX0" fmla="*/ 46274 w 86534"/>
                    <a:gd name="connsiteY0" fmla="*/ 0 h 93344"/>
                    <a:gd name="connsiteX1" fmla="*/ 67100 w 86534"/>
                    <a:gd name="connsiteY1" fmla="*/ 13016 h 93344"/>
                    <a:gd name="connsiteX2" fmla="*/ 86534 w 86534"/>
                    <a:gd name="connsiteY2" fmla="*/ 61602 h 93344"/>
                    <a:gd name="connsiteX3" fmla="*/ 55816 w 86534"/>
                    <a:gd name="connsiteY3" fmla="*/ 93344 h 93344"/>
                    <a:gd name="connsiteX4" fmla="*/ 15336 w 86534"/>
                    <a:gd name="connsiteY4" fmla="*/ 79056 h 93344"/>
                    <a:gd name="connsiteX5" fmla="*/ 0 w 86534"/>
                    <a:gd name="connsiteY5" fmla="*/ 59884 h 93344"/>
                    <a:gd name="connsiteX6" fmla="*/ 46274 w 86534"/>
                    <a:gd name="connsiteY6" fmla="*/ 0 h 9334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86534" h="93344">
                      <a:moveTo>
                        <a:pt x="46274" y="0"/>
                      </a:moveTo>
                      <a:lnTo>
                        <a:pt x="67100" y="13016"/>
                      </a:lnTo>
                      <a:lnTo>
                        <a:pt x="86534" y="61602"/>
                      </a:lnTo>
                      <a:lnTo>
                        <a:pt x="55816" y="93344"/>
                      </a:lnTo>
                      <a:lnTo>
                        <a:pt x="15336" y="79056"/>
                      </a:lnTo>
                      <a:lnTo>
                        <a:pt x="0" y="59884"/>
                      </a:lnTo>
                      <a:lnTo>
                        <a:pt x="46274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44" name="フリーフォーム: 図形 1943">
                  <a:extLst>
                    <a:ext uri="{FF2B5EF4-FFF2-40B4-BE49-F238E27FC236}">
                      <a16:creationId xmlns:a16="http://schemas.microsoft.com/office/drawing/2014/main" id="{2A4283B3-850C-4009-ADC1-76C12D1671E3}"/>
                    </a:ext>
                  </a:extLst>
                </p:cNvPr>
                <p:cNvSpPr/>
                <p:nvPr/>
              </p:nvSpPr>
              <p:spPr>
                <a:xfrm>
                  <a:off x="29195814" y="32615980"/>
                  <a:ext cx="143964" cy="183860"/>
                </a:xfrm>
                <a:custGeom>
                  <a:avLst/>
                  <a:gdLst>
                    <a:gd name="connsiteX0" fmla="*/ 100706 w 143964"/>
                    <a:gd name="connsiteY0" fmla="*/ 0 h 183860"/>
                    <a:gd name="connsiteX1" fmla="*/ 122136 w 143964"/>
                    <a:gd name="connsiteY1" fmla="*/ 69058 h 183860"/>
                    <a:gd name="connsiteX2" fmla="*/ 125438 w 143964"/>
                    <a:gd name="connsiteY2" fmla="*/ 71258 h 183860"/>
                    <a:gd name="connsiteX3" fmla="*/ 143964 w 143964"/>
                    <a:gd name="connsiteY3" fmla="*/ 160802 h 183860"/>
                    <a:gd name="connsiteX4" fmla="*/ 91180 w 143964"/>
                    <a:gd name="connsiteY4" fmla="*/ 159544 h 183860"/>
                    <a:gd name="connsiteX5" fmla="*/ 76892 w 143964"/>
                    <a:gd name="connsiteY5" fmla="*/ 180976 h 183860"/>
                    <a:gd name="connsiteX6" fmla="*/ 26430 w 143964"/>
                    <a:gd name="connsiteY6" fmla="*/ 183860 h 183860"/>
                    <a:gd name="connsiteX7" fmla="*/ 0 w 143964"/>
                    <a:gd name="connsiteY7" fmla="*/ 109526 h 183860"/>
                    <a:gd name="connsiteX8" fmla="*/ 26886 w 143964"/>
                    <a:gd name="connsiteY8" fmla="*/ 71440 h 183860"/>
                    <a:gd name="connsiteX9" fmla="*/ 57842 w 143964"/>
                    <a:gd name="connsiteY9" fmla="*/ 71440 h 183860"/>
                    <a:gd name="connsiteX10" fmla="*/ 62606 w 143964"/>
                    <a:gd name="connsiteY10" fmla="*/ 7144 h 183860"/>
                    <a:gd name="connsiteX11" fmla="*/ 100706 w 143964"/>
                    <a:gd name="connsiteY11" fmla="*/ 0 h 18386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143964" h="183860">
                      <a:moveTo>
                        <a:pt x="100706" y="0"/>
                      </a:moveTo>
                      <a:lnTo>
                        <a:pt x="122136" y="69058"/>
                      </a:lnTo>
                      <a:lnTo>
                        <a:pt x="125438" y="71258"/>
                      </a:lnTo>
                      <a:lnTo>
                        <a:pt x="143964" y="160802"/>
                      </a:lnTo>
                      <a:lnTo>
                        <a:pt x="91180" y="159544"/>
                      </a:lnTo>
                      <a:lnTo>
                        <a:pt x="76892" y="180976"/>
                      </a:lnTo>
                      <a:lnTo>
                        <a:pt x="26430" y="183860"/>
                      </a:lnTo>
                      <a:lnTo>
                        <a:pt x="0" y="109526"/>
                      </a:lnTo>
                      <a:lnTo>
                        <a:pt x="26886" y="71440"/>
                      </a:lnTo>
                      <a:lnTo>
                        <a:pt x="57842" y="71440"/>
                      </a:lnTo>
                      <a:lnTo>
                        <a:pt x="62606" y="7144"/>
                      </a:lnTo>
                      <a:lnTo>
                        <a:pt x="100706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45" name="フリーフォーム: 図形 1944">
                  <a:extLst>
                    <a:ext uri="{FF2B5EF4-FFF2-40B4-BE49-F238E27FC236}">
                      <a16:creationId xmlns:a16="http://schemas.microsoft.com/office/drawing/2014/main" id="{B9C75FB5-B609-4448-AEAF-DE22169CA049}"/>
                    </a:ext>
                  </a:extLst>
                </p:cNvPr>
                <p:cNvSpPr/>
                <p:nvPr/>
              </p:nvSpPr>
              <p:spPr>
                <a:xfrm>
                  <a:off x="29036576" y="32508568"/>
                  <a:ext cx="152034" cy="124794"/>
                </a:xfrm>
                <a:custGeom>
                  <a:avLst/>
                  <a:gdLst>
                    <a:gd name="connsiteX0" fmla="*/ 122550 w 152034"/>
                    <a:gd name="connsiteY0" fmla="*/ 0 h 124794"/>
                    <a:gd name="connsiteX1" fmla="*/ 138500 w 152034"/>
                    <a:gd name="connsiteY1" fmla="*/ 19308 h 124794"/>
                    <a:gd name="connsiteX2" fmla="*/ 152034 w 152034"/>
                    <a:gd name="connsiteY2" fmla="*/ 25322 h 124794"/>
                    <a:gd name="connsiteX3" fmla="*/ 131356 w 152034"/>
                    <a:gd name="connsiteY3" fmla="*/ 85982 h 124794"/>
                    <a:gd name="connsiteX4" fmla="*/ 104278 w 152034"/>
                    <a:gd name="connsiteY4" fmla="*/ 121726 h 124794"/>
                    <a:gd name="connsiteX5" fmla="*/ 0 w 152034"/>
                    <a:gd name="connsiteY5" fmla="*/ 124794 h 124794"/>
                    <a:gd name="connsiteX6" fmla="*/ 43248 w 152034"/>
                    <a:gd name="connsiteY6" fmla="*/ 76456 h 124794"/>
                    <a:gd name="connsiteX7" fmla="*/ 43248 w 152034"/>
                    <a:gd name="connsiteY7" fmla="*/ 51284 h 124794"/>
                    <a:gd name="connsiteX8" fmla="*/ 78968 w 152034"/>
                    <a:gd name="connsiteY8" fmla="*/ 43120 h 124794"/>
                    <a:gd name="connsiteX9" fmla="*/ 93256 w 152034"/>
                    <a:gd name="connsiteY9" fmla="*/ 24070 h 124794"/>
                    <a:gd name="connsiteX10" fmla="*/ 114688 w 152034"/>
                    <a:gd name="connsiteY10" fmla="*/ 28832 h 124794"/>
                    <a:gd name="connsiteX11" fmla="*/ 122550 w 152034"/>
                    <a:gd name="connsiteY11" fmla="*/ 0 h 1247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152034" h="124794">
                      <a:moveTo>
                        <a:pt x="122550" y="0"/>
                      </a:moveTo>
                      <a:lnTo>
                        <a:pt x="138500" y="19308"/>
                      </a:lnTo>
                      <a:lnTo>
                        <a:pt x="152034" y="25322"/>
                      </a:lnTo>
                      <a:lnTo>
                        <a:pt x="131356" y="85982"/>
                      </a:lnTo>
                      <a:lnTo>
                        <a:pt x="104278" y="121726"/>
                      </a:lnTo>
                      <a:lnTo>
                        <a:pt x="0" y="124794"/>
                      </a:lnTo>
                      <a:lnTo>
                        <a:pt x="43248" y="76456"/>
                      </a:lnTo>
                      <a:lnTo>
                        <a:pt x="43248" y="51284"/>
                      </a:lnTo>
                      <a:lnTo>
                        <a:pt x="78968" y="43120"/>
                      </a:lnTo>
                      <a:lnTo>
                        <a:pt x="93256" y="24070"/>
                      </a:lnTo>
                      <a:lnTo>
                        <a:pt x="114688" y="28832"/>
                      </a:lnTo>
                      <a:lnTo>
                        <a:pt x="122550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46" name="フリーフォーム: 図形 1945">
                  <a:extLst>
                    <a:ext uri="{FF2B5EF4-FFF2-40B4-BE49-F238E27FC236}">
                      <a16:creationId xmlns:a16="http://schemas.microsoft.com/office/drawing/2014/main" id="{BE0BE46B-CA96-43AF-BE74-F4B93C3CC55B}"/>
                    </a:ext>
                  </a:extLst>
                </p:cNvPr>
                <p:cNvSpPr/>
                <p:nvPr/>
              </p:nvSpPr>
              <p:spPr>
                <a:xfrm>
                  <a:off x="29298900" y="32522486"/>
                  <a:ext cx="135190" cy="98258"/>
                </a:xfrm>
                <a:custGeom>
                  <a:avLst/>
                  <a:gdLst>
                    <a:gd name="connsiteX0" fmla="*/ 44834 w 135190"/>
                    <a:gd name="connsiteY0" fmla="*/ 0 h 98258"/>
                    <a:gd name="connsiteX1" fmla="*/ 50800 w 135190"/>
                    <a:gd name="connsiteY1" fmla="*/ 14914 h 98258"/>
                    <a:gd name="connsiteX2" fmla="*/ 98424 w 135190"/>
                    <a:gd name="connsiteY2" fmla="*/ 27614 h 98258"/>
                    <a:gd name="connsiteX3" fmla="*/ 103204 w 135190"/>
                    <a:gd name="connsiteY3" fmla="*/ 18532 h 98258"/>
                    <a:gd name="connsiteX4" fmla="*/ 104776 w 135190"/>
                    <a:gd name="connsiteY4" fmla="*/ 30790 h 98258"/>
                    <a:gd name="connsiteX5" fmla="*/ 130176 w 135190"/>
                    <a:gd name="connsiteY5" fmla="*/ 62538 h 98258"/>
                    <a:gd name="connsiteX6" fmla="*/ 135190 w 135190"/>
                    <a:gd name="connsiteY6" fmla="*/ 62538 h 98258"/>
                    <a:gd name="connsiteX7" fmla="*/ 133350 w 135190"/>
                    <a:gd name="connsiteY7" fmla="*/ 67302 h 98258"/>
                    <a:gd name="connsiteX8" fmla="*/ 57150 w 135190"/>
                    <a:gd name="connsiteY8" fmla="*/ 76826 h 98258"/>
                    <a:gd name="connsiteX9" fmla="*/ 0 w 135190"/>
                    <a:gd name="connsiteY9" fmla="*/ 98258 h 98258"/>
                    <a:gd name="connsiteX10" fmla="*/ 0 w 135190"/>
                    <a:gd name="connsiteY10" fmla="*/ 26760 h 98258"/>
                    <a:gd name="connsiteX11" fmla="*/ 14116 w 135190"/>
                    <a:gd name="connsiteY11" fmla="*/ 31742 h 98258"/>
                    <a:gd name="connsiteX12" fmla="*/ 44834 w 135190"/>
                    <a:gd name="connsiteY12" fmla="*/ 0 h 9825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135190" h="98258">
                      <a:moveTo>
                        <a:pt x="44834" y="0"/>
                      </a:moveTo>
                      <a:lnTo>
                        <a:pt x="50800" y="14914"/>
                      </a:lnTo>
                      <a:lnTo>
                        <a:pt x="98424" y="27614"/>
                      </a:lnTo>
                      <a:lnTo>
                        <a:pt x="103204" y="18532"/>
                      </a:lnTo>
                      <a:lnTo>
                        <a:pt x="104776" y="30790"/>
                      </a:lnTo>
                      <a:lnTo>
                        <a:pt x="130176" y="62538"/>
                      </a:lnTo>
                      <a:lnTo>
                        <a:pt x="135190" y="62538"/>
                      </a:lnTo>
                      <a:lnTo>
                        <a:pt x="133350" y="67302"/>
                      </a:lnTo>
                      <a:lnTo>
                        <a:pt x="57150" y="76826"/>
                      </a:lnTo>
                      <a:lnTo>
                        <a:pt x="0" y="98258"/>
                      </a:lnTo>
                      <a:lnTo>
                        <a:pt x="0" y="26760"/>
                      </a:lnTo>
                      <a:lnTo>
                        <a:pt x="14116" y="31742"/>
                      </a:lnTo>
                      <a:lnTo>
                        <a:pt x="44834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47" name="フリーフォーム: 図形 1946">
                  <a:extLst>
                    <a:ext uri="{FF2B5EF4-FFF2-40B4-BE49-F238E27FC236}">
                      <a16:creationId xmlns:a16="http://schemas.microsoft.com/office/drawing/2014/main" id="{D3BE7D40-15DB-41F6-AEA2-FEE02788D32A}"/>
                    </a:ext>
                  </a:extLst>
                </p:cNvPr>
                <p:cNvSpPr/>
                <p:nvPr/>
              </p:nvSpPr>
              <p:spPr>
                <a:xfrm>
                  <a:off x="29140854" y="32593722"/>
                  <a:ext cx="79466" cy="131784"/>
                </a:xfrm>
                <a:custGeom>
                  <a:avLst/>
                  <a:gdLst>
                    <a:gd name="connsiteX0" fmla="*/ 27360 w 79466"/>
                    <a:gd name="connsiteY0" fmla="*/ 0 h 131784"/>
                    <a:gd name="connsiteX1" fmla="*/ 53270 w 79466"/>
                    <a:gd name="connsiteY1" fmla="*/ 7972 h 131784"/>
                    <a:gd name="connsiteX2" fmla="*/ 79466 w 79466"/>
                    <a:gd name="connsiteY2" fmla="*/ 43690 h 131784"/>
                    <a:gd name="connsiteX3" fmla="*/ 79466 w 79466"/>
                    <a:gd name="connsiteY3" fmla="*/ 97070 h 131784"/>
                    <a:gd name="connsiteX4" fmla="*/ 54960 w 79466"/>
                    <a:gd name="connsiteY4" fmla="*/ 131784 h 131784"/>
                    <a:gd name="connsiteX5" fmla="*/ 53270 w 79466"/>
                    <a:gd name="connsiteY5" fmla="*/ 127034 h 131784"/>
                    <a:gd name="connsiteX6" fmla="*/ 10410 w 79466"/>
                    <a:gd name="connsiteY6" fmla="*/ 127034 h 131784"/>
                    <a:gd name="connsiteX7" fmla="*/ 884 w 79466"/>
                    <a:gd name="connsiteY7" fmla="*/ 36546 h 131784"/>
                    <a:gd name="connsiteX8" fmla="*/ 0 w 79466"/>
                    <a:gd name="connsiteY8" fmla="*/ 36572 h 131784"/>
                    <a:gd name="connsiteX9" fmla="*/ 27078 w 79466"/>
                    <a:gd name="connsiteY9" fmla="*/ 828 h 131784"/>
                    <a:gd name="connsiteX10" fmla="*/ 27360 w 79466"/>
                    <a:gd name="connsiteY10" fmla="*/ 0 h 13178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79466" h="131784">
                      <a:moveTo>
                        <a:pt x="27360" y="0"/>
                      </a:moveTo>
                      <a:lnTo>
                        <a:pt x="53270" y="7972"/>
                      </a:lnTo>
                      <a:lnTo>
                        <a:pt x="79466" y="43690"/>
                      </a:lnTo>
                      <a:lnTo>
                        <a:pt x="79466" y="97070"/>
                      </a:lnTo>
                      <a:lnTo>
                        <a:pt x="54960" y="131784"/>
                      </a:lnTo>
                      <a:lnTo>
                        <a:pt x="53270" y="127034"/>
                      </a:lnTo>
                      <a:lnTo>
                        <a:pt x="10410" y="127034"/>
                      </a:lnTo>
                      <a:lnTo>
                        <a:pt x="884" y="36546"/>
                      </a:lnTo>
                      <a:lnTo>
                        <a:pt x="0" y="36572"/>
                      </a:lnTo>
                      <a:lnTo>
                        <a:pt x="27078" y="828"/>
                      </a:lnTo>
                      <a:lnTo>
                        <a:pt x="27360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48" name="フリーフォーム: 図形 1947">
                  <a:extLst>
                    <a:ext uri="{FF2B5EF4-FFF2-40B4-BE49-F238E27FC236}">
                      <a16:creationId xmlns:a16="http://schemas.microsoft.com/office/drawing/2014/main" id="{18A3A8FE-9136-4A91-B794-98BD864CF8BF}"/>
                    </a:ext>
                  </a:extLst>
                </p:cNvPr>
                <p:cNvSpPr/>
                <p:nvPr/>
              </p:nvSpPr>
              <p:spPr>
                <a:xfrm>
                  <a:off x="29295660" y="32585024"/>
                  <a:ext cx="165334" cy="102214"/>
                </a:xfrm>
                <a:custGeom>
                  <a:avLst/>
                  <a:gdLst>
                    <a:gd name="connsiteX0" fmla="*/ 138430 w 165334"/>
                    <a:gd name="connsiteY0" fmla="*/ 0 h 102214"/>
                    <a:gd name="connsiteX1" fmla="*/ 165164 w 165334"/>
                    <a:gd name="connsiteY1" fmla="*/ 0 h 102214"/>
                    <a:gd name="connsiteX2" fmla="*/ 165334 w 165334"/>
                    <a:gd name="connsiteY2" fmla="*/ 2728 h 102214"/>
                    <a:gd name="connsiteX3" fmla="*/ 123890 w 165334"/>
                    <a:gd name="connsiteY3" fmla="*/ 47626 h 102214"/>
                    <a:gd name="connsiteX4" fmla="*/ 69916 w 165334"/>
                    <a:gd name="connsiteY4" fmla="*/ 60326 h 102214"/>
                    <a:gd name="connsiteX5" fmla="*/ 25464 w 165334"/>
                    <a:gd name="connsiteY5" fmla="*/ 101600 h 102214"/>
                    <a:gd name="connsiteX6" fmla="*/ 25592 w 165334"/>
                    <a:gd name="connsiteY6" fmla="*/ 102214 h 102214"/>
                    <a:gd name="connsiteX7" fmla="*/ 22290 w 165334"/>
                    <a:gd name="connsiteY7" fmla="*/ 100014 h 102214"/>
                    <a:gd name="connsiteX8" fmla="*/ 860 w 165334"/>
                    <a:gd name="connsiteY8" fmla="*/ 30956 h 102214"/>
                    <a:gd name="connsiteX9" fmla="*/ 0 w 165334"/>
                    <a:gd name="connsiteY9" fmla="*/ 31118 h 102214"/>
                    <a:gd name="connsiteX10" fmla="*/ 3240 w 165334"/>
                    <a:gd name="connsiteY10" fmla="*/ 27330 h 102214"/>
                    <a:gd name="connsiteX11" fmla="*/ 3240 w 165334"/>
                    <a:gd name="connsiteY11" fmla="*/ 35720 h 102214"/>
                    <a:gd name="connsiteX12" fmla="*/ 60390 w 165334"/>
                    <a:gd name="connsiteY12" fmla="*/ 14288 h 102214"/>
                    <a:gd name="connsiteX13" fmla="*/ 136590 w 165334"/>
                    <a:gd name="connsiteY13" fmla="*/ 4764 h 102214"/>
                    <a:gd name="connsiteX14" fmla="*/ 138430 w 165334"/>
                    <a:gd name="connsiteY14" fmla="*/ 0 h 10221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165334" h="102214">
                      <a:moveTo>
                        <a:pt x="138430" y="0"/>
                      </a:moveTo>
                      <a:lnTo>
                        <a:pt x="165164" y="0"/>
                      </a:lnTo>
                      <a:lnTo>
                        <a:pt x="165334" y="2728"/>
                      </a:lnTo>
                      <a:lnTo>
                        <a:pt x="123890" y="47626"/>
                      </a:lnTo>
                      <a:lnTo>
                        <a:pt x="69916" y="60326"/>
                      </a:lnTo>
                      <a:lnTo>
                        <a:pt x="25464" y="101600"/>
                      </a:lnTo>
                      <a:lnTo>
                        <a:pt x="25592" y="102214"/>
                      </a:lnTo>
                      <a:lnTo>
                        <a:pt x="22290" y="100014"/>
                      </a:lnTo>
                      <a:lnTo>
                        <a:pt x="860" y="30956"/>
                      </a:lnTo>
                      <a:lnTo>
                        <a:pt x="0" y="31118"/>
                      </a:lnTo>
                      <a:lnTo>
                        <a:pt x="3240" y="27330"/>
                      </a:lnTo>
                      <a:lnTo>
                        <a:pt x="3240" y="35720"/>
                      </a:lnTo>
                      <a:lnTo>
                        <a:pt x="60390" y="14288"/>
                      </a:lnTo>
                      <a:lnTo>
                        <a:pt x="136590" y="4764"/>
                      </a:lnTo>
                      <a:lnTo>
                        <a:pt x="138430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49" name="フリーフォーム: 図形 1948">
                  <a:extLst>
                    <a:ext uri="{FF2B5EF4-FFF2-40B4-BE49-F238E27FC236}">
                      <a16:creationId xmlns:a16="http://schemas.microsoft.com/office/drawing/2014/main" id="{A5CB5F66-11CB-444F-83A8-4DCFB5444B14}"/>
                    </a:ext>
                  </a:extLst>
                </p:cNvPr>
                <p:cNvSpPr/>
                <p:nvPr/>
              </p:nvSpPr>
              <p:spPr>
                <a:xfrm>
                  <a:off x="29168214" y="32520768"/>
                  <a:ext cx="130686" cy="170024"/>
                </a:xfrm>
                <a:custGeom>
                  <a:avLst/>
                  <a:gdLst>
                    <a:gd name="connsiteX0" fmla="*/ 88986 w 130686"/>
                    <a:gd name="connsiteY0" fmla="*/ 0 h 170024"/>
                    <a:gd name="connsiteX1" fmla="*/ 104322 w 130686"/>
                    <a:gd name="connsiteY1" fmla="*/ 19172 h 170024"/>
                    <a:gd name="connsiteX2" fmla="*/ 130686 w 130686"/>
                    <a:gd name="connsiteY2" fmla="*/ 28478 h 170024"/>
                    <a:gd name="connsiteX3" fmla="*/ 130686 w 130686"/>
                    <a:gd name="connsiteY3" fmla="*/ 91586 h 170024"/>
                    <a:gd name="connsiteX4" fmla="*/ 127446 w 130686"/>
                    <a:gd name="connsiteY4" fmla="*/ 95374 h 170024"/>
                    <a:gd name="connsiteX5" fmla="*/ 90206 w 130686"/>
                    <a:gd name="connsiteY5" fmla="*/ 102356 h 170024"/>
                    <a:gd name="connsiteX6" fmla="*/ 85442 w 130686"/>
                    <a:gd name="connsiteY6" fmla="*/ 166652 h 170024"/>
                    <a:gd name="connsiteX7" fmla="*/ 54486 w 130686"/>
                    <a:gd name="connsiteY7" fmla="*/ 166652 h 170024"/>
                    <a:gd name="connsiteX8" fmla="*/ 52106 w 130686"/>
                    <a:gd name="connsiteY8" fmla="*/ 170024 h 170024"/>
                    <a:gd name="connsiteX9" fmla="*/ 52106 w 130686"/>
                    <a:gd name="connsiteY9" fmla="*/ 116644 h 170024"/>
                    <a:gd name="connsiteX10" fmla="*/ 25910 w 130686"/>
                    <a:gd name="connsiteY10" fmla="*/ 80926 h 170024"/>
                    <a:gd name="connsiteX11" fmla="*/ 0 w 130686"/>
                    <a:gd name="connsiteY11" fmla="*/ 72954 h 170024"/>
                    <a:gd name="connsiteX12" fmla="*/ 20396 w 130686"/>
                    <a:gd name="connsiteY12" fmla="*/ 13122 h 170024"/>
                    <a:gd name="connsiteX13" fmla="*/ 49724 w 130686"/>
                    <a:gd name="connsiteY13" fmla="*/ 26156 h 170024"/>
                    <a:gd name="connsiteX14" fmla="*/ 68774 w 130686"/>
                    <a:gd name="connsiteY14" fmla="*/ 26156 h 170024"/>
                    <a:gd name="connsiteX15" fmla="*/ 88986 w 130686"/>
                    <a:gd name="connsiteY15" fmla="*/ 0 h 17002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130686" h="170024">
                      <a:moveTo>
                        <a:pt x="88986" y="0"/>
                      </a:moveTo>
                      <a:lnTo>
                        <a:pt x="104322" y="19172"/>
                      </a:lnTo>
                      <a:lnTo>
                        <a:pt x="130686" y="28478"/>
                      </a:lnTo>
                      <a:lnTo>
                        <a:pt x="130686" y="91586"/>
                      </a:lnTo>
                      <a:lnTo>
                        <a:pt x="127446" y="95374"/>
                      </a:lnTo>
                      <a:lnTo>
                        <a:pt x="90206" y="102356"/>
                      </a:lnTo>
                      <a:lnTo>
                        <a:pt x="85442" y="166652"/>
                      </a:lnTo>
                      <a:lnTo>
                        <a:pt x="54486" y="166652"/>
                      </a:lnTo>
                      <a:lnTo>
                        <a:pt x="52106" y="170024"/>
                      </a:lnTo>
                      <a:lnTo>
                        <a:pt x="52106" y="116644"/>
                      </a:lnTo>
                      <a:lnTo>
                        <a:pt x="25910" y="80926"/>
                      </a:lnTo>
                      <a:lnTo>
                        <a:pt x="0" y="72954"/>
                      </a:lnTo>
                      <a:lnTo>
                        <a:pt x="20396" y="13122"/>
                      </a:lnTo>
                      <a:lnTo>
                        <a:pt x="49724" y="26156"/>
                      </a:lnTo>
                      <a:lnTo>
                        <a:pt x="68774" y="26156"/>
                      </a:lnTo>
                      <a:lnTo>
                        <a:pt x="88986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50" name="フリーフォーム: 図形 1949">
                  <a:extLst>
                    <a:ext uri="{FF2B5EF4-FFF2-40B4-BE49-F238E27FC236}">
                      <a16:creationId xmlns:a16="http://schemas.microsoft.com/office/drawing/2014/main" id="{8DCAB2DF-3D58-4122-BB19-13AA7F6FE682}"/>
                    </a:ext>
                  </a:extLst>
                </p:cNvPr>
                <p:cNvSpPr/>
                <p:nvPr/>
              </p:nvSpPr>
              <p:spPr>
                <a:xfrm>
                  <a:off x="29490750" y="33076048"/>
                  <a:ext cx="481556" cy="417556"/>
                </a:xfrm>
                <a:custGeom>
                  <a:avLst/>
                  <a:gdLst>
                    <a:gd name="connsiteX0" fmla="*/ 218396 w 481556"/>
                    <a:gd name="connsiteY0" fmla="*/ 0 h 417556"/>
                    <a:gd name="connsiteX1" fmla="*/ 243126 w 481556"/>
                    <a:gd name="connsiteY1" fmla="*/ 29676 h 417556"/>
                    <a:gd name="connsiteX2" fmla="*/ 309800 w 481556"/>
                    <a:gd name="connsiteY2" fmla="*/ 26502 h 417556"/>
                    <a:gd name="connsiteX3" fmla="*/ 376474 w 481556"/>
                    <a:gd name="connsiteY3" fmla="*/ 70952 h 417556"/>
                    <a:gd name="connsiteX4" fmla="*/ 462200 w 481556"/>
                    <a:gd name="connsiteY4" fmla="*/ 64602 h 417556"/>
                    <a:gd name="connsiteX5" fmla="*/ 481556 w 481556"/>
                    <a:gd name="connsiteY5" fmla="*/ 55420 h 417556"/>
                    <a:gd name="connsiteX6" fmla="*/ 478074 w 481556"/>
                    <a:gd name="connsiteY6" fmla="*/ 99528 h 417556"/>
                    <a:gd name="connsiteX7" fmla="*/ 424100 w 481556"/>
                    <a:gd name="connsiteY7" fmla="*/ 178902 h 417556"/>
                    <a:gd name="connsiteX8" fmla="*/ 363774 w 481556"/>
                    <a:gd name="connsiteY8" fmla="*/ 213828 h 417556"/>
                    <a:gd name="connsiteX9" fmla="*/ 376548 w 481556"/>
                    <a:gd name="connsiteY9" fmla="*/ 301652 h 417556"/>
                    <a:gd name="connsiteX10" fmla="*/ 300274 w 481556"/>
                    <a:gd name="connsiteY10" fmla="*/ 318602 h 417556"/>
                    <a:gd name="connsiteX11" fmla="*/ 201320 w 481556"/>
                    <a:gd name="connsiteY11" fmla="*/ 417556 h 417556"/>
                    <a:gd name="connsiteX12" fmla="*/ 143344 w 481556"/>
                    <a:gd name="connsiteY12" fmla="*/ 405962 h 417556"/>
                    <a:gd name="connsiteX13" fmla="*/ 138350 w 481556"/>
                    <a:gd name="connsiteY13" fmla="*/ 353528 h 417556"/>
                    <a:gd name="connsiteX14" fmla="*/ 8174 w 481556"/>
                    <a:gd name="connsiteY14" fmla="*/ 296376 h 417556"/>
                    <a:gd name="connsiteX15" fmla="*/ 1826 w 481556"/>
                    <a:gd name="connsiteY15" fmla="*/ 245576 h 417556"/>
                    <a:gd name="connsiteX16" fmla="*/ 0 w 481556"/>
                    <a:gd name="connsiteY16" fmla="*/ 245672 h 417556"/>
                    <a:gd name="connsiteX17" fmla="*/ 87550 w 481556"/>
                    <a:gd name="connsiteY17" fmla="*/ 210652 h 417556"/>
                    <a:gd name="connsiteX18" fmla="*/ 119300 w 481556"/>
                    <a:gd name="connsiteY18" fmla="*/ 182076 h 417556"/>
                    <a:gd name="connsiteX19" fmla="*/ 112950 w 481556"/>
                    <a:gd name="connsiteY19" fmla="*/ 140802 h 417556"/>
                    <a:gd name="connsiteX20" fmla="*/ 81200 w 481556"/>
                    <a:gd name="connsiteY20" fmla="*/ 118576 h 417556"/>
                    <a:gd name="connsiteX21" fmla="*/ 128826 w 481556"/>
                    <a:gd name="connsiteY21" fmla="*/ 90002 h 417556"/>
                    <a:gd name="connsiteX22" fmla="*/ 138352 w 481556"/>
                    <a:gd name="connsiteY22" fmla="*/ 42376 h 417556"/>
                    <a:gd name="connsiteX23" fmla="*/ 218396 w 481556"/>
                    <a:gd name="connsiteY23" fmla="*/ 0 h 41755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</a:cxnLst>
                  <a:rect l="l" t="t" r="r" b="b"/>
                  <a:pathLst>
                    <a:path w="481556" h="417556">
                      <a:moveTo>
                        <a:pt x="218396" y="0"/>
                      </a:moveTo>
                      <a:lnTo>
                        <a:pt x="243126" y="29676"/>
                      </a:lnTo>
                      <a:lnTo>
                        <a:pt x="309800" y="26502"/>
                      </a:lnTo>
                      <a:lnTo>
                        <a:pt x="376474" y="70952"/>
                      </a:lnTo>
                      <a:lnTo>
                        <a:pt x="462200" y="64602"/>
                      </a:lnTo>
                      <a:lnTo>
                        <a:pt x="481556" y="55420"/>
                      </a:lnTo>
                      <a:lnTo>
                        <a:pt x="478074" y="99528"/>
                      </a:lnTo>
                      <a:lnTo>
                        <a:pt x="424100" y="178902"/>
                      </a:lnTo>
                      <a:lnTo>
                        <a:pt x="363774" y="213828"/>
                      </a:lnTo>
                      <a:lnTo>
                        <a:pt x="376548" y="301652"/>
                      </a:lnTo>
                      <a:lnTo>
                        <a:pt x="300274" y="318602"/>
                      </a:lnTo>
                      <a:lnTo>
                        <a:pt x="201320" y="417556"/>
                      </a:lnTo>
                      <a:lnTo>
                        <a:pt x="143344" y="405962"/>
                      </a:lnTo>
                      <a:lnTo>
                        <a:pt x="138350" y="353528"/>
                      </a:lnTo>
                      <a:lnTo>
                        <a:pt x="8174" y="296376"/>
                      </a:lnTo>
                      <a:lnTo>
                        <a:pt x="1826" y="245576"/>
                      </a:lnTo>
                      <a:lnTo>
                        <a:pt x="0" y="245672"/>
                      </a:lnTo>
                      <a:lnTo>
                        <a:pt x="87550" y="210652"/>
                      </a:lnTo>
                      <a:lnTo>
                        <a:pt x="119300" y="182076"/>
                      </a:lnTo>
                      <a:lnTo>
                        <a:pt x="112950" y="140802"/>
                      </a:lnTo>
                      <a:lnTo>
                        <a:pt x="81200" y="118576"/>
                      </a:lnTo>
                      <a:lnTo>
                        <a:pt x="128826" y="90002"/>
                      </a:lnTo>
                      <a:lnTo>
                        <a:pt x="138352" y="42376"/>
                      </a:lnTo>
                      <a:lnTo>
                        <a:pt x="218396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51" name="フリーフォーム: 図形 1950">
                  <a:extLst>
                    <a:ext uri="{FF2B5EF4-FFF2-40B4-BE49-F238E27FC236}">
                      <a16:creationId xmlns:a16="http://schemas.microsoft.com/office/drawing/2014/main" id="{57E193DA-6D73-48F5-A303-38AB4A361C87}"/>
                    </a:ext>
                  </a:extLst>
                </p:cNvPr>
                <p:cNvSpPr/>
                <p:nvPr/>
              </p:nvSpPr>
              <p:spPr>
                <a:xfrm>
                  <a:off x="29279850" y="33677224"/>
                  <a:ext cx="688974" cy="448476"/>
                </a:xfrm>
                <a:custGeom>
                  <a:avLst/>
                  <a:gdLst>
                    <a:gd name="connsiteX0" fmla="*/ 419100 w 688974"/>
                    <a:gd name="connsiteY0" fmla="*/ 0 h 448476"/>
                    <a:gd name="connsiteX1" fmla="*/ 510916 w 688974"/>
                    <a:gd name="connsiteY1" fmla="*/ 7872 h 448476"/>
                    <a:gd name="connsiteX2" fmla="*/ 511174 w 688974"/>
                    <a:gd name="connsiteY2" fmla="*/ 9528 h 448476"/>
                    <a:gd name="connsiteX3" fmla="*/ 539750 w 688974"/>
                    <a:gd name="connsiteY3" fmla="*/ 25400 h 448476"/>
                    <a:gd name="connsiteX4" fmla="*/ 596900 w 688974"/>
                    <a:gd name="connsiteY4" fmla="*/ 31752 h 448476"/>
                    <a:gd name="connsiteX5" fmla="*/ 688974 w 688974"/>
                    <a:gd name="connsiteY5" fmla="*/ 127000 h 448476"/>
                    <a:gd name="connsiteX6" fmla="*/ 641350 w 688974"/>
                    <a:gd name="connsiteY6" fmla="*/ 250824 h 448476"/>
                    <a:gd name="connsiteX7" fmla="*/ 648662 w 688974"/>
                    <a:gd name="connsiteY7" fmla="*/ 249216 h 448476"/>
                    <a:gd name="connsiteX8" fmla="*/ 606426 w 688974"/>
                    <a:gd name="connsiteY8" fmla="*/ 339728 h 448476"/>
                    <a:gd name="connsiteX9" fmla="*/ 606426 w 688974"/>
                    <a:gd name="connsiteY9" fmla="*/ 403224 h 448476"/>
                    <a:gd name="connsiteX10" fmla="*/ 508000 w 688974"/>
                    <a:gd name="connsiteY10" fmla="*/ 412752 h 448476"/>
                    <a:gd name="connsiteX11" fmla="*/ 460792 w 688974"/>
                    <a:gd name="connsiteY11" fmla="*/ 448476 h 448476"/>
                    <a:gd name="connsiteX12" fmla="*/ 457200 w 688974"/>
                    <a:gd name="connsiteY12" fmla="*/ 438152 h 448476"/>
                    <a:gd name="connsiteX13" fmla="*/ 396874 w 688974"/>
                    <a:gd name="connsiteY13" fmla="*/ 384176 h 448476"/>
                    <a:gd name="connsiteX14" fmla="*/ 361950 w 688974"/>
                    <a:gd name="connsiteY14" fmla="*/ 422276 h 448476"/>
                    <a:gd name="connsiteX15" fmla="*/ 342900 w 688974"/>
                    <a:gd name="connsiteY15" fmla="*/ 419100 h 448476"/>
                    <a:gd name="connsiteX16" fmla="*/ 317500 w 688974"/>
                    <a:gd name="connsiteY16" fmla="*/ 377824 h 448476"/>
                    <a:gd name="connsiteX17" fmla="*/ 273050 w 688974"/>
                    <a:gd name="connsiteY17" fmla="*/ 365128 h 448476"/>
                    <a:gd name="connsiteX18" fmla="*/ 250826 w 688974"/>
                    <a:gd name="connsiteY18" fmla="*/ 396876 h 448476"/>
                    <a:gd name="connsiteX19" fmla="*/ 177800 w 688974"/>
                    <a:gd name="connsiteY19" fmla="*/ 393700 h 448476"/>
                    <a:gd name="connsiteX20" fmla="*/ 104774 w 688974"/>
                    <a:gd name="connsiteY20" fmla="*/ 419100 h 448476"/>
                    <a:gd name="connsiteX21" fmla="*/ 0 w 688974"/>
                    <a:gd name="connsiteY21" fmla="*/ 342900 h 448476"/>
                    <a:gd name="connsiteX22" fmla="*/ 0 w 688974"/>
                    <a:gd name="connsiteY22" fmla="*/ 254000 h 448476"/>
                    <a:gd name="connsiteX23" fmla="*/ 25400 w 688974"/>
                    <a:gd name="connsiteY23" fmla="*/ 203200 h 448476"/>
                    <a:gd name="connsiteX24" fmla="*/ 104774 w 688974"/>
                    <a:gd name="connsiteY24" fmla="*/ 184152 h 448476"/>
                    <a:gd name="connsiteX25" fmla="*/ 158750 w 688974"/>
                    <a:gd name="connsiteY25" fmla="*/ 212728 h 448476"/>
                    <a:gd name="connsiteX26" fmla="*/ 222250 w 688974"/>
                    <a:gd name="connsiteY26" fmla="*/ 139700 h 448476"/>
                    <a:gd name="connsiteX27" fmla="*/ 288926 w 688974"/>
                    <a:gd name="connsiteY27" fmla="*/ 111128 h 448476"/>
                    <a:gd name="connsiteX28" fmla="*/ 288926 w 688974"/>
                    <a:gd name="connsiteY28" fmla="*/ 63500 h 448476"/>
                    <a:gd name="connsiteX29" fmla="*/ 285018 w 688974"/>
                    <a:gd name="connsiteY29" fmla="*/ 61676 h 448476"/>
                    <a:gd name="connsiteX30" fmla="*/ 419100 w 688974"/>
                    <a:gd name="connsiteY30" fmla="*/ 0 h 44847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</a:cxnLst>
                  <a:rect l="l" t="t" r="r" b="b"/>
                  <a:pathLst>
                    <a:path w="688974" h="448476">
                      <a:moveTo>
                        <a:pt x="419100" y="0"/>
                      </a:moveTo>
                      <a:lnTo>
                        <a:pt x="510916" y="7872"/>
                      </a:lnTo>
                      <a:lnTo>
                        <a:pt x="511174" y="9528"/>
                      </a:lnTo>
                      <a:lnTo>
                        <a:pt x="539750" y="25400"/>
                      </a:lnTo>
                      <a:lnTo>
                        <a:pt x="596900" y="31752"/>
                      </a:lnTo>
                      <a:lnTo>
                        <a:pt x="688974" y="127000"/>
                      </a:lnTo>
                      <a:lnTo>
                        <a:pt x="641350" y="250824"/>
                      </a:lnTo>
                      <a:lnTo>
                        <a:pt x="648662" y="249216"/>
                      </a:lnTo>
                      <a:lnTo>
                        <a:pt x="606426" y="339728"/>
                      </a:lnTo>
                      <a:lnTo>
                        <a:pt x="606426" y="403224"/>
                      </a:lnTo>
                      <a:lnTo>
                        <a:pt x="508000" y="412752"/>
                      </a:lnTo>
                      <a:lnTo>
                        <a:pt x="460792" y="448476"/>
                      </a:lnTo>
                      <a:lnTo>
                        <a:pt x="457200" y="438152"/>
                      </a:lnTo>
                      <a:lnTo>
                        <a:pt x="396874" y="384176"/>
                      </a:lnTo>
                      <a:lnTo>
                        <a:pt x="361950" y="422276"/>
                      </a:lnTo>
                      <a:lnTo>
                        <a:pt x="342900" y="419100"/>
                      </a:lnTo>
                      <a:lnTo>
                        <a:pt x="317500" y="377824"/>
                      </a:lnTo>
                      <a:lnTo>
                        <a:pt x="273050" y="365128"/>
                      </a:lnTo>
                      <a:lnTo>
                        <a:pt x="250826" y="396876"/>
                      </a:lnTo>
                      <a:lnTo>
                        <a:pt x="177800" y="393700"/>
                      </a:lnTo>
                      <a:lnTo>
                        <a:pt x="104774" y="419100"/>
                      </a:lnTo>
                      <a:lnTo>
                        <a:pt x="0" y="342900"/>
                      </a:lnTo>
                      <a:lnTo>
                        <a:pt x="0" y="254000"/>
                      </a:lnTo>
                      <a:lnTo>
                        <a:pt x="25400" y="203200"/>
                      </a:lnTo>
                      <a:lnTo>
                        <a:pt x="104774" y="184152"/>
                      </a:lnTo>
                      <a:lnTo>
                        <a:pt x="158750" y="212728"/>
                      </a:lnTo>
                      <a:lnTo>
                        <a:pt x="222250" y="139700"/>
                      </a:lnTo>
                      <a:lnTo>
                        <a:pt x="288926" y="111128"/>
                      </a:lnTo>
                      <a:lnTo>
                        <a:pt x="288926" y="63500"/>
                      </a:lnTo>
                      <a:lnTo>
                        <a:pt x="285018" y="61676"/>
                      </a:lnTo>
                      <a:lnTo>
                        <a:pt x="419100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52" name="フリーフォーム: 図形 1951">
                  <a:extLst>
                    <a:ext uri="{FF2B5EF4-FFF2-40B4-BE49-F238E27FC236}">
                      <a16:creationId xmlns:a16="http://schemas.microsoft.com/office/drawing/2014/main" id="{B9AD061C-02EB-471B-871D-581F98D7312B}"/>
                    </a:ext>
                  </a:extLst>
                </p:cNvPr>
                <p:cNvSpPr/>
                <p:nvPr/>
              </p:nvSpPr>
              <p:spPr>
                <a:xfrm>
                  <a:off x="29730700" y="34274124"/>
                  <a:ext cx="455314" cy="597196"/>
                </a:xfrm>
                <a:custGeom>
                  <a:avLst/>
                  <a:gdLst>
                    <a:gd name="connsiteX0" fmla="*/ 47624 w 455314"/>
                    <a:gd name="connsiteY0" fmla="*/ 0 h 597196"/>
                    <a:gd name="connsiteX1" fmla="*/ 219076 w 455314"/>
                    <a:gd name="connsiteY1" fmla="*/ 95252 h 597196"/>
                    <a:gd name="connsiteX2" fmla="*/ 219076 w 455314"/>
                    <a:gd name="connsiteY2" fmla="*/ 231776 h 597196"/>
                    <a:gd name="connsiteX3" fmla="*/ 250824 w 455314"/>
                    <a:gd name="connsiteY3" fmla="*/ 254000 h 597196"/>
                    <a:gd name="connsiteX4" fmla="*/ 311150 w 455314"/>
                    <a:gd name="connsiteY4" fmla="*/ 209552 h 597196"/>
                    <a:gd name="connsiteX5" fmla="*/ 371476 w 455314"/>
                    <a:gd name="connsiteY5" fmla="*/ 273052 h 597196"/>
                    <a:gd name="connsiteX6" fmla="*/ 412750 w 455314"/>
                    <a:gd name="connsiteY6" fmla="*/ 273052 h 597196"/>
                    <a:gd name="connsiteX7" fmla="*/ 455314 w 455314"/>
                    <a:gd name="connsiteY7" fmla="*/ 337444 h 597196"/>
                    <a:gd name="connsiteX8" fmla="*/ 434976 w 455314"/>
                    <a:gd name="connsiteY8" fmla="*/ 334964 h 597196"/>
                    <a:gd name="connsiteX9" fmla="*/ 377824 w 455314"/>
                    <a:gd name="connsiteY9" fmla="*/ 349252 h 597196"/>
                    <a:gd name="connsiteX10" fmla="*/ 344488 w 455314"/>
                    <a:gd name="connsiteY10" fmla="*/ 411164 h 597196"/>
                    <a:gd name="connsiteX11" fmla="*/ 230188 w 455314"/>
                    <a:gd name="connsiteY11" fmla="*/ 544516 h 597196"/>
                    <a:gd name="connsiteX12" fmla="*/ 92076 w 455314"/>
                    <a:gd name="connsiteY12" fmla="*/ 539752 h 597196"/>
                    <a:gd name="connsiteX13" fmla="*/ 61438 w 455314"/>
                    <a:gd name="connsiteY13" fmla="*/ 597196 h 597196"/>
                    <a:gd name="connsiteX14" fmla="*/ 6350 w 455314"/>
                    <a:gd name="connsiteY14" fmla="*/ 558800 h 597196"/>
                    <a:gd name="connsiteX15" fmla="*/ 15876 w 455314"/>
                    <a:gd name="connsiteY15" fmla="*/ 488952 h 597196"/>
                    <a:gd name="connsiteX16" fmla="*/ 28576 w 455314"/>
                    <a:gd name="connsiteY16" fmla="*/ 476252 h 597196"/>
                    <a:gd name="connsiteX17" fmla="*/ 22224 w 455314"/>
                    <a:gd name="connsiteY17" fmla="*/ 450852 h 597196"/>
                    <a:gd name="connsiteX18" fmla="*/ 41276 w 455314"/>
                    <a:gd name="connsiteY18" fmla="*/ 381000 h 597196"/>
                    <a:gd name="connsiteX19" fmla="*/ 9524 w 455314"/>
                    <a:gd name="connsiteY19" fmla="*/ 346076 h 597196"/>
                    <a:gd name="connsiteX20" fmla="*/ 0 w 455314"/>
                    <a:gd name="connsiteY20" fmla="*/ 225428 h 597196"/>
                    <a:gd name="connsiteX21" fmla="*/ 15876 w 455314"/>
                    <a:gd name="connsiteY21" fmla="*/ 203200 h 597196"/>
                    <a:gd name="connsiteX22" fmla="*/ 0 w 455314"/>
                    <a:gd name="connsiteY22" fmla="*/ 104776 h 597196"/>
                    <a:gd name="connsiteX23" fmla="*/ 47624 w 455314"/>
                    <a:gd name="connsiteY23" fmla="*/ 0 h 59719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</a:cxnLst>
                  <a:rect l="l" t="t" r="r" b="b"/>
                  <a:pathLst>
                    <a:path w="455314" h="597196">
                      <a:moveTo>
                        <a:pt x="47624" y="0"/>
                      </a:moveTo>
                      <a:lnTo>
                        <a:pt x="219076" y="95252"/>
                      </a:lnTo>
                      <a:lnTo>
                        <a:pt x="219076" y="231776"/>
                      </a:lnTo>
                      <a:lnTo>
                        <a:pt x="250824" y="254000"/>
                      </a:lnTo>
                      <a:lnTo>
                        <a:pt x="311150" y="209552"/>
                      </a:lnTo>
                      <a:lnTo>
                        <a:pt x="371476" y="273052"/>
                      </a:lnTo>
                      <a:lnTo>
                        <a:pt x="412750" y="273052"/>
                      </a:lnTo>
                      <a:lnTo>
                        <a:pt x="455314" y="337444"/>
                      </a:lnTo>
                      <a:lnTo>
                        <a:pt x="434976" y="334964"/>
                      </a:lnTo>
                      <a:lnTo>
                        <a:pt x="377824" y="349252"/>
                      </a:lnTo>
                      <a:lnTo>
                        <a:pt x="344488" y="411164"/>
                      </a:lnTo>
                      <a:lnTo>
                        <a:pt x="230188" y="544516"/>
                      </a:lnTo>
                      <a:lnTo>
                        <a:pt x="92076" y="539752"/>
                      </a:lnTo>
                      <a:lnTo>
                        <a:pt x="61438" y="597196"/>
                      </a:lnTo>
                      <a:lnTo>
                        <a:pt x="6350" y="558800"/>
                      </a:lnTo>
                      <a:lnTo>
                        <a:pt x="15876" y="488952"/>
                      </a:lnTo>
                      <a:lnTo>
                        <a:pt x="28576" y="476252"/>
                      </a:lnTo>
                      <a:lnTo>
                        <a:pt x="22224" y="450852"/>
                      </a:lnTo>
                      <a:lnTo>
                        <a:pt x="41276" y="381000"/>
                      </a:lnTo>
                      <a:lnTo>
                        <a:pt x="9524" y="346076"/>
                      </a:lnTo>
                      <a:lnTo>
                        <a:pt x="0" y="225428"/>
                      </a:lnTo>
                      <a:lnTo>
                        <a:pt x="15876" y="203200"/>
                      </a:lnTo>
                      <a:lnTo>
                        <a:pt x="0" y="104776"/>
                      </a:lnTo>
                      <a:lnTo>
                        <a:pt x="47624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53" name="フリーフォーム: 図形 1952">
                  <a:extLst>
                    <a:ext uri="{FF2B5EF4-FFF2-40B4-BE49-F238E27FC236}">
                      <a16:creationId xmlns:a16="http://schemas.microsoft.com/office/drawing/2014/main" id="{CA38F257-075D-45AE-B23D-01F05861CDA4}"/>
                    </a:ext>
                  </a:extLst>
                </p:cNvPr>
                <p:cNvSpPr/>
                <p:nvPr/>
              </p:nvSpPr>
              <p:spPr>
                <a:xfrm>
                  <a:off x="30237152" y="32694564"/>
                  <a:ext cx="331206" cy="326314"/>
                </a:xfrm>
                <a:custGeom>
                  <a:avLst/>
                  <a:gdLst>
                    <a:gd name="connsiteX0" fmla="*/ 238086 w 331206"/>
                    <a:gd name="connsiteY0" fmla="*/ 0 h 326314"/>
                    <a:gd name="connsiteX1" fmla="*/ 285712 w 331206"/>
                    <a:gd name="connsiteY1" fmla="*/ 0 h 326314"/>
                    <a:gd name="connsiteX2" fmla="*/ 323812 w 331206"/>
                    <a:gd name="connsiteY2" fmla="*/ 66674 h 326314"/>
                    <a:gd name="connsiteX3" fmla="*/ 328572 w 331206"/>
                    <a:gd name="connsiteY3" fmla="*/ 142874 h 326314"/>
                    <a:gd name="connsiteX4" fmla="*/ 331206 w 331206"/>
                    <a:gd name="connsiteY4" fmla="*/ 141926 h 326314"/>
                    <a:gd name="connsiteX5" fmla="*/ 261898 w 331206"/>
                    <a:gd name="connsiteY5" fmla="*/ 223836 h 326314"/>
                    <a:gd name="connsiteX6" fmla="*/ 198398 w 331206"/>
                    <a:gd name="connsiteY6" fmla="*/ 220660 h 326314"/>
                    <a:gd name="connsiteX7" fmla="*/ 157124 w 331206"/>
                    <a:gd name="connsiteY7" fmla="*/ 236536 h 326314"/>
                    <a:gd name="connsiteX8" fmla="*/ 138072 w 331206"/>
                    <a:gd name="connsiteY8" fmla="*/ 293686 h 326314"/>
                    <a:gd name="connsiteX9" fmla="*/ 66884 w 331206"/>
                    <a:gd name="connsiteY9" fmla="*/ 326314 h 326314"/>
                    <a:gd name="connsiteX10" fmla="*/ 45998 w 331206"/>
                    <a:gd name="connsiteY10" fmla="*/ 290512 h 326314"/>
                    <a:gd name="connsiteX11" fmla="*/ 0 w 331206"/>
                    <a:gd name="connsiteY11" fmla="*/ 283834 h 326314"/>
                    <a:gd name="connsiteX12" fmla="*/ 90448 w 331206"/>
                    <a:gd name="connsiteY12" fmla="*/ 173036 h 326314"/>
                    <a:gd name="connsiteX13" fmla="*/ 87272 w 331206"/>
                    <a:gd name="connsiteY13" fmla="*/ 119060 h 326314"/>
                    <a:gd name="connsiteX14" fmla="*/ 115848 w 331206"/>
                    <a:gd name="connsiteY14" fmla="*/ 96836 h 326314"/>
                    <a:gd name="connsiteX15" fmla="*/ 128548 w 331206"/>
                    <a:gd name="connsiteY15" fmla="*/ 39686 h 326314"/>
                    <a:gd name="connsiteX16" fmla="*/ 148000 w 331206"/>
                    <a:gd name="connsiteY16" fmla="*/ 13010 h 326314"/>
                    <a:gd name="connsiteX17" fmla="*/ 157124 w 331206"/>
                    <a:gd name="connsiteY17" fmla="*/ 38100 h 326314"/>
                    <a:gd name="connsiteX18" fmla="*/ 238086 w 331206"/>
                    <a:gd name="connsiteY18" fmla="*/ 0 h 32631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331206" h="326314">
                      <a:moveTo>
                        <a:pt x="238086" y="0"/>
                      </a:moveTo>
                      <a:lnTo>
                        <a:pt x="285712" y="0"/>
                      </a:lnTo>
                      <a:lnTo>
                        <a:pt x="323812" y="66674"/>
                      </a:lnTo>
                      <a:lnTo>
                        <a:pt x="328572" y="142874"/>
                      </a:lnTo>
                      <a:lnTo>
                        <a:pt x="331206" y="141926"/>
                      </a:lnTo>
                      <a:lnTo>
                        <a:pt x="261898" y="223836"/>
                      </a:lnTo>
                      <a:lnTo>
                        <a:pt x="198398" y="220660"/>
                      </a:lnTo>
                      <a:lnTo>
                        <a:pt x="157124" y="236536"/>
                      </a:lnTo>
                      <a:lnTo>
                        <a:pt x="138072" y="293686"/>
                      </a:lnTo>
                      <a:lnTo>
                        <a:pt x="66884" y="326314"/>
                      </a:lnTo>
                      <a:lnTo>
                        <a:pt x="45998" y="290512"/>
                      </a:lnTo>
                      <a:lnTo>
                        <a:pt x="0" y="283834"/>
                      </a:lnTo>
                      <a:lnTo>
                        <a:pt x="90448" y="173036"/>
                      </a:lnTo>
                      <a:lnTo>
                        <a:pt x="87272" y="119060"/>
                      </a:lnTo>
                      <a:lnTo>
                        <a:pt x="115848" y="96836"/>
                      </a:lnTo>
                      <a:lnTo>
                        <a:pt x="128548" y="39686"/>
                      </a:lnTo>
                      <a:lnTo>
                        <a:pt x="148000" y="13010"/>
                      </a:lnTo>
                      <a:lnTo>
                        <a:pt x="157124" y="38100"/>
                      </a:lnTo>
                      <a:lnTo>
                        <a:pt x="238086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54" name="フリーフォーム: 図形 1953">
                  <a:extLst>
                    <a:ext uri="{FF2B5EF4-FFF2-40B4-BE49-F238E27FC236}">
                      <a16:creationId xmlns:a16="http://schemas.microsoft.com/office/drawing/2014/main" id="{E05A1013-4623-4F6E-8C11-D83B2537E0D6}"/>
                    </a:ext>
                  </a:extLst>
                </p:cNvPr>
                <p:cNvSpPr/>
                <p:nvPr/>
              </p:nvSpPr>
              <p:spPr>
                <a:xfrm>
                  <a:off x="29905324" y="32008764"/>
                  <a:ext cx="379414" cy="469624"/>
                </a:xfrm>
                <a:custGeom>
                  <a:avLst/>
                  <a:gdLst>
                    <a:gd name="connsiteX0" fmla="*/ 298452 w 379414"/>
                    <a:gd name="connsiteY0" fmla="*/ 0 h 469624"/>
                    <a:gd name="connsiteX1" fmla="*/ 331788 w 379414"/>
                    <a:gd name="connsiteY1" fmla="*/ 66674 h 469624"/>
                    <a:gd name="connsiteX2" fmla="*/ 350840 w 379414"/>
                    <a:gd name="connsiteY2" fmla="*/ 95248 h 469624"/>
                    <a:gd name="connsiteX3" fmla="*/ 331788 w 379414"/>
                    <a:gd name="connsiteY3" fmla="*/ 142874 h 469624"/>
                    <a:gd name="connsiteX4" fmla="*/ 379414 w 379414"/>
                    <a:gd name="connsiteY4" fmla="*/ 171448 h 469624"/>
                    <a:gd name="connsiteX5" fmla="*/ 374652 w 379414"/>
                    <a:gd name="connsiteY5" fmla="*/ 304800 h 469624"/>
                    <a:gd name="connsiteX6" fmla="*/ 336552 w 379414"/>
                    <a:gd name="connsiteY6" fmla="*/ 323848 h 469624"/>
                    <a:gd name="connsiteX7" fmla="*/ 350840 w 379414"/>
                    <a:gd name="connsiteY7" fmla="*/ 385760 h 469624"/>
                    <a:gd name="connsiteX8" fmla="*/ 313940 w 379414"/>
                    <a:gd name="connsiteY8" fmla="*/ 469624 h 469624"/>
                    <a:gd name="connsiteX9" fmla="*/ 200026 w 379414"/>
                    <a:gd name="connsiteY9" fmla="*/ 388936 h 469624"/>
                    <a:gd name="connsiteX10" fmla="*/ 120652 w 379414"/>
                    <a:gd name="connsiteY10" fmla="*/ 455612 h 469624"/>
                    <a:gd name="connsiteX11" fmla="*/ 119968 w 379414"/>
                    <a:gd name="connsiteY11" fmla="*/ 455876 h 469624"/>
                    <a:gd name="connsiteX12" fmla="*/ 107952 w 379414"/>
                    <a:gd name="connsiteY12" fmla="*/ 427036 h 469624"/>
                    <a:gd name="connsiteX13" fmla="*/ 114300 w 379414"/>
                    <a:gd name="connsiteY13" fmla="*/ 392112 h 469624"/>
                    <a:gd name="connsiteX14" fmla="*/ 104776 w 379414"/>
                    <a:gd name="connsiteY14" fmla="*/ 280986 h 469624"/>
                    <a:gd name="connsiteX15" fmla="*/ 31752 w 379414"/>
                    <a:gd name="connsiteY15" fmla="*/ 315912 h 469624"/>
                    <a:gd name="connsiteX16" fmla="*/ 28576 w 379414"/>
                    <a:gd name="connsiteY16" fmla="*/ 274636 h 469624"/>
                    <a:gd name="connsiteX17" fmla="*/ 0 w 379414"/>
                    <a:gd name="connsiteY17" fmla="*/ 236536 h 469624"/>
                    <a:gd name="connsiteX18" fmla="*/ 41276 w 379414"/>
                    <a:gd name="connsiteY18" fmla="*/ 207960 h 469624"/>
                    <a:gd name="connsiteX19" fmla="*/ 66676 w 379414"/>
                    <a:gd name="connsiteY19" fmla="*/ 163512 h 469624"/>
                    <a:gd name="connsiteX20" fmla="*/ 117476 w 379414"/>
                    <a:gd name="connsiteY20" fmla="*/ 201612 h 469624"/>
                    <a:gd name="connsiteX21" fmla="*/ 250826 w 379414"/>
                    <a:gd name="connsiteY21" fmla="*/ 176212 h 469624"/>
                    <a:gd name="connsiteX22" fmla="*/ 231734 w 379414"/>
                    <a:gd name="connsiteY22" fmla="*/ 100968 h 469624"/>
                    <a:gd name="connsiteX23" fmla="*/ 241300 w 379414"/>
                    <a:gd name="connsiteY23" fmla="*/ 100012 h 469624"/>
                    <a:gd name="connsiteX24" fmla="*/ 298452 w 379414"/>
                    <a:gd name="connsiteY24" fmla="*/ 0 h 46962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</a:cxnLst>
                  <a:rect l="l" t="t" r="r" b="b"/>
                  <a:pathLst>
                    <a:path w="379414" h="469624">
                      <a:moveTo>
                        <a:pt x="298452" y="0"/>
                      </a:moveTo>
                      <a:lnTo>
                        <a:pt x="331788" y="66674"/>
                      </a:lnTo>
                      <a:lnTo>
                        <a:pt x="350840" y="95248"/>
                      </a:lnTo>
                      <a:lnTo>
                        <a:pt x="331788" y="142874"/>
                      </a:lnTo>
                      <a:lnTo>
                        <a:pt x="379414" y="171448"/>
                      </a:lnTo>
                      <a:lnTo>
                        <a:pt x="374652" y="304800"/>
                      </a:lnTo>
                      <a:lnTo>
                        <a:pt x="336552" y="323848"/>
                      </a:lnTo>
                      <a:lnTo>
                        <a:pt x="350840" y="385760"/>
                      </a:lnTo>
                      <a:lnTo>
                        <a:pt x="313940" y="469624"/>
                      </a:lnTo>
                      <a:lnTo>
                        <a:pt x="200026" y="388936"/>
                      </a:lnTo>
                      <a:lnTo>
                        <a:pt x="120652" y="455612"/>
                      </a:lnTo>
                      <a:lnTo>
                        <a:pt x="119968" y="455876"/>
                      </a:lnTo>
                      <a:lnTo>
                        <a:pt x="107952" y="427036"/>
                      </a:lnTo>
                      <a:lnTo>
                        <a:pt x="114300" y="392112"/>
                      </a:lnTo>
                      <a:lnTo>
                        <a:pt x="104776" y="280986"/>
                      </a:lnTo>
                      <a:lnTo>
                        <a:pt x="31752" y="315912"/>
                      </a:lnTo>
                      <a:lnTo>
                        <a:pt x="28576" y="274636"/>
                      </a:lnTo>
                      <a:lnTo>
                        <a:pt x="0" y="236536"/>
                      </a:lnTo>
                      <a:lnTo>
                        <a:pt x="41276" y="207960"/>
                      </a:lnTo>
                      <a:lnTo>
                        <a:pt x="66676" y="163512"/>
                      </a:lnTo>
                      <a:lnTo>
                        <a:pt x="117476" y="201612"/>
                      </a:lnTo>
                      <a:lnTo>
                        <a:pt x="250826" y="176212"/>
                      </a:lnTo>
                      <a:lnTo>
                        <a:pt x="231734" y="100968"/>
                      </a:lnTo>
                      <a:lnTo>
                        <a:pt x="241300" y="100012"/>
                      </a:lnTo>
                      <a:lnTo>
                        <a:pt x="298452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915" name="フリーフォーム: 図形 1914">
                <a:extLst>
                  <a:ext uri="{FF2B5EF4-FFF2-40B4-BE49-F238E27FC236}">
                    <a16:creationId xmlns:a16="http://schemas.microsoft.com/office/drawing/2014/main" id="{939F3B05-F839-423C-8125-EFF4F0549799}"/>
                  </a:ext>
                </a:extLst>
              </p:cNvPr>
              <p:cNvSpPr/>
              <p:nvPr/>
            </p:nvSpPr>
            <p:spPr>
              <a:xfrm>
                <a:off x="28651200" y="31870650"/>
                <a:ext cx="2100264" cy="3378198"/>
              </a:xfrm>
              <a:custGeom>
                <a:avLst/>
                <a:gdLst>
                  <a:gd name="connsiteX0" fmla="*/ 500064 w 2100264"/>
                  <a:gd name="connsiteY0" fmla="*/ 0 h 3378198"/>
                  <a:gd name="connsiteX1" fmla="*/ 557212 w 2100264"/>
                  <a:gd name="connsiteY1" fmla="*/ 0 h 3378198"/>
                  <a:gd name="connsiteX2" fmla="*/ 590550 w 2100264"/>
                  <a:gd name="connsiteY2" fmla="*/ 95250 h 3378198"/>
                  <a:gd name="connsiteX3" fmla="*/ 623888 w 2100264"/>
                  <a:gd name="connsiteY3" fmla="*/ 119062 h 3378198"/>
                  <a:gd name="connsiteX4" fmla="*/ 638176 w 2100264"/>
                  <a:gd name="connsiteY4" fmla="*/ 171450 h 3378198"/>
                  <a:gd name="connsiteX5" fmla="*/ 809624 w 2100264"/>
                  <a:gd name="connsiteY5" fmla="*/ 214314 h 3378198"/>
                  <a:gd name="connsiteX6" fmla="*/ 890588 w 2100264"/>
                  <a:gd name="connsiteY6" fmla="*/ 257174 h 3378198"/>
                  <a:gd name="connsiteX7" fmla="*/ 1057276 w 2100264"/>
                  <a:gd name="connsiteY7" fmla="*/ 242888 h 3378198"/>
                  <a:gd name="connsiteX8" fmla="*/ 1128712 w 2100264"/>
                  <a:gd name="connsiteY8" fmla="*/ 104774 h 3378198"/>
                  <a:gd name="connsiteX9" fmla="*/ 1176338 w 2100264"/>
                  <a:gd name="connsiteY9" fmla="*/ 138114 h 3378198"/>
                  <a:gd name="connsiteX10" fmla="*/ 1266824 w 2100264"/>
                  <a:gd name="connsiteY10" fmla="*/ 128588 h 3378198"/>
                  <a:gd name="connsiteX11" fmla="*/ 1323976 w 2100264"/>
                  <a:gd name="connsiteY11" fmla="*/ 142874 h 3378198"/>
                  <a:gd name="connsiteX12" fmla="*/ 1347788 w 2100264"/>
                  <a:gd name="connsiteY12" fmla="*/ 223838 h 3378198"/>
                  <a:gd name="connsiteX13" fmla="*/ 1419224 w 2100264"/>
                  <a:gd name="connsiteY13" fmla="*/ 228600 h 3378198"/>
                  <a:gd name="connsiteX14" fmla="*/ 1447800 w 2100264"/>
                  <a:gd name="connsiteY14" fmla="*/ 242888 h 3378198"/>
                  <a:gd name="connsiteX15" fmla="*/ 1495424 w 2100264"/>
                  <a:gd name="connsiteY15" fmla="*/ 238126 h 3378198"/>
                  <a:gd name="connsiteX16" fmla="*/ 1552576 w 2100264"/>
                  <a:gd name="connsiteY16" fmla="*/ 138114 h 3378198"/>
                  <a:gd name="connsiteX17" fmla="*/ 1585912 w 2100264"/>
                  <a:gd name="connsiteY17" fmla="*/ 204788 h 3378198"/>
                  <a:gd name="connsiteX18" fmla="*/ 1604964 w 2100264"/>
                  <a:gd name="connsiteY18" fmla="*/ 233362 h 3378198"/>
                  <a:gd name="connsiteX19" fmla="*/ 1585912 w 2100264"/>
                  <a:gd name="connsiteY19" fmla="*/ 280988 h 3378198"/>
                  <a:gd name="connsiteX20" fmla="*/ 1633538 w 2100264"/>
                  <a:gd name="connsiteY20" fmla="*/ 309562 h 3378198"/>
                  <a:gd name="connsiteX21" fmla="*/ 1628776 w 2100264"/>
                  <a:gd name="connsiteY21" fmla="*/ 442914 h 3378198"/>
                  <a:gd name="connsiteX22" fmla="*/ 1590676 w 2100264"/>
                  <a:gd name="connsiteY22" fmla="*/ 461962 h 3378198"/>
                  <a:gd name="connsiteX23" fmla="*/ 1604964 w 2100264"/>
                  <a:gd name="connsiteY23" fmla="*/ 523874 h 3378198"/>
                  <a:gd name="connsiteX24" fmla="*/ 1552576 w 2100264"/>
                  <a:gd name="connsiteY24" fmla="*/ 642938 h 3378198"/>
                  <a:gd name="connsiteX25" fmla="*/ 1576388 w 2100264"/>
                  <a:gd name="connsiteY25" fmla="*/ 752474 h 3378198"/>
                  <a:gd name="connsiteX26" fmla="*/ 1604964 w 2100264"/>
                  <a:gd name="connsiteY26" fmla="*/ 795338 h 3378198"/>
                  <a:gd name="connsiteX27" fmla="*/ 1724024 w 2100264"/>
                  <a:gd name="connsiteY27" fmla="*/ 809626 h 3378198"/>
                  <a:gd name="connsiteX28" fmla="*/ 1743076 w 2100264"/>
                  <a:gd name="connsiteY28" fmla="*/ 862014 h 3378198"/>
                  <a:gd name="connsiteX29" fmla="*/ 1824038 w 2100264"/>
                  <a:gd name="connsiteY29" fmla="*/ 823914 h 3378198"/>
                  <a:gd name="connsiteX30" fmla="*/ 1871664 w 2100264"/>
                  <a:gd name="connsiteY30" fmla="*/ 823914 h 3378198"/>
                  <a:gd name="connsiteX31" fmla="*/ 1909764 w 2100264"/>
                  <a:gd name="connsiteY31" fmla="*/ 890588 h 3378198"/>
                  <a:gd name="connsiteX32" fmla="*/ 1914524 w 2100264"/>
                  <a:gd name="connsiteY32" fmla="*/ 966788 h 3378198"/>
                  <a:gd name="connsiteX33" fmla="*/ 2033588 w 2100264"/>
                  <a:gd name="connsiteY33" fmla="*/ 923926 h 3378198"/>
                  <a:gd name="connsiteX34" fmla="*/ 2062164 w 2100264"/>
                  <a:gd name="connsiteY34" fmla="*/ 952500 h 3378198"/>
                  <a:gd name="connsiteX35" fmla="*/ 2062164 w 2100264"/>
                  <a:gd name="connsiteY35" fmla="*/ 990600 h 3378198"/>
                  <a:gd name="connsiteX36" fmla="*/ 2057400 w 2100264"/>
                  <a:gd name="connsiteY36" fmla="*/ 1038226 h 3378198"/>
                  <a:gd name="connsiteX37" fmla="*/ 2100264 w 2100264"/>
                  <a:gd name="connsiteY37" fmla="*/ 1052514 h 3378198"/>
                  <a:gd name="connsiteX38" fmla="*/ 2038350 w 2100264"/>
                  <a:gd name="connsiteY38" fmla="*/ 1143000 h 3378198"/>
                  <a:gd name="connsiteX39" fmla="*/ 2019300 w 2100264"/>
                  <a:gd name="connsiteY39" fmla="*/ 1219200 h 3378198"/>
                  <a:gd name="connsiteX40" fmla="*/ 1776412 w 2100264"/>
                  <a:gd name="connsiteY40" fmla="*/ 1252538 h 3378198"/>
                  <a:gd name="connsiteX41" fmla="*/ 1681164 w 2100264"/>
                  <a:gd name="connsiteY41" fmla="*/ 1300162 h 3378198"/>
                  <a:gd name="connsiteX42" fmla="*/ 1666876 w 2100264"/>
                  <a:gd name="connsiteY42" fmla="*/ 1357314 h 3378198"/>
                  <a:gd name="connsiteX43" fmla="*/ 1600200 w 2100264"/>
                  <a:gd name="connsiteY43" fmla="*/ 1433514 h 3378198"/>
                  <a:gd name="connsiteX44" fmla="*/ 1638300 w 2100264"/>
                  <a:gd name="connsiteY44" fmla="*/ 1462088 h 3378198"/>
                  <a:gd name="connsiteX45" fmla="*/ 1709738 w 2100264"/>
                  <a:gd name="connsiteY45" fmla="*/ 1662114 h 3378198"/>
                  <a:gd name="connsiteX46" fmla="*/ 1771650 w 2100264"/>
                  <a:gd name="connsiteY46" fmla="*/ 1681162 h 3378198"/>
                  <a:gd name="connsiteX47" fmla="*/ 1771650 w 2100264"/>
                  <a:gd name="connsiteY47" fmla="*/ 1728790 h 3378198"/>
                  <a:gd name="connsiteX48" fmla="*/ 1671638 w 2100264"/>
                  <a:gd name="connsiteY48" fmla="*/ 1766886 h 3378198"/>
                  <a:gd name="connsiteX49" fmla="*/ 1795464 w 2100264"/>
                  <a:gd name="connsiteY49" fmla="*/ 1957390 h 3378198"/>
                  <a:gd name="connsiteX50" fmla="*/ 1743076 w 2100264"/>
                  <a:gd name="connsiteY50" fmla="*/ 2047874 h 3378198"/>
                  <a:gd name="connsiteX51" fmla="*/ 1757364 w 2100264"/>
                  <a:gd name="connsiteY51" fmla="*/ 2095502 h 3378198"/>
                  <a:gd name="connsiteX52" fmla="*/ 1681164 w 2100264"/>
                  <a:gd name="connsiteY52" fmla="*/ 2171702 h 3378198"/>
                  <a:gd name="connsiteX53" fmla="*/ 1743076 w 2100264"/>
                  <a:gd name="connsiteY53" fmla="*/ 2200274 h 3378198"/>
                  <a:gd name="connsiteX54" fmla="*/ 1738312 w 2100264"/>
                  <a:gd name="connsiteY54" fmla="*/ 2257426 h 3378198"/>
                  <a:gd name="connsiteX55" fmla="*/ 1738312 w 2100264"/>
                  <a:gd name="connsiteY55" fmla="*/ 2285998 h 3378198"/>
                  <a:gd name="connsiteX56" fmla="*/ 1728788 w 2100264"/>
                  <a:gd name="connsiteY56" fmla="*/ 2343150 h 3378198"/>
                  <a:gd name="connsiteX57" fmla="*/ 1728788 w 2100264"/>
                  <a:gd name="connsiteY57" fmla="*/ 2414590 h 3378198"/>
                  <a:gd name="connsiteX58" fmla="*/ 1724024 w 2100264"/>
                  <a:gd name="connsiteY58" fmla="*/ 2505074 h 3378198"/>
                  <a:gd name="connsiteX59" fmla="*/ 1728788 w 2100264"/>
                  <a:gd name="connsiteY59" fmla="*/ 2543174 h 3378198"/>
                  <a:gd name="connsiteX60" fmla="*/ 1676400 w 2100264"/>
                  <a:gd name="connsiteY60" fmla="*/ 2557462 h 3378198"/>
                  <a:gd name="connsiteX61" fmla="*/ 1709738 w 2100264"/>
                  <a:gd name="connsiteY61" fmla="*/ 2762250 h 3378198"/>
                  <a:gd name="connsiteX62" fmla="*/ 1514476 w 2100264"/>
                  <a:gd name="connsiteY62" fmla="*/ 2738438 h 3378198"/>
                  <a:gd name="connsiteX63" fmla="*/ 1457324 w 2100264"/>
                  <a:gd name="connsiteY63" fmla="*/ 2752726 h 3378198"/>
                  <a:gd name="connsiteX64" fmla="*/ 1423988 w 2100264"/>
                  <a:gd name="connsiteY64" fmla="*/ 2814638 h 3378198"/>
                  <a:gd name="connsiteX65" fmla="*/ 1309688 w 2100264"/>
                  <a:gd name="connsiteY65" fmla="*/ 2947990 h 3378198"/>
                  <a:gd name="connsiteX66" fmla="*/ 1171576 w 2100264"/>
                  <a:gd name="connsiteY66" fmla="*/ 2943226 h 3378198"/>
                  <a:gd name="connsiteX67" fmla="*/ 1133476 w 2100264"/>
                  <a:gd name="connsiteY67" fmla="*/ 3014662 h 3378198"/>
                  <a:gd name="connsiteX68" fmla="*/ 1085850 w 2100264"/>
                  <a:gd name="connsiteY68" fmla="*/ 3057526 h 3378198"/>
                  <a:gd name="connsiteX69" fmla="*/ 1085850 w 2100264"/>
                  <a:gd name="connsiteY69" fmla="*/ 3148014 h 3378198"/>
                  <a:gd name="connsiteX70" fmla="*/ 1046832 w 2100264"/>
                  <a:gd name="connsiteY70" fmla="*/ 3223046 h 3378198"/>
                  <a:gd name="connsiteX71" fmla="*/ 1041400 w 2100264"/>
                  <a:gd name="connsiteY71" fmla="*/ 3206750 h 3378198"/>
                  <a:gd name="connsiteX72" fmla="*/ 990600 w 2100264"/>
                  <a:gd name="connsiteY72" fmla="*/ 3181350 h 3378198"/>
                  <a:gd name="connsiteX73" fmla="*/ 958850 w 2100264"/>
                  <a:gd name="connsiteY73" fmla="*/ 3257550 h 3378198"/>
                  <a:gd name="connsiteX74" fmla="*/ 844550 w 2100264"/>
                  <a:gd name="connsiteY74" fmla="*/ 3232150 h 3378198"/>
                  <a:gd name="connsiteX75" fmla="*/ 736600 w 2100264"/>
                  <a:gd name="connsiteY75" fmla="*/ 3276598 h 3378198"/>
                  <a:gd name="connsiteX76" fmla="*/ 647700 w 2100264"/>
                  <a:gd name="connsiteY76" fmla="*/ 3289302 h 3378198"/>
                  <a:gd name="connsiteX77" fmla="*/ 533400 w 2100264"/>
                  <a:gd name="connsiteY77" fmla="*/ 3251198 h 3378198"/>
                  <a:gd name="connsiteX78" fmla="*/ 400050 w 2100264"/>
                  <a:gd name="connsiteY78" fmla="*/ 3251198 h 3378198"/>
                  <a:gd name="connsiteX79" fmla="*/ 355600 w 2100264"/>
                  <a:gd name="connsiteY79" fmla="*/ 3321050 h 3378198"/>
                  <a:gd name="connsiteX80" fmla="*/ 266700 w 2100264"/>
                  <a:gd name="connsiteY80" fmla="*/ 3378198 h 3378198"/>
                  <a:gd name="connsiteX81" fmla="*/ 254000 w 2100264"/>
                  <a:gd name="connsiteY81" fmla="*/ 3295650 h 3378198"/>
                  <a:gd name="connsiteX82" fmla="*/ 196850 w 2100264"/>
                  <a:gd name="connsiteY82" fmla="*/ 3244850 h 3378198"/>
                  <a:gd name="connsiteX83" fmla="*/ 241300 w 2100264"/>
                  <a:gd name="connsiteY83" fmla="*/ 3086102 h 3378198"/>
                  <a:gd name="connsiteX84" fmla="*/ 298450 w 2100264"/>
                  <a:gd name="connsiteY84" fmla="*/ 3073398 h 3378198"/>
                  <a:gd name="connsiteX85" fmla="*/ 298450 w 2100264"/>
                  <a:gd name="connsiteY85" fmla="*/ 2952750 h 3378198"/>
                  <a:gd name="connsiteX86" fmla="*/ 247650 w 2100264"/>
                  <a:gd name="connsiteY86" fmla="*/ 2844798 h 3378198"/>
                  <a:gd name="connsiteX87" fmla="*/ 152400 w 2100264"/>
                  <a:gd name="connsiteY87" fmla="*/ 2832102 h 3378198"/>
                  <a:gd name="connsiteX88" fmla="*/ 171450 w 2100264"/>
                  <a:gd name="connsiteY88" fmla="*/ 2755902 h 3378198"/>
                  <a:gd name="connsiteX89" fmla="*/ 0 w 2100264"/>
                  <a:gd name="connsiteY89" fmla="*/ 2603502 h 3378198"/>
                  <a:gd name="connsiteX90" fmla="*/ 6350 w 2100264"/>
                  <a:gd name="connsiteY90" fmla="*/ 2508250 h 3378198"/>
                  <a:gd name="connsiteX91" fmla="*/ 101600 w 2100264"/>
                  <a:gd name="connsiteY91" fmla="*/ 2470150 h 3378198"/>
                  <a:gd name="connsiteX92" fmla="*/ 146050 w 2100264"/>
                  <a:gd name="connsiteY92" fmla="*/ 2343150 h 3378198"/>
                  <a:gd name="connsiteX93" fmla="*/ 184150 w 2100264"/>
                  <a:gd name="connsiteY93" fmla="*/ 2330450 h 3378198"/>
                  <a:gd name="connsiteX94" fmla="*/ 203200 w 2100264"/>
                  <a:gd name="connsiteY94" fmla="*/ 2279650 h 3378198"/>
                  <a:gd name="connsiteX95" fmla="*/ 266700 w 2100264"/>
                  <a:gd name="connsiteY95" fmla="*/ 2222502 h 3378198"/>
                  <a:gd name="connsiteX96" fmla="*/ 298450 w 2100264"/>
                  <a:gd name="connsiteY96" fmla="*/ 2184398 h 3378198"/>
                  <a:gd name="connsiteX97" fmla="*/ 285750 w 2100264"/>
                  <a:gd name="connsiteY97" fmla="*/ 2114550 h 3378198"/>
                  <a:gd name="connsiteX98" fmla="*/ 336550 w 2100264"/>
                  <a:gd name="connsiteY98" fmla="*/ 2076450 h 3378198"/>
                  <a:gd name="connsiteX99" fmla="*/ 438150 w 2100264"/>
                  <a:gd name="connsiteY99" fmla="*/ 2057398 h 3378198"/>
                  <a:gd name="connsiteX100" fmla="*/ 482600 w 2100264"/>
                  <a:gd name="connsiteY100" fmla="*/ 2095502 h 3378198"/>
                  <a:gd name="connsiteX101" fmla="*/ 552450 w 2100264"/>
                  <a:gd name="connsiteY101" fmla="*/ 2044702 h 3378198"/>
                  <a:gd name="connsiteX102" fmla="*/ 552450 w 2100264"/>
                  <a:gd name="connsiteY102" fmla="*/ 1911350 h 3378198"/>
                  <a:gd name="connsiteX103" fmla="*/ 495300 w 2100264"/>
                  <a:gd name="connsiteY103" fmla="*/ 1854198 h 3378198"/>
                  <a:gd name="connsiteX104" fmla="*/ 431800 w 2100264"/>
                  <a:gd name="connsiteY104" fmla="*/ 1892302 h 3378198"/>
                  <a:gd name="connsiteX105" fmla="*/ 400050 w 2100264"/>
                  <a:gd name="connsiteY105" fmla="*/ 1847850 h 3378198"/>
                  <a:gd name="connsiteX106" fmla="*/ 361950 w 2100264"/>
                  <a:gd name="connsiteY106" fmla="*/ 1651000 h 3378198"/>
                  <a:gd name="connsiteX107" fmla="*/ 368300 w 2100264"/>
                  <a:gd name="connsiteY107" fmla="*/ 1574800 h 3378198"/>
                  <a:gd name="connsiteX108" fmla="*/ 344312 w 2100264"/>
                  <a:gd name="connsiteY108" fmla="*/ 1460854 h 3378198"/>
                  <a:gd name="connsiteX109" fmla="*/ 419100 w 2100264"/>
                  <a:gd name="connsiteY109" fmla="*/ 1395414 h 3378198"/>
                  <a:gd name="connsiteX110" fmla="*/ 361950 w 2100264"/>
                  <a:gd name="connsiteY110" fmla="*/ 1333500 h 3378198"/>
                  <a:gd name="connsiteX111" fmla="*/ 419100 w 2100264"/>
                  <a:gd name="connsiteY111" fmla="*/ 1238250 h 3378198"/>
                  <a:gd name="connsiteX112" fmla="*/ 419100 w 2100264"/>
                  <a:gd name="connsiteY112" fmla="*/ 1052514 h 3378198"/>
                  <a:gd name="connsiteX113" fmla="*/ 400050 w 2100264"/>
                  <a:gd name="connsiteY113" fmla="*/ 1038226 h 3378198"/>
                  <a:gd name="connsiteX114" fmla="*/ 414338 w 2100264"/>
                  <a:gd name="connsiteY114" fmla="*/ 995362 h 3378198"/>
                  <a:gd name="connsiteX115" fmla="*/ 342900 w 2100264"/>
                  <a:gd name="connsiteY115" fmla="*/ 876300 h 3378198"/>
                  <a:gd name="connsiteX116" fmla="*/ 347664 w 2100264"/>
                  <a:gd name="connsiteY116" fmla="*/ 804862 h 3378198"/>
                  <a:gd name="connsiteX117" fmla="*/ 428624 w 2100264"/>
                  <a:gd name="connsiteY117" fmla="*/ 714374 h 3378198"/>
                  <a:gd name="connsiteX118" fmla="*/ 428624 w 2100264"/>
                  <a:gd name="connsiteY118" fmla="*/ 666750 h 3378198"/>
                  <a:gd name="connsiteX119" fmla="*/ 309564 w 2100264"/>
                  <a:gd name="connsiteY119" fmla="*/ 652462 h 3378198"/>
                  <a:gd name="connsiteX120" fmla="*/ 357188 w 2100264"/>
                  <a:gd name="connsiteY120" fmla="*/ 561974 h 3378198"/>
                  <a:gd name="connsiteX121" fmla="*/ 390524 w 2100264"/>
                  <a:gd name="connsiteY121" fmla="*/ 395288 h 3378198"/>
                  <a:gd name="connsiteX122" fmla="*/ 419100 w 2100264"/>
                  <a:gd name="connsiteY122" fmla="*/ 366714 h 3378198"/>
                  <a:gd name="connsiteX123" fmla="*/ 381000 w 2100264"/>
                  <a:gd name="connsiteY123" fmla="*/ 304800 h 3378198"/>
                  <a:gd name="connsiteX124" fmla="*/ 390524 w 2100264"/>
                  <a:gd name="connsiteY124" fmla="*/ 261938 h 3378198"/>
                  <a:gd name="connsiteX125" fmla="*/ 447676 w 2100264"/>
                  <a:gd name="connsiteY125" fmla="*/ 228600 h 3378198"/>
                  <a:gd name="connsiteX126" fmla="*/ 485776 w 2100264"/>
                  <a:gd name="connsiteY126" fmla="*/ 209550 h 3378198"/>
                  <a:gd name="connsiteX127" fmla="*/ 461964 w 2100264"/>
                  <a:gd name="connsiteY127" fmla="*/ 133350 h 3378198"/>
                  <a:gd name="connsiteX128" fmla="*/ 495300 w 2100264"/>
                  <a:gd name="connsiteY128" fmla="*/ 100014 h 33781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</a:cxnLst>
                <a:rect l="l" t="t" r="r" b="b"/>
                <a:pathLst>
                  <a:path w="2100264" h="3378198">
                    <a:moveTo>
                      <a:pt x="500064" y="0"/>
                    </a:moveTo>
                    <a:lnTo>
                      <a:pt x="557212" y="0"/>
                    </a:lnTo>
                    <a:lnTo>
                      <a:pt x="590550" y="95250"/>
                    </a:lnTo>
                    <a:lnTo>
                      <a:pt x="623888" y="119062"/>
                    </a:lnTo>
                    <a:lnTo>
                      <a:pt x="638176" y="171450"/>
                    </a:lnTo>
                    <a:lnTo>
                      <a:pt x="809624" y="214314"/>
                    </a:lnTo>
                    <a:lnTo>
                      <a:pt x="890588" y="257174"/>
                    </a:lnTo>
                    <a:lnTo>
                      <a:pt x="1057276" y="242888"/>
                    </a:lnTo>
                    <a:lnTo>
                      <a:pt x="1128712" y="104774"/>
                    </a:lnTo>
                    <a:lnTo>
                      <a:pt x="1176338" y="138114"/>
                    </a:lnTo>
                    <a:lnTo>
                      <a:pt x="1266824" y="128588"/>
                    </a:lnTo>
                    <a:lnTo>
                      <a:pt x="1323976" y="142874"/>
                    </a:lnTo>
                    <a:lnTo>
                      <a:pt x="1347788" y="223838"/>
                    </a:lnTo>
                    <a:lnTo>
                      <a:pt x="1419224" y="228600"/>
                    </a:lnTo>
                    <a:lnTo>
                      <a:pt x="1447800" y="242888"/>
                    </a:lnTo>
                    <a:lnTo>
                      <a:pt x="1495424" y="238126"/>
                    </a:lnTo>
                    <a:lnTo>
                      <a:pt x="1552576" y="138114"/>
                    </a:lnTo>
                    <a:lnTo>
                      <a:pt x="1585912" y="204788"/>
                    </a:lnTo>
                    <a:lnTo>
                      <a:pt x="1604964" y="233362"/>
                    </a:lnTo>
                    <a:lnTo>
                      <a:pt x="1585912" y="280988"/>
                    </a:lnTo>
                    <a:lnTo>
                      <a:pt x="1633538" y="309562"/>
                    </a:lnTo>
                    <a:lnTo>
                      <a:pt x="1628776" y="442914"/>
                    </a:lnTo>
                    <a:lnTo>
                      <a:pt x="1590676" y="461962"/>
                    </a:lnTo>
                    <a:lnTo>
                      <a:pt x="1604964" y="523874"/>
                    </a:lnTo>
                    <a:lnTo>
                      <a:pt x="1552576" y="642938"/>
                    </a:lnTo>
                    <a:lnTo>
                      <a:pt x="1576388" y="752474"/>
                    </a:lnTo>
                    <a:lnTo>
                      <a:pt x="1604964" y="795338"/>
                    </a:lnTo>
                    <a:lnTo>
                      <a:pt x="1724024" y="809626"/>
                    </a:lnTo>
                    <a:lnTo>
                      <a:pt x="1743076" y="862014"/>
                    </a:lnTo>
                    <a:lnTo>
                      <a:pt x="1824038" y="823914"/>
                    </a:lnTo>
                    <a:lnTo>
                      <a:pt x="1871664" y="823914"/>
                    </a:lnTo>
                    <a:lnTo>
                      <a:pt x="1909764" y="890588"/>
                    </a:lnTo>
                    <a:lnTo>
                      <a:pt x="1914524" y="966788"/>
                    </a:lnTo>
                    <a:lnTo>
                      <a:pt x="2033588" y="923926"/>
                    </a:lnTo>
                    <a:lnTo>
                      <a:pt x="2062164" y="952500"/>
                    </a:lnTo>
                    <a:lnTo>
                      <a:pt x="2062164" y="990600"/>
                    </a:lnTo>
                    <a:lnTo>
                      <a:pt x="2057400" y="1038226"/>
                    </a:lnTo>
                    <a:lnTo>
                      <a:pt x="2100264" y="1052514"/>
                    </a:lnTo>
                    <a:lnTo>
                      <a:pt x="2038350" y="1143000"/>
                    </a:lnTo>
                    <a:lnTo>
                      <a:pt x="2019300" y="1219200"/>
                    </a:lnTo>
                    <a:lnTo>
                      <a:pt x="1776412" y="1252538"/>
                    </a:lnTo>
                    <a:lnTo>
                      <a:pt x="1681164" y="1300162"/>
                    </a:lnTo>
                    <a:lnTo>
                      <a:pt x="1666876" y="1357314"/>
                    </a:lnTo>
                    <a:lnTo>
                      <a:pt x="1600200" y="1433514"/>
                    </a:lnTo>
                    <a:lnTo>
                      <a:pt x="1638300" y="1462088"/>
                    </a:lnTo>
                    <a:lnTo>
                      <a:pt x="1709738" y="1662114"/>
                    </a:lnTo>
                    <a:lnTo>
                      <a:pt x="1771650" y="1681162"/>
                    </a:lnTo>
                    <a:lnTo>
                      <a:pt x="1771650" y="1728790"/>
                    </a:lnTo>
                    <a:lnTo>
                      <a:pt x="1671638" y="1766886"/>
                    </a:lnTo>
                    <a:lnTo>
                      <a:pt x="1795464" y="1957390"/>
                    </a:lnTo>
                    <a:lnTo>
                      <a:pt x="1743076" y="2047874"/>
                    </a:lnTo>
                    <a:lnTo>
                      <a:pt x="1757364" y="2095502"/>
                    </a:lnTo>
                    <a:lnTo>
                      <a:pt x="1681164" y="2171702"/>
                    </a:lnTo>
                    <a:lnTo>
                      <a:pt x="1743076" y="2200274"/>
                    </a:lnTo>
                    <a:lnTo>
                      <a:pt x="1738312" y="2257426"/>
                    </a:lnTo>
                    <a:lnTo>
                      <a:pt x="1738312" y="2285998"/>
                    </a:lnTo>
                    <a:lnTo>
                      <a:pt x="1728788" y="2343150"/>
                    </a:lnTo>
                    <a:lnTo>
                      <a:pt x="1728788" y="2414590"/>
                    </a:lnTo>
                    <a:lnTo>
                      <a:pt x="1724024" y="2505074"/>
                    </a:lnTo>
                    <a:lnTo>
                      <a:pt x="1728788" y="2543174"/>
                    </a:lnTo>
                    <a:lnTo>
                      <a:pt x="1676400" y="2557462"/>
                    </a:lnTo>
                    <a:lnTo>
                      <a:pt x="1709738" y="2762250"/>
                    </a:lnTo>
                    <a:lnTo>
                      <a:pt x="1514476" y="2738438"/>
                    </a:lnTo>
                    <a:lnTo>
                      <a:pt x="1457324" y="2752726"/>
                    </a:lnTo>
                    <a:lnTo>
                      <a:pt x="1423988" y="2814638"/>
                    </a:lnTo>
                    <a:lnTo>
                      <a:pt x="1309688" y="2947990"/>
                    </a:lnTo>
                    <a:lnTo>
                      <a:pt x="1171576" y="2943226"/>
                    </a:lnTo>
                    <a:lnTo>
                      <a:pt x="1133476" y="3014662"/>
                    </a:lnTo>
                    <a:lnTo>
                      <a:pt x="1085850" y="3057526"/>
                    </a:lnTo>
                    <a:lnTo>
                      <a:pt x="1085850" y="3148014"/>
                    </a:lnTo>
                    <a:lnTo>
                      <a:pt x="1046832" y="3223046"/>
                    </a:lnTo>
                    <a:lnTo>
                      <a:pt x="1041400" y="3206750"/>
                    </a:lnTo>
                    <a:lnTo>
                      <a:pt x="990600" y="3181350"/>
                    </a:lnTo>
                    <a:lnTo>
                      <a:pt x="958850" y="3257550"/>
                    </a:lnTo>
                    <a:lnTo>
                      <a:pt x="844550" y="3232150"/>
                    </a:lnTo>
                    <a:lnTo>
                      <a:pt x="736600" y="3276598"/>
                    </a:lnTo>
                    <a:lnTo>
                      <a:pt x="647700" y="3289302"/>
                    </a:lnTo>
                    <a:lnTo>
                      <a:pt x="533400" y="3251198"/>
                    </a:lnTo>
                    <a:lnTo>
                      <a:pt x="400050" y="3251198"/>
                    </a:lnTo>
                    <a:lnTo>
                      <a:pt x="355600" y="3321050"/>
                    </a:lnTo>
                    <a:lnTo>
                      <a:pt x="266700" y="3378198"/>
                    </a:lnTo>
                    <a:lnTo>
                      <a:pt x="254000" y="3295650"/>
                    </a:lnTo>
                    <a:lnTo>
                      <a:pt x="196850" y="3244850"/>
                    </a:lnTo>
                    <a:lnTo>
                      <a:pt x="241300" y="3086102"/>
                    </a:lnTo>
                    <a:lnTo>
                      <a:pt x="298450" y="3073398"/>
                    </a:lnTo>
                    <a:lnTo>
                      <a:pt x="298450" y="2952750"/>
                    </a:lnTo>
                    <a:lnTo>
                      <a:pt x="247650" y="2844798"/>
                    </a:lnTo>
                    <a:lnTo>
                      <a:pt x="152400" y="2832102"/>
                    </a:lnTo>
                    <a:lnTo>
                      <a:pt x="171450" y="2755902"/>
                    </a:lnTo>
                    <a:lnTo>
                      <a:pt x="0" y="2603502"/>
                    </a:lnTo>
                    <a:lnTo>
                      <a:pt x="6350" y="2508250"/>
                    </a:lnTo>
                    <a:lnTo>
                      <a:pt x="101600" y="2470150"/>
                    </a:lnTo>
                    <a:lnTo>
                      <a:pt x="146050" y="2343150"/>
                    </a:lnTo>
                    <a:lnTo>
                      <a:pt x="184150" y="2330450"/>
                    </a:lnTo>
                    <a:lnTo>
                      <a:pt x="203200" y="2279650"/>
                    </a:lnTo>
                    <a:lnTo>
                      <a:pt x="266700" y="2222502"/>
                    </a:lnTo>
                    <a:lnTo>
                      <a:pt x="298450" y="2184398"/>
                    </a:lnTo>
                    <a:lnTo>
                      <a:pt x="285750" y="2114550"/>
                    </a:lnTo>
                    <a:lnTo>
                      <a:pt x="336550" y="2076450"/>
                    </a:lnTo>
                    <a:lnTo>
                      <a:pt x="438150" y="2057398"/>
                    </a:lnTo>
                    <a:lnTo>
                      <a:pt x="482600" y="2095502"/>
                    </a:lnTo>
                    <a:lnTo>
                      <a:pt x="552450" y="2044702"/>
                    </a:lnTo>
                    <a:lnTo>
                      <a:pt x="552450" y="1911350"/>
                    </a:lnTo>
                    <a:lnTo>
                      <a:pt x="495300" y="1854198"/>
                    </a:lnTo>
                    <a:lnTo>
                      <a:pt x="431800" y="1892302"/>
                    </a:lnTo>
                    <a:lnTo>
                      <a:pt x="400050" y="1847850"/>
                    </a:lnTo>
                    <a:lnTo>
                      <a:pt x="361950" y="1651000"/>
                    </a:lnTo>
                    <a:lnTo>
                      <a:pt x="368300" y="1574800"/>
                    </a:lnTo>
                    <a:lnTo>
                      <a:pt x="344312" y="1460854"/>
                    </a:lnTo>
                    <a:lnTo>
                      <a:pt x="419100" y="1395414"/>
                    </a:lnTo>
                    <a:lnTo>
                      <a:pt x="361950" y="1333500"/>
                    </a:lnTo>
                    <a:lnTo>
                      <a:pt x="419100" y="1238250"/>
                    </a:lnTo>
                    <a:lnTo>
                      <a:pt x="419100" y="1052514"/>
                    </a:lnTo>
                    <a:lnTo>
                      <a:pt x="400050" y="1038226"/>
                    </a:lnTo>
                    <a:lnTo>
                      <a:pt x="414338" y="995362"/>
                    </a:lnTo>
                    <a:lnTo>
                      <a:pt x="342900" y="876300"/>
                    </a:lnTo>
                    <a:lnTo>
                      <a:pt x="347664" y="804862"/>
                    </a:lnTo>
                    <a:lnTo>
                      <a:pt x="428624" y="714374"/>
                    </a:lnTo>
                    <a:lnTo>
                      <a:pt x="428624" y="666750"/>
                    </a:lnTo>
                    <a:lnTo>
                      <a:pt x="309564" y="652462"/>
                    </a:lnTo>
                    <a:lnTo>
                      <a:pt x="357188" y="561974"/>
                    </a:lnTo>
                    <a:lnTo>
                      <a:pt x="390524" y="395288"/>
                    </a:lnTo>
                    <a:lnTo>
                      <a:pt x="419100" y="366714"/>
                    </a:lnTo>
                    <a:lnTo>
                      <a:pt x="381000" y="304800"/>
                    </a:lnTo>
                    <a:lnTo>
                      <a:pt x="390524" y="261938"/>
                    </a:lnTo>
                    <a:lnTo>
                      <a:pt x="447676" y="228600"/>
                    </a:lnTo>
                    <a:lnTo>
                      <a:pt x="485776" y="209550"/>
                    </a:lnTo>
                    <a:lnTo>
                      <a:pt x="461964" y="133350"/>
                    </a:lnTo>
                    <a:lnTo>
                      <a:pt x="495300" y="100014"/>
                    </a:lnTo>
                    <a:close/>
                  </a:path>
                </a:pathLst>
              </a:custGeom>
              <a:noFill/>
              <a:ln w="38100">
                <a:solidFill>
                  <a:schemeClr val="accent6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873" name="グループ化 1872">
              <a:extLst>
                <a:ext uri="{FF2B5EF4-FFF2-40B4-BE49-F238E27FC236}">
                  <a16:creationId xmlns:a16="http://schemas.microsoft.com/office/drawing/2014/main" id="{5C63FDE9-7DE8-4459-86F4-7291D7297B6C}"/>
                </a:ext>
              </a:extLst>
            </p:cNvPr>
            <p:cNvGrpSpPr/>
            <p:nvPr/>
          </p:nvGrpSpPr>
          <p:grpSpPr>
            <a:xfrm>
              <a:off x="28689389" y="32038597"/>
              <a:ext cx="2105241" cy="2777994"/>
              <a:chOff x="28689389" y="32038597"/>
              <a:chExt cx="2105241" cy="2777994"/>
            </a:xfrm>
          </p:grpSpPr>
          <p:sp>
            <p:nvSpPr>
              <p:cNvPr id="1874" name="正方形/長方形 1873">
                <a:extLst>
                  <a:ext uri="{FF2B5EF4-FFF2-40B4-BE49-F238E27FC236}">
                    <a16:creationId xmlns:a16="http://schemas.microsoft.com/office/drawing/2014/main" id="{805E50EA-6DF3-4487-AC5B-3866C2E70042}"/>
                  </a:ext>
                </a:extLst>
              </p:cNvPr>
              <p:cNvSpPr/>
              <p:nvPr/>
            </p:nvSpPr>
            <p:spPr>
              <a:xfrm>
                <a:off x="29252125" y="33245192"/>
                <a:ext cx="896399" cy="369332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1800" b="1" spc="50" dirty="0">
                    <a:ln w="11430">
                      <a:noFill/>
                    </a:ln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奈　良</a:t>
                </a:r>
              </a:p>
            </p:txBody>
          </p:sp>
          <p:sp>
            <p:nvSpPr>
              <p:cNvPr id="1875" name="正方形/長方形 1874">
                <a:extLst>
                  <a:ext uri="{FF2B5EF4-FFF2-40B4-BE49-F238E27FC236}">
                    <a16:creationId xmlns:a16="http://schemas.microsoft.com/office/drawing/2014/main" id="{C4AA5C6A-1BF9-444F-A0E0-1ED31682EDA3}"/>
                  </a:ext>
                </a:extLst>
              </p:cNvPr>
              <p:cNvSpPr/>
              <p:nvPr/>
            </p:nvSpPr>
            <p:spPr>
              <a:xfrm>
                <a:off x="29398269" y="32152419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奈良市</a:t>
                </a:r>
              </a:p>
            </p:txBody>
          </p:sp>
          <p:sp>
            <p:nvSpPr>
              <p:cNvPr id="1876" name="正方形/長方形 1875">
                <a:extLst>
                  <a:ext uri="{FF2B5EF4-FFF2-40B4-BE49-F238E27FC236}">
                    <a16:creationId xmlns:a16="http://schemas.microsoft.com/office/drawing/2014/main" id="{D3504781-AB69-4961-BE0E-F0C6C825F4D2}"/>
                  </a:ext>
                </a:extLst>
              </p:cNvPr>
              <p:cNvSpPr/>
              <p:nvPr/>
            </p:nvSpPr>
            <p:spPr>
              <a:xfrm>
                <a:off x="28911808" y="32806485"/>
                <a:ext cx="729687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大和高田市</a:t>
                </a:r>
              </a:p>
            </p:txBody>
          </p:sp>
          <p:sp>
            <p:nvSpPr>
              <p:cNvPr id="1877" name="正方形/長方形 1876">
                <a:extLst>
                  <a:ext uri="{FF2B5EF4-FFF2-40B4-BE49-F238E27FC236}">
                    <a16:creationId xmlns:a16="http://schemas.microsoft.com/office/drawing/2014/main" id="{9A0CA559-058A-4E28-9F04-6DD318B6D1D0}"/>
                  </a:ext>
                </a:extLst>
              </p:cNvPr>
              <p:cNvSpPr/>
              <p:nvPr/>
            </p:nvSpPr>
            <p:spPr>
              <a:xfrm>
                <a:off x="29021737" y="32241224"/>
                <a:ext cx="729687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大和郡山市</a:t>
                </a:r>
              </a:p>
            </p:txBody>
          </p:sp>
          <p:sp>
            <p:nvSpPr>
              <p:cNvPr id="1878" name="正方形/長方形 1877">
                <a:extLst>
                  <a:ext uri="{FF2B5EF4-FFF2-40B4-BE49-F238E27FC236}">
                    <a16:creationId xmlns:a16="http://schemas.microsoft.com/office/drawing/2014/main" id="{62AC7D56-E4A3-438A-87B0-9D3349CAFA1C}"/>
                  </a:ext>
                </a:extLst>
              </p:cNvPr>
              <p:cNvSpPr/>
              <p:nvPr/>
            </p:nvSpPr>
            <p:spPr>
              <a:xfrm>
                <a:off x="29364077" y="32472920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天理市</a:t>
                </a:r>
              </a:p>
            </p:txBody>
          </p:sp>
          <p:sp>
            <p:nvSpPr>
              <p:cNvPr id="1879" name="正方形/長方形 1878">
                <a:extLst>
                  <a:ext uri="{FF2B5EF4-FFF2-40B4-BE49-F238E27FC236}">
                    <a16:creationId xmlns:a16="http://schemas.microsoft.com/office/drawing/2014/main" id="{5CC525AA-AAEF-47B6-BB51-59E43C194387}"/>
                  </a:ext>
                </a:extLst>
              </p:cNvPr>
              <p:cNvSpPr/>
              <p:nvPr/>
            </p:nvSpPr>
            <p:spPr>
              <a:xfrm>
                <a:off x="29183453" y="32757193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橿原市</a:t>
                </a:r>
              </a:p>
            </p:txBody>
          </p:sp>
          <p:sp>
            <p:nvSpPr>
              <p:cNvPr id="1880" name="正方形/長方形 1879">
                <a:extLst>
                  <a:ext uri="{FF2B5EF4-FFF2-40B4-BE49-F238E27FC236}">
                    <a16:creationId xmlns:a16="http://schemas.microsoft.com/office/drawing/2014/main" id="{4E00D35A-A477-454E-9641-3000B941EBB6}"/>
                  </a:ext>
                </a:extLst>
              </p:cNvPr>
              <p:cNvSpPr/>
              <p:nvPr/>
            </p:nvSpPr>
            <p:spPr>
              <a:xfrm>
                <a:off x="29422997" y="32782984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桜井市</a:t>
                </a:r>
              </a:p>
            </p:txBody>
          </p:sp>
          <p:sp>
            <p:nvSpPr>
              <p:cNvPr id="1881" name="正方形/長方形 1880">
                <a:extLst>
                  <a:ext uri="{FF2B5EF4-FFF2-40B4-BE49-F238E27FC236}">
                    <a16:creationId xmlns:a16="http://schemas.microsoft.com/office/drawing/2014/main" id="{6FAD44B2-4EDB-439C-88C9-4F06168F87F3}"/>
                  </a:ext>
                </a:extLst>
              </p:cNvPr>
              <p:cNvSpPr/>
              <p:nvPr/>
            </p:nvSpPr>
            <p:spPr>
              <a:xfrm>
                <a:off x="28931483" y="33484861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五條市</a:t>
                </a:r>
              </a:p>
            </p:txBody>
          </p:sp>
          <p:sp>
            <p:nvSpPr>
              <p:cNvPr id="1882" name="正方形/長方形 1881">
                <a:extLst>
                  <a:ext uri="{FF2B5EF4-FFF2-40B4-BE49-F238E27FC236}">
                    <a16:creationId xmlns:a16="http://schemas.microsoft.com/office/drawing/2014/main" id="{484E680D-3BAE-4800-8855-8914BDC6565A}"/>
                  </a:ext>
                </a:extLst>
              </p:cNvPr>
              <p:cNvSpPr/>
              <p:nvPr/>
            </p:nvSpPr>
            <p:spPr>
              <a:xfrm>
                <a:off x="28928867" y="33085306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御所市</a:t>
                </a:r>
              </a:p>
            </p:txBody>
          </p:sp>
          <p:sp>
            <p:nvSpPr>
              <p:cNvPr id="1883" name="正方形/長方形 1882">
                <a:extLst>
                  <a:ext uri="{FF2B5EF4-FFF2-40B4-BE49-F238E27FC236}">
                    <a16:creationId xmlns:a16="http://schemas.microsoft.com/office/drawing/2014/main" id="{5C7839BD-965C-41CA-AA10-EF2A985D0F78}"/>
                  </a:ext>
                </a:extLst>
              </p:cNvPr>
              <p:cNvSpPr/>
              <p:nvPr/>
            </p:nvSpPr>
            <p:spPr>
              <a:xfrm>
                <a:off x="28919493" y="32038597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生駒市</a:t>
                </a:r>
                <a:endParaRPr lang="ja-JP" altLang="en-US" sz="800" spc="50" dirty="0">
                  <a:ln w="11430"/>
                  <a:latin typeface="メイリオ" pitchFamily="50" charset="-128"/>
                  <a:ea typeface="メイリオ" pitchFamily="50" charset="-128"/>
                  <a:cs typeface="メイリオ" pitchFamily="50" charset="-128"/>
                </a:endParaRPr>
              </a:p>
            </p:txBody>
          </p:sp>
          <p:sp>
            <p:nvSpPr>
              <p:cNvPr id="1884" name="正方形/長方形 1883">
                <a:extLst>
                  <a:ext uri="{FF2B5EF4-FFF2-40B4-BE49-F238E27FC236}">
                    <a16:creationId xmlns:a16="http://schemas.microsoft.com/office/drawing/2014/main" id="{355BCD7A-18C5-48F1-9E80-F755C1A7A3CA}"/>
                  </a:ext>
                </a:extLst>
              </p:cNvPr>
              <p:cNvSpPr/>
              <p:nvPr/>
            </p:nvSpPr>
            <p:spPr>
              <a:xfrm>
                <a:off x="28917136" y="32857977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葛城市</a:t>
                </a:r>
              </a:p>
            </p:txBody>
          </p:sp>
          <p:sp>
            <p:nvSpPr>
              <p:cNvPr id="1885" name="正方形/長方形 1884">
                <a:extLst>
                  <a:ext uri="{FF2B5EF4-FFF2-40B4-BE49-F238E27FC236}">
                    <a16:creationId xmlns:a16="http://schemas.microsoft.com/office/drawing/2014/main" id="{2512D106-0341-4EEE-B8DC-7CEDB2E250CD}"/>
                  </a:ext>
                </a:extLst>
              </p:cNvPr>
              <p:cNvSpPr/>
              <p:nvPr/>
            </p:nvSpPr>
            <p:spPr>
              <a:xfrm>
                <a:off x="29811950" y="32719883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宇陀市</a:t>
                </a:r>
              </a:p>
            </p:txBody>
          </p:sp>
          <p:sp>
            <p:nvSpPr>
              <p:cNvPr id="1886" name="正方形/長方形 1885">
                <a:extLst>
                  <a:ext uri="{FF2B5EF4-FFF2-40B4-BE49-F238E27FC236}">
                    <a16:creationId xmlns:a16="http://schemas.microsoft.com/office/drawing/2014/main" id="{FCDB66B4-B9CF-49D6-AB6D-8EC726630898}"/>
                  </a:ext>
                </a:extLst>
              </p:cNvPr>
              <p:cNvSpPr/>
              <p:nvPr/>
            </p:nvSpPr>
            <p:spPr>
              <a:xfrm>
                <a:off x="29867766" y="32166760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山添村</a:t>
                </a:r>
              </a:p>
            </p:txBody>
          </p:sp>
          <p:sp>
            <p:nvSpPr>
              <p:cNvPr id="1887" name="正方形/長方形 1886">
                <a:extLst>
                  <a:ext uri="{FF2B5EF4-FFF2-40B4-BE49-F238E27FC236}">
                    <a16:creationId xmlns:a16="http://schemas.microsoft.com/office/drawing/2014/main" id="{1D843726-7F17-4868-96B8-415F37CC0D8D}"/>
                  </a:ext>
                </a:extLst>
              </p:cNvPr>
              <p:cNvSpPr/>
              <p:nvPr/>
            </p:nvSpPr>
            <p:spPr>
              <a:xfrm>
                <a:off x="28902334" y="32439290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三郷町</a:t>
                </a:r>
              </a:p>
            </p:txBody>
          </p:sp>
          <p:sp>
            <p:nvSpPr>
              <p:cNvPr id="1888" name="正方形/長方形 1887">
                <a:extLst>
                  <a:ext uri="{FF2B5EF4-FFF2-40B4-BE49-F238E27FC236}">
                    <a16:creationId xmlns:a16="http://schemas.microsoft.com/office/drawing/2014/main" id="{FAA22B91-7CFB-42BC-A6D4-2ECB9FF73232}"/>
                  </a:ext>
                </a:extLst>
              </p:cNvPr>
              <p:cNvSpPr/>
              <p:nvPr/>
            </p:nvSpPr>
            <p:spPr>
              <a:xfrm>
                <a:off x="29848313" y="33117476"/>
                <a:ext cx="620683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東吉野村</a:t>
                </a:r>
              </a:p>
            </p:txBody>
          </p:sp>
          <p:sp>
            <p:nvSpPr>
              <p:cNvPr id="1889" name="正方形/長方形 1888">
                <a:extLst>
                  <a:ext uri="{FF2B5EF4-FFF2-40B4-BE49-F238E27FC236}">
                    <a16:creationId xmlns:a16="http://schemas.microsoft.com/office/drawing/2014/main" id="{33D40132-E84B-47C8-9286-FD3F7187F405}"/>
                  </a:ext>
                </a:extLst>
              </p:cNvPr>
              <p:cNvSpPr/>
              <p:nvPr/>
            </p:nvSpPr>
            <p:spPr>
              <a:xfrm>
                <a:off x="29882597" y="33569138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川上村</a:t>
                </a:r>
              </a:p>
            </p:txBody>
          </p:sp>
          <p:sp>
            <p:nvSpPr>
              <p:cNvPr id="1890" name="正方形/長方形 1889">
                <a:extLst>
                  <a:ext uri="{FF2B5EF4-FFF2-40B4-BE49-F238E27FC236}">
                    <a16:creationId xmlns:a16="http://schemas.microsoft.com/office/drawing/2014/main" id="{F25226F7-587B-40B8-9D4D-5453D907E3DA}"/>
                  </a:ext>
                </a:extLst>
              </p:cNvPr>
              <p:cNvSpPr/>
              <p:nvPr/>
            </p:nvSpPr>
            <p:spPr>
              <a:xfrm>
                <a:off x="29407175" y="33542614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黒滝村</a:t>
                </a:r>
              </a:p>
            </p:txBody>
          </p:sp>
          <p:sp>
            <p:nvSpPr>
              <p:cNvPr id="1891" name="正方形/長方形 1890">
                <a:extLst>
                  <a:ext uri="{FF2B5EF4-FFF2-40B4-BE49-F238E27FC236}">
                    <a16:creationId xmlns:a16="http://schemas.microsoft.com/office/drawing/2014/main" id="{1E7E04E6-1C9D-4BBB-B19D-71540FFEDA63}"/>
                  </a:ext>
                </a:extLst>
              </p:cNvPr>
              <p:cNvSpPr/>
              <p:nvPr/>
            </p:nvSpPr>
            <p:spPr>
              <a:xfrm>
                <a:off x="29213365" y="33406944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下市町</a:t>
                </a:r>
              </a:p>
            </p:txBody>
          </p:sp>
          <p:sp>
            <p:nvSpPr>
              <p:cNvPr id="1892" name="正方形/長方形 1891">
                <a:extLst>
                  <a:ext uri="{FF2B5EF4-FFF2-40B4-BE49-F238E27FC236}">
                    <a16:creationId xmlns:a16="http://schemas.microsoft.com/office/drawing/2014/main" id="{EC47EC76-ED60-4E7F-A2A7-C3EB5250CCDF}"/>
                  </a:ext>
                </a:extLst>
              </p:cNvPr>
              <p:cNvSpPr/>
              <p:nvPr/>
            </p:nvSpPr>
            <p:spPr>
              <a:xfrm>
                <a:off x="29591748" y="34478069"/>
                <a:ext cx="620683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下北山村</a:t>
                </a:r>
              </a:p>
            </p:txBody>
          </p:sp>
          <p:sp>
            <p:nvSpPr>
              <p:cNvPr id="1893" name="正方形/長方形 1892">
                <a:extLst>
                  <a:ext uri="{FF2B5EF4-FFF2-40B4-BE49-F238E27FC236}">
                    <a16:creationId xmlns:a16="http://schemas.microsoft.com/office/drawing/2014/main" id="{3143CA31-3531-4B42-88BE-4DCC8B18A38B}"/>
                  </a:ext>
                </a:extLst>
              </p:cNvPr>
              <p:cNvSpPr/>
              <p:nvPr/>
            </p:nvSpPr>
            <p:spPr>
              <a:xfrm>
                <a:off x="29813114" y="34128530"/>
                <a:ext cx="620683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上北山村</a:t>
                </a:r>
              </a:p>
            </p:txBody>
          </p:sp>
          <p:sp>
            <p:nvSpPr>
              <p:cNvPr id="1894" name="正方形/長方形 1893">
                <a:extLst>
                  <a:ext uri="{FF2B5EF4-FFF2-40B4-BE49-F238E27FC236}">
                    <a16:creationId xmlns:a16="http://schemas.microsoft.com/office/drawing/2014/main" id="{9022F7E1-860C-4D98-9D7B-9068CA1DD739}"/>
                  </a:ext>
                </a:extLst>
              </p:cNvPr>
              <p:cNvSpPr/>
              <p:nvPr/>
            </p:nvSpPr>
            <p:spPr>
              <a:xfrm>
                <a:off x="29025094" y="34601147"/>
                <a:ext cx="620683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十津川村</a:t>
                </a:r>
              </a:p>
            </p:txBody>
          </p:sp>
          <p:sp>
            <p:nvSpPr>
              <p:cNvPr id="1895" name="正方形/長方形 1894">
                <a:extLst>
                  <a:ext uri="{FF2B5EF4-FFF2-40B4-BE49-F238E27FC236}">
                    <a16:creationId xmlns:a16="http://schemas.microsoft.com/office/drawing/2014/main" id="{C3EDA6C8-40C2-4453-B046-6AF4481BCD21}"/>
                  </a:ext>
                </a:extLst>
              </p:cNvPr>
              <p:cNvSpPr/>
              <p:nvPr/>
            </p:nvSpPr>
            <p:spPr>
              <a:xfrm>
                <a:off x="29429536" y="33827126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天川村</a:t>
                </a:r>
              </a:p>
            </p:txBody>
          </p:sp>
          <p:sp>
            <p:nvSpPr>
              <p:cNvPr id="1896" name="正方形/長方形 1895">
                <a:extLst>
                  <a:ext uri="{FF2B5EF4-FFF2-40B4-BE49-F238E27FC236}">
                    <a16:creationId xmlns:a16="http://schemas.microsoft.com/office/drawing/2014/main" id="{0D9A2FC3-5B72-4919-B218-0F10ECA155CF}"/>
                  </a:ext>
                </a:extLst>
              </p:cNvPr>
              <p:cNvSpPr/>
              <p:nvPr/>
            </p:nvSpPr>
            <p:spPr>
              <a:xfrm>
                <a:off x="28689389" y="34196832"/>
                <a:ext cx="620683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野迫川村</a:t>
                </a:r>
              </a:p>
            </p:txBody>
          </p:sp>
          <p:sp>
            <p:nvSpPr>
              <p:cNvPr id="1897" name="正方形/長方形 1896">
                <a:extLst>
                  <a:ext uri="{FF2B5EF4-FFF2-40B4-BE49-F238E27FC236}">
                    <a16:creationId xmlns:a16="http://schemas.microsoft.com/office/drawing/2014/main" id="{F9745F71-C538-4C92-AB2E-68A5A841C641}"/>
                  </a:ext>
                </a:extLst>
              </p:cNvPr>
              <p:cNvSpPr/>
              <p:nvPr/>
            </p:nvSpPr>
            <p:spPr>
              <a:xfrm>
                <a:off x="29493279" y="33197627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吉野町</a:t>
                </a:r>
              </a:p>
            </p:txBody>
          </p:sp>
          <p:sp>
            <p:nvSpPr>
              <p:cNvPr id="1898" name="正方形/長方形 1897">
                <a:extLst>
                  <a:ext uri="{FF2B5EF4-FFF2-40B4-BE49-F238E27FC236}">
                    <a16:creationId xmlns:a16="http://schemas.microsoft.com/office/drawing/2014/main" id="{EA88E550-F75D-40C7-8696-B538473BA98B}"/>
                  </a:ext>
                </a:extLst>
              </p:cNvPr>
              <p:cNvSpPr/>
              <p:nvPr/>
            </p:nvSpPr>
            <p:spPr>
              <a:xfrm>
                <a:off x="29189653" y="33187342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大淀町</a:t>
                </a:r>
              </a:p>
            </p:txBody>
          </p:sp>
          <p:sp>
            <p:nvSpPr>
              <p:cNvPr id="1899" name="正方形/長方形 1898">
                <a:extLst>
                  <a:ext uri="{FF2B5EF4-FFF2-40B4-BE49-F238E27FC236}">
                    <a16:creationId xmlns:a16="http://schemas.microsoft.com/office/drawing/2014/main" id="{E9A6E7F6-5F1F-49C1-AED8-793A7C7AAAC5}"/>
                  </a:ext>
                </a:extLst>
              </p:cNvPr>
              <p:cNvSpPr/>
              <p:nvPr/>
            </p:nvSpPr>
            <p:spPr>
              <a:xfrm>
                <a:off x="29035246" y="32633247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広陵町</a:t>
                </a:r>
              </a:p>
            </p:txBody>
          </p:sp>
          <p:sp>
            <p:nvSpPr>
              <p:cNvPr id="1900" name="正方形/長方形 1899">
                <a:extLst>
                  <a:ext uri="{FF2B5EF4-FFF2-40B4-BE49-F238E27FC236}">
                    <a16:creationId xmlns:a16="http://schemas.microsoft.com/office/drawing/2014/main" id="{9C07EC8D-B529-4C1D-BC48-6CF1179F82D6}"/>
                  </a:ext>
                </a:extLst>
              </p:cNvPr>
              <p:cNvSpPr/>
              <p:nvPr/>
            </p:nvSpPr>
            <p:spPr>
              <a:xfrm>
                <a:off x="28843584" y="32530958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王寺町</a:t>
                </a:r>
              </a:p>
            </p:txBody>
          </p:sp>
          <p:sp>
            <p:nvSpPr>
              <p:cNvPr id="1901" name="正方形/長方形 1900">
                <a:extLst>
                  <a:ext uri="{FF2B5EF4-FFF2-40B4-BE49-F238E27FC236}">
                    <a16:creationId xmlns:a16="http://schemas.microsoft.com/office/drawing/2014/main" id="{90884A98-DBDB-48CB-B97E-DAE75D0E58A7}"/>
                  </a:ext>
                </a:extLst>
              </p:cNvPr>
              <p:cNvSpPr/>
              <p:nvPr/>
            </p:nvSpPr>
            <p:spPr>
              <a:xfrm>
                <a:off x="29068482" y="32488655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河合町</a:t>
                </a:r>
              </a:p>
            </p:txBody>
          </p:sp>
          <p:sp>
            <p:nvSpPr>
              <p:cNvPr id="1902" name="正方形/長方形 1901">
                <a:extLst>
                  <a:ext uri="{FF2B5EF4-FFF2-40B4-BE49-F238E27FC236}">
                    <a16:creationId xmlns:a16="http://schemas.microsoft.com/office/drawing/2014/main" id="{49103E03-2DE3-40F5-8936-9B8552314BA0}"/>
                  </a:ext>
                </a:extLst>
              </p:cNvPr>
              <p:cNvSpPr/>
              <p:nvPr/>
            </p:nvSpPr>
            <p:spPr>
              <a:xfrm>
                <a:off x="29253113" y="33005012"/>
                <a:ext cx="620683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明日香村</a:t>
                </a:r>
              </a:p>
            </p:txBody>
          </p:sp>
          <p:sp>
            <p:nvSpPr>
              <p:cNvPr id="1903" name="正方形/長方形 1902">
                <a:extLst>
                  <a:ext uri="{FF2B5EF4-FFF2-40B4-BE49-F238E27FC236}">
                    <a16:creationId xmlns:a16="http://schemas.microsoft.com/office/drawing/2014/main" id="{6BEE4740-5607-4A92-BF76-2963381B462E}"/>
                  </a:ext>
                </a:extLst>
              </p:cNvPr>
              <p:cNvSpPr/>
              <p:nvPr/>
            </p:nvSpPr>
            <p:spPr>
              <a:xfrm>
                <a:off x="28920503" y="32699859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上牧町</a:t>
                </a:r>
              </a:p>
            </p:txBody>
          </p:sp>
          <p:sp>
            <p:nvSpPr>
              <p:cNvPr id="1904" name="正方形/長方形 1903">
                <a:extLst>
                  <a:ext uri="{FF2B5EF4-FFF2-40B4-BE49-F238E27FC236}">
                    <a16:creationId xmlns:a16="http://schemas.microsoft.com/office/drawing/2014/main" id="{B5C3C61B-25C4-4321-9FCA-D478B7F95712}"/>
                  </a:ext>
                </a:extLst>
              </p:cNvPr>
              <p:cNvSpPr/>
              <p:nvPr/>
            </p:nvSpPr>
            <p:spPr>
              <a:xfrm>
                <a:off x="30282951" y="32931556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御杖村</a:t>
                </a:r>
              </a:p>
            </p:txBody>
          </p:sp>
          <p:sp>
            <p:nvSpPr>
              <p:cNvPr id="1905" name="正方形/長方形 1904">
                <a:extLst>
                  <a:ext uri="{FF2B5EF4-FFF2-40B4-BE49-F238E27FC236}">
                    <a16:creationId xmlns:a16="http://schemas.microsoft.com/office/drawing/2014/main" id="{26C38414-2BC3-4ED3-920F-9D176EDF3863}"/>
                  </a:ext>
                </a:extLst>
              </p:cNvPr>
              <p:cNvSpPr/>
              <p:nvPr/>
            </p:nvSpPr>
            <p:spPr>
              <a:xfrm>
                <a:off x="30208472" y="32751842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曽爾村</a:t>
                </a:r>
              </a:p>
            </p:txBody>
          </p:sp>
          <p:sp>
            <p:nvSpPr>
              <p:cNvPr id="1906" name="正方形/長方形 1905">
                <a:extLst>
                  <a:ext uri="{FF2B5EF4-FFF2-40B4-BE49-F238E27FC236}">
                    <a16:creationId xmlns:a16="http://schemas.microsoft.com/office/drawing/2014/main" id="{099DF1FD-614B-4C9A-9680-367509D6DC9F}"/>
                  </a:ext>
                </a:extLst>
              </p:cNvPr>
              <p:cNvSpPr/>
              <p:nvPr/>
            </p:nvSpPr>
            <p:spPr>
              <a:xfrm>
                <a:off x="29167157" y="33080181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高取町</a:t>
                </a:r>
              </a:p>
            </p:txBody>
          </p:sp>
          <p:sp>
            <p:nvSpPr>
              <p:cNvPr id="1907" name="正方形/長方形 1906">
                <a:extLst>
                  <a:ext uri="{FF2B5EF4-FFF2-40B4-BE49-F238E27FC236}">
                    <a16:creationId xmlns:a16="http://schemas.microsoft.com/office/drawing/2014/main" id="{0DDA1F56-8FE6-4806-ACC0-F83CEA61B45A}"/>
                  </a:ext>
                </a:extLst>
              </p:cNvPr>
              <p:cNvSpPr/>
              <p:nvPr/>
            </p:nvSpPr>
            <p:spPr>
              <a:xfrm>
                <a:off x="29240195" y="32510863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川西町</a:t>
                </a:r>
              </a:p>
            </p:txBody>
          </p:sp>
          <p:sp>
            <p:nvSpPr>
              <p:cNvPr id="1908" name="正方形/長方形 1907">
                <a:extLst>
                  <a:ext uri="{FF2B5EF4-FFF2-40B4-BE49-F238E27FC236}">
                    <a16:creationId xmlns:a16="http://schemas.microsoft.com/office/drawing/2014/main" id="{5715B9C5-EB90-43CA-A748-DC68A056CC7C}"/>
                  </a:ext>
                </a:extLst>
              </p:cNvPr>
              <p:cNvSpPr/>
              <p:nvPr/>
            </p:nvSpPr>
            <p:spPr>
              <a:xfrm>
                <a:off x="29147500" y="32576099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三宅町</a:t>
                </a:r>
              </a:p>
            </p:txBody>
          </p:sp>
          <p:sp>
            <p:nvSpPr>
              <p:cNvPr id="1909" name="正方形/長方形 1908">
                <a:extLst>
                  <a:ext uri="{FF2B5EF4-FFF2-40B4-BE49-F238E27FC236}">
                    <a16:creationId xmlns:a16="http://schemas.microsoft.com/office/drawing/2014/main" id="{91303766-DA72-4232-9527-D7F9FCC27431}"/>
                  </a:ext>
                </a:extLst>
              </p:cNvPr>
              <p:cNvSpPr/>
              <p:nvPr/>
            </p:nvSpPr>
            <p:spPr>
              <a:xfrm>
                <a:off x="29195251" y="32673808"/>
                <a:ext cx="620683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田原本町</a:t>
                </a:r>
              </a:p>
            </p:txBody>
          </p:sp>
          <p:sp>
            <p:nvSpPr>
              <p:cNvPr id="1910" name="正方形/長方形 1909">
                <a:extLst>
                  <a:ext uri="{FF2B5EF4-FFF2-40B4-BE49-F238E27FC236}">
                    <a16:creationId xmlns:a16="http://schemas.microsoft.com/office/drawing/2014/main" id="{0AE87BB6-D2BA-4088-A98A-1FEFD4F46F7E}"/>
                  </a:ext>
                </a:extLst>
              </p:cNvPr>
              <p:cNvSpPr/>
              <p:nvPr/>
            </p:nvSpPr>
            <p:spPr>
              <a:xfrm>
                <a:off x="29124216" y="32445414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安堵町</a:t>
                </a:r>
              </a:p>
            </p:txBody>
          </p:sp>
          <p:sp>
            <p:nvSpPr>
              <p:cNvPr id="1911" name="正方形/長方形 1910">
                <a:extLst>
                  <a:ext uri="{FF2B5EF4-FFF2-40B4-BE49-F238E27FC236}">
                    <a16:creationId xmlns:a16="http://schemas.microsoft.com/office/drawing/2014/main" id="{75F68345-25FE-4465-BE37-293D46D6756C}"/>
                  </a:ext>
                </a:extLst>
              </p:cNvPr>
              <p:cNvSpPr/>
              <p:nvPr/>
            </p:nvSpPr>
            <p:spPr>
              <a:xfrm>
                <a:off x="28985908" y="32377827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斑鳩町</a:t>
                </a:r>
              </a:p>
            </p:txBody>
          </p:sp>
          <p:sp>
            <p:nvSpPr>
              <p:cNvPr id="1912" name="正方形/長方形 1911">
                <a:extLst>
                  <a:ext uri="{FF2B5EF4-FFF2-40B4-BE49-F238E27FC236}">
                    <a16:creationId xmlns:a16="http://schemas.microsoft.com/office/drawing/2014/main" id="{C26489BA-B6F5-4225-ADDC-5E22D324D8F3}"/>
                  </a:ext>
                </a:extLst>
              </p:cNvPr>
              <p:cNvSpPr/>
              <p:nvPr/>
            </p:nvSpPr>
            <p:spPr>
              <a:xfrm>
                <a:off x="28866648" y="32329096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平群町</a:t>
                </a:r>
              </a:p>
            </p:txBody>
          </p:sp>
          <p:sp>
            <p:nvSpPr>
              <p:cNvPr id="1913" name="正方形/長方形 1912">
                <a:extLst>
                  <a:ext uri="{FF2B5EF4-FFF2-40B4-BE49-F238E27FC236}">
                    <a16:creationId xmlns:a16="http://schemas.microsoft.com/office/drawing/2014/main" id="{5E2F4A58-3566-4BBD-A814-ABE718CB9A63}"/>
                  </a:ext>
                </a:extLst>
              </p:cNvPr>
              <p:cNvSpPr/>
              <p:nvPr/>
            </p:nvSpPr>
            <p:spPr>
              <a:xfrm>
                <a:off x="28812497" y="32633296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香芝市</a:t>
                </a:r>
              </a:p>
            </p:txBody>
          </p:sp>
        </p:grpSp>
      </p:grpSp>
      <p:grpSp>
        <p:nvGrpSpPr>
          <p:cNvPr id="1955" name="グループ化 1954">
            <a:extLst>
              <a:ext uri="{FF2B5EF4-FFF2-40B4-BE49-F238E27FC236}">
                <a16:creationId xmlns:a16="http://schemas.microsoft.com/office/drawing/2014/main" id="{1E7231F0-A0D2-4B47-9D17-7004285E096C}"/>
              </a:ext>
            </a:extLst>
          </p:cNvPr>
          <p:cNvGrpSpPr/>
          <p:nvPr/>
        </p:nvGrpSpPr>
        <p:grpSpPr>
          <a:xfrm>
            <a:off x="1474918" y="2424871"/>
            <a:ext cx="3787124" cy="5514975"/>
            <a:chOff x="24707850" y="28543250"/>
            <a:chExt cx="3787124" cy="5514975"/>
          </a:xfrm>
        </p:grpSpPr>
        <p:grpSp>
          <p:nvGrpSpPr>
            <p:cNvPr id="1956" name="グループ化 1955">
              <a:extLst>
                <a:ext uri="{FF2B5EF4-FFF2-40B4-BE49-F238E27FC236}">
                  <a16:creationId xmlns:a16="http://schemas.microsoft.com/office/drawing/2014/main" id="{5BF484CA-C3A5-47A2-9B6F-0F90EDC27CCD}"/>
                </a:ext>
              </a:extLst>
            </p:cNvPr>
            <p:cNvGrpSpPr/>
            <p:nvPr/>
          </p:nvGrpSpPr>
          <p:grpSpPr>
            <a:xfrm>
              <a:off x="24707850" y="28543250"/>
              <a:ext cx="3695700" cy="5514975"/>
              <a:chOff x="24707850" y="28543250"/>
              <a:chExt cx="3695700" cy="5514975"/>
            </a:xfrm>
          </p:grpSpPr>
          <p:grpSp>
            <p:nvGrpSpPr>
              <p:cNvPr id="2010" name="グループ化 2009">
                <a:extLst>
                  <a:ext uri="{FF2B5EF4-FFF2-40B4-BE49-F238E27FC236}">
                    <a16:creationId xmlns:a16="http://schemas.microsoft.com/office/drawing/2014/main" id="{DF9E663F-A86E-467B-B0CF-3189E6F1B81D}"/>
                  </a:ext>
                </a:extLst>
              </p:cNvPr>
              <p:cNvGrpSpPr/>
              <p:nvPr/>
            </p:nvGrpSpPr>
            <p:grpSpPr>
              <a:xfrm>
                <a:off x="26690602" y="31445860"/>
                <a:ext cx="1257852" cy="989940"/>
                <a:chOff x="28861980" y="31445860"/>
                <a:chExt cx="1257852" cy="989940"/>
              </a:xfrm>
            </p:grpSpPr>
            <p:sp>
              <p:nvSpPr>
                <p:cNvPr id="2054" name="フリーフォーム: 図形 2053">
                  <a:extLst>
                    <a:ext uri="{FF2B5EF4-FFF2-40B4-BE49-F238E27FC236}">
                      <a16:creationId xmlns:a16="http://schemas.microsoft.com/office/drawing/2014/main" id="{CBE243E1-370D-4F0C-9AB2-F72D74252C65}"/>
                    </a:ext>
                  </a:extLst>
                </p:cNvPr>
                <p:cNvSpPr/>
                <p:nvPr/>
              </p:nvSpPr>
              <p:spPr>
                <a:xfrm>
                  <a:off x="29925168" y="31820378"/>
                  <a:ext cx="194664" cy="388914"/>
                </a:xfrm>
                <a:custGeom>
                  <a:avLst/>
                  <a:gdLst>
                    <a:gd name="connsiteX0" fmla="*/ 64010 w 194664"/>
                    <a:gd name="connsiteY0" fmla="*/ 0 h 388914"/>
                    <a:gd name="connsiteX1" fmla="*/ 84270 w 194664"/>
                    <a:gd name="connsiteY1" fmla="*/ 55716 h 388914"/>
                    <a:gd name="connsiteX2" fmla="*/ 74064 w 194664"/>
                    <a:gd name="connsiteY2" fmla="*/ 59798 h 388914"/>
                    <a:gd name="connsiteX3" fmla="*/ 74064 w 194664"/>
                    <a:gd name="connsiteY3" fmla="*/ 121710 h 388914"/>
                    <a:gd name="connsiteX4" fmla="*/ 194664 w 194664"/>
                    <a:gd name="connsiteY4" fmla="*/ 297440 h 388914"/>
                    <a:gd name="connsiteX5" fmla="*/ 135976 w 194664"/>
                    <a:gd name="connsiteY5" fmla="*/ 291572 h 388914"/>
                    <a:gd name="connsiteX6" fmla="*/ 85176 w 194664"/>
                    <a:gd name="connsiteY6" fmla="*/ 329672 h 388914"/>
                    <a:gd name="connsiteX7" fmla="*/ 14086 w 194664"/>
                    <a:gd name="connsiteY7" fmla="*/ 388914 h 388914"/>
                    <a:gd name="connsiteX8" fmla="*/ 0 w 194664"/>
                    <a:gd name="connsiteY8" fmla="*/ 202672 h 388914"/>
                    <a:gd name="connsiteX9" fmla="*/ 38100 w 194664"/>
                    <a:gd name="connsiteY9" fmla="*/ 164572 h 388914"/>
                    <a:gd name="connsiteX10" fmla="*/ 7144 w 194664"/>
                    <a:gd name="connsiteY10" fmla="*/ 85990 h 388914"/>
                    <a:gd name="connsiteX11" fmla="*/ 64010 w 194664"/>
                    <a:gd name="connsiteY11" fmla="*/ 0 h 38891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194664" h="388914">
                      <a:moveTo>
                        <a:pt x="64010" y="0"/>
                      </a:moveTo>
                      <a:lnTo>
                        <a:pt x="84270" y="55716"/>
                      </a:lnTo>
                      <a:lnTo>
                        <a:pt x="74064" y="59798"/>
                      </a:lnTo>
                      <a:lnTo>
                        <a:pt x="74064" y="121710"/>
                      </a:lnTo>
                      <a:lnTo>
                        <a:pt x="194664" y="297440"/>
                      </a:lnTo>
                      <a:lnTo>
                        <a:pt x="135976" y="291572"/>
                      </a:lnTo>
                      <a:lnTo>
                        <a:pt x="85176" y="329672"/>
                      </a:lnTo>
                      <a:lnTo>
                        <a:pt x="14086" y="388914"/>
                      </a:lnTo>
                      <a:lnTo>
                        <a:pt x="0" y="202672"/>
                      </a:lnTo>
                      <a:lnTo>
                        <a:pt x="38100" y="164572"/>
                      </a:lnTo>
                      <a:lnTo>
                        <a:pt x="7144" y="85990"/>
                      </a:lnTo>
                      <a:lnTo>
                        <a:pt x="64010" y="0"/>
                      </a:lnTo>
                      <a:close/>
                    </a:path>
                  </a:pathLst>
                </a:custGeom>
                <a:solidFill>
                  <a:schemeClr val="accent4">
                    <a:lumMod val="20000"/>
                    <a:lumOff val="80000"/>
                  </a:schemeClr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55" name="フリーフォーム: 図形 2054">
                  <a:extLst>
                    <a:ext uri="{FF2B5EF4-FFF2-40B4-BE49-F238E27FC236}">
                      <a16:creationId xmlns:a16="http://schemas.microsoft.com/office/drawing/2014/main" id="{62C88082-EDAC-40E9-AEC8-FBCA5F39113C}"/>
                    </a:ext>
                  </a:extLst>
                </p:cNvPr>
                <p:cNvSpPr/>
                <p:nvPr/>
              </p:nvSpPr>
              <p:spPr>
                <a:xfrm>
                  <a:off x="28861980" y="31889700"/>
                  <a:ext cx="570270" cy="413360"/>
                </a:xfrm>
                <a:custGeom>
                  <a:avLst/>
                  <a:gdLst>
                    <a:gd name="connsiteX0" fmla="*/ 265714 w 570270"/>
                    <a:gd name="connsiteY0" fmla="*/ 0 h 413360"/>
                    <a:gd name="connsiteX1" fmla="*/ 403828 w 570270"/>
                    <a:gd name="connsiteY1" fmla="*/ 42864 h 413360"/>
                    <a:gd name="connsiteX2" fmla="*/ 437164 w 570270"/>
                    <a:gd name="connsiteY2" fmla="*/ 9524 h 413360"/>
                    <a:gd name="connsiteX3" fmla="*/ 480028 w 570270"/>
                    <a:gd name="connsiteY3" fmla="*/ 38100 h 413360"/>
                    <a:gd name="connsiteX4" fmla="*/ 481962 w 570270"/>
                    <a:gd name="connsiteY4" fmla="*/ 37362 h 413360"/>
                    <a:gd name="connsiteX5" fmla="*/ 482164 w 570270"/>
                    <a:gd name="connsiteY5" fmla="*/ 38100 h 413360"/>
                    <a:gd name="connsiteX6" fmla="*/ 570270 w 570270"/>
                    <a:gd name="connsiteY6" fmla="*/ 61912 h 413360"/>
                    <a:gd name="connsiteX7" fmla="*/ 570270 w 570270"/>
                    <a:gd name="connsiteY7" fmla="*/ 100012 h 413360"/>
                    <a:gd name="connsiteX8" fmla="*/ 534552 w 570270"/>
                    <a:gd name="connsiteY8" fmla="*/ 150020 h 413360"/>
                    <a:gd name="connsiteX9" fmla="*/ 555984 w 570270"/>
                    <a:gd name="connsiteY9" fmla="*/ 211932 h 413360"/>
                    <a:gd name="connsiteX10" fmla="*/ 484544 w 570270"/>
                    <a:gd name="connsiteY10" fmla="*/ 316706 h 413360"/>
                    <a:gd name="connsiteX11" fmla="*/ 477400 w 570270"/>
                    <a:gd name="connsiteY11" fmla="*/ 366712 h 413360"/>
                    <a:gd name="connsiteX12" fmla="*/ 429776 w 570270"/>
                    <a:gd name="connsiteY12" fmla="*/ 366712 h 413360"/>
                    <a:gd name="connsiteX13" fmla="*/ 361178 w 570270"/>
                    <a:gd name="connsiteY13" fmla="*/ 413360 h 413360"/>
                    <a:gd name="connsiteX14" fmla="*/ 241902 w 570270"/>
                    <a:gd name="connsiteY14" fmla="*/ 395288 h 413360"/>
                    <a:gd name="connsiteX15" fmla="*/ 213328 w 570270"/>
                    <a:gd name="connsiteY15" fmla="*/ 276224 h 413360"/>
                    <a:gd name="connsiteX16" fmla="*/ 151414 w 570270"/>
                    <a:gd name="connsiteY16" fmla="*/ 261938 h 413360"/>
                    <a:gd name="connsiteX17" fmla="*/ 103788 w 570270"/>
                    <a:gd name="connsiteY17" fmla="*/ 280988 h 413360"/>
                    <a:gd name="connsiteX18" fmla="*/ 0 w 570270"/>
                    <a:gd name="connsiteY18" fmla="*/ 198822 h 413360"/>
                    <a:gd name="connsiteX19" fmla="*/ 203802 w 570270"/>
                    <a:gd name="connsiteY19" fmla="*/ 95250 h 413360"/>
                    <a:gd name="connsiteX20" fmla="*/ 193518 w 570270"/>
                    <a:gd name="connsiteY20" fmla="*/ 43834 h 413360"/>
                    <a:gd name="connsiteX21" fmla="*/ 265714 w 570270"/>
                    <a:gd name="connsiteY21" fmla="*/ 0 h 41336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</a:cxnLst>
                  <a:rect l="l" t="t" r="r" b="b"/>
                  <a:pathLst>
                    <a:path w="570270" h="413360">
                      <a:moveTo>
                        <a:pt x="265714" y="0"/>
                      </a:moveTo>
                      <a:lnTo>
                        <a:pt x="403828" y="42864"/>
                      </a:lnTo>
                      <a:lnTo>
                        <a:pt x="437164" y="9524"/>
                      </a:lnTo>
                      <a:lnTo>
                        <a:pt x="480028" y="38100"/>
                      </a:lnTo>
                      <a:lnTo>
                        <a:pt x="481962" y="37362"/>
                      </a:lnTo>
                      <a:lnTo>
                        <a:pt x="482164" y="38100"/>
                      </a:lnTo>
                      <a:lnTo>
                        <a:pt x="570270" y="61912"/>
                      </a:lnTo>
                      <a:lnTo>
                        <a:pt x="570270" y="100012"/>
                      </a:lnTo>
                      <a:lnTo>
                        <a:pt x="534552" y="150020"/>
                      </a:lnTo>
                      <a:lnTo>
                        <a:pt x="555984" y="211932"/>
                      </a:lnTo>
                      <a:lnTo>
                        <a:pt x="484544" y="316706"/>
                      </a:lnTo>
                      <a:lnTo>
                        <a:pt x="477400" y="366712"/>
                      </a:lnTo>
                      <a:lnTo>
                        <a:pt x="429776" y="366712"/>
                      </a:lnTo>
                      <a:lnTo>
                        <a:pt x="361178" y="413360"/>
                      </a:lnTo>
                      <a:lnTo>
                        <a:pt x="241902" y="395288"/>
                      </a:lnTo>
                      <a:lnTo>
                        <a:pt x="213328" y="276224"/>
                      </a:lnTo>
                      <a:lnTo>
                        <a:pt x="151414" y="261938"/>
                      </a:lnTo>
                      <a:lnTo>
                        <a:pt x="103788" y="280988"/>
                      </a:lnTo>
                      <a:lnTo>
                        <a:pt x="0" y="198822"/>
                      </a:lnTo>
                      <a:lnTo>
                        <a:pt x="203802" y="95250"/>
                      </a:lnTo>
                      <a:lnTo>
                        <a:pt x="193518" y="43834"/>
                      </a:lnTo>
                      <a:lnTo>
                        <a:pt x="265714" y="0"/>
                      </a:lnTo>
                      <a:close/>
                    </a:path>
                  </a:pathLst>
                </a:custGeom>
                <a:solidFill>
                  <a:schemeClr val="accent4">
                    <a:lumMod val="20000"/>
                    <a:lumOff val="80000"/>
                  </a:schemeClr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56" name="フリーフォーム: 図形 2055">
                  <a:extLst>
                    <a:ext uri="{FF2B5EF4-FFF2-40B4-BE49-F238E27FC236}">
                      <a16:creationId xmlns:a16="http://schemas.microsoft.com/office/drawing/2014/main" id="{85DBCF3A-508F-40CE-84EF-5D0952678174}"/>
                    </a:ext>
                  </a:extLst>
                </p:cNvPr>
                <p:cNvSpPr/>
                <p:nvPr/>
              </p:nvSpPr>
              <p:spPr>
                <a:xfrm>
                  <a:off x="29665612" y="32051624"/>
                  <a:ext cx="179276" cy="209148"/>
                </a:xfrm>
                <a:custGeom>
                  <a:avLst/>
                  <a:gdLst>
                    <a:gd name="connsiteX0" fmla="*/ 92868 w 179276"/>
                    <a:gd name="connsiteY0" fmla="*/ 0 h 209148"/>
                    <a:gd name="connsiteX1" fmla="*/ 88108 w 179276"/>
                    <a:gd name="connsiteY1" fmla="*/ 42864 h 209148"/>
                    <a:gd name="connsiteX2" fmla="*/ 154782 w 179276"/>
                    <a:gd name="connsiteY2" fmla="*/ 45244 h 209148"/>
                    <a:gd name="connsiteX3" fmla="*/ 179276 w 179276"/>
                    <a:gd name="connsiteY3" fmla="*/ 122398 h 209148"/>
                    <a:gd name="connsiteX4" fmla="*/ 84382 w 179276"/>
                    <a:gd name="connsiteY4" fmla="*/ 187326 h 209148"/>
                    <a:gd name="connsiteX5" fmla="*/ 62560 w 179276"/>
                    <a:gd name="connsiteY5" fmla="*/ 209148 h 209148"/>
                    <a:gd name="connsiteX6" fmla="*/ 2382 w 179276"/>
                    <a:gd name="connsiteY6" fmla="*/ 164308 h 209148"/>
                    <a:gd name="connsiteX7" fmla="*/ 0 w 179276"/>
                    <a:gd name="connsiteY7" fmla="*/ 40482 h 209148"/>
                    <a:gd name="connsiteX8" fmla="*/ 92868 w 179276"/>
                    <a:gd name="connsiteY8" fmla="*/ 0 h 20914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79276" h="209148">
                      <a:moveTo>
                        <a:pt x="92868" y="0"/>
                      </a:moveTo>
                      <a:lnTo>
                        <a:pt x="88108" y="42864"/>
                      </a:lnTo>
                      <a:lnTo>
                        <a:pt x="154782" y="45244"/>
                      </a:lnTo>
                      <a:lnTo>
                        <a:pt x="179276" y="122398"/>
                      </a:lnTo>
                      <a:lnTo>
                        <a:pt x="84382" y="187326"/>
                      </a:lnTo>
                      <a:lnTo>
                        <a:pt x="62560" y="209148"/>
                      </a:lnTo>
                      <a:lnTo>
                        <a:pt x="2382" y="164308"/>
                      </a:lnTo>
                      <a:cubicBezTo>
                        <a:pt x="1588" y="123032"/>
                        <a:pt x="796" y="81756"/>
                        <a:pt x="0" y="40482"/>
                      </a:cubicBezTo>
                      <a:lnTo>
                        <a:pt x="92868" y="0"/>
                      </a:lnTo>
                      <a:close/>
                    </a:path>
                  </a:pathLst>
                </a:custGeom>
                <a:solidFill>
                  <a:schemeClr val="accent4">
                    <a:lumMod val="20000"/>
                    <a:lumOff val="80000"/>
                  </a:schemeClr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57" name="フリーフォーム: 図形 2056">
                  <a:extLst>
                    <a:ext uri="{FF2B5EF4-FFF2-40B4-BE49-F238E27FC236}">
                      <a16:creationId xmlns:a16="http://schemas.microsoft.com/office/drawing/2014/main" id="{BAB19468-2BA0-4357-90B4-ABB770F4DD15}"/>
                    </a:ext>
                  </a:extLst>
                </p:cNvPr>
                <p:cNvSpPr/>
                <p:nvPr/>
              </p:nvSpPr>
              <p:spPr>
                <a:xfrm>
                  <a:off x="29515594" y="32177832"/>
                  <a:ext cx="114300" cy="186636"/>
                </a:xfrm>
                <a:custGeom>
                  <a:avLst/>
                  <a:gdLst>
                    <a:gd name="connsiteX0" fmla="*/ 88106 w 114300"/>
                    <a:gd name="connsiteY0" fmla="*/ 0 h 186636"/>
                    <a:gd name="connsiteX1" fmla="*/ 114300 w 114300"/>
                    <a:gd name="connsiteY1" fmla="*/ 73818 h 186636"/>
                    <a:gd name="connsiteX2" fmla="*/ 105370 w 114300"/>
                    <a:gd name="connsiteY2" fmla="*/ 175858 h 186636"/>
                    <a:gd name="connsiteX3" fmla="*/ 64796 w 114300"/>
                    <a:gd name="connsiteY3" fmla="*/ 186636 h 186636"/>
                    <a:gd name="connsiteX4" fmla="*/ 0 w 114300"/>
                    <a:gd name="connsiteY4" fmla="*/ 33336 h 186636"/>
                    <a:gd name="connsiteX5" fmla="*/ 88106 w 114300"/>
                    <a:gd name="connsiteY5" fmla="*/ 0 h 18663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14300" h="186636">
                      <a:moveTo>
                        <a:pt x="88106" y="0"/>
                      </a:moveTo>
                      <a:lnTo>
                        <a:pt x="114300" y="73818"/>
                      </a:lnTo>
                      <a:lnTo>
                        <a:pt x="105370" y="175858"/>
                      </a:lnTo>
                      <a:lnTo>
                        <a:pt x="64796" y="186636"/>
                      </a:lnTo>
                      <a:lnTo>
                        <a:pt x="0" y="33336"/>
                      </a:lnTo>
                      <a:lnTo>
                        <a:pt x="88106" y="0"/>
                      </a:lnTo>
                      <a:close/>
                    </a:path>
                  </a:pathLst>
                </a:custGeom>
                <a:solidFill>
                  <a:schemeClr val="accent4">
                    <a:lumMod val="20000"/>
                    <a:lumOff val="80000"/>
                  </a:schemeClr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58" name="フリーフォーム: 図形 2057">
                  <a:extLst>
                    <a:ext uri="{FF2B5EF4-FFF2-40B4-BE49-F238E27FC236}">
                      <a16:creationId xmlns:a16="http://schemas.microsoft.com/office/drawing/2014/main" id="{7A6AE36F-AC16-446A-B915-DDBC9DD3B424}"/>
                    </a:ext>
                  </a:extLst>
                </p:cNvPr>
                <p:cNvSpPr/>
                <p:nvPr/>
              </p:nvSpPr>
              <p:spPr>
                <a:xfrm>
                  <a:off x="29753720" y="31903988"/>
                  <a:ext cx="209548" cy="309562"/>
                </a:xfrm>
                <a:custGeom>
                  <a:avLst/>
                  <a:gdLst>
                    <a:gd name="connsiteX0" fmla="*/ 114300 w 209548"/>
                    <a:gd name="connsiteY0" fmla="*/ 0 h 309562"/>
                    <a:gd name="connsiteX1" fmla="*/ 184088 w 209548"/>
                    <a:gd name="connsiteY1" fmla="*/ 16332 h 309562"/>
                    <a:gd name="connsiteX2" fmla="*/ 209548 w 209548"/>
                    <a:gd name="connsiteY2" fmla="*/ 80962 h 309562"/>
                    <a:gd name="connsiteX3" fmla="*/ 171448 w 209548"/>
                    <a:gd name="connsiteY3" fmla="*/ 119062 h 309562"/>
                    <a:gd name="connsiteX4" fmla="*/ 185534 w 209548"/>
                    <a:gd name="connsiteY4" fmla="*/ 305304 h 309562"/>
                    <a:gd name="connsiteX5" fmla="*/ 180424 w 209548"/>
                    <a:gd name="connsiteY5" fmla="*/ 309562 h 309562"/>
                    <a:gd name="connsiteX6" fmla="*/ 116924 w 209548"/>
                    <a:gd name="connsiteY6" fmla="*/ 252412 h 309562"/>
                    <a:gd name="connsiteX7" fmla="*/ 91168 w 209548"/>
                    <a:gd name="connsiteY7" fmla="*/ 270034 h 309562"/>
                    <a:gd name="connsiteX8" fmla="*/ 66674 w 209548"/>
                    <a:gd name="connsiteY8" fmla="*/ 192880 h 309562"/>
                    <a:gd name="connsiteX9" fmla="*/ 0 w 209548"/>
                    <a:gd name="connsiteY9" fmla="*/ 190500 h 309562"/>
                    <a:gd name="connsiteX10" fmla="*/ 4476 w 209548"/>
                    <a:gd name="connsiteY10" fmla="*/ 150202 h 309562"/>
                    <a:gd name="connsiteX11" fmla="*/ 7144 w 209548"/>
                    <a:gd name="connsiteY11" fmla="*/ 147636 h 309562"/>
                    <a:gd name="connsiteX12" fmla="*/ 7144 w 209548"/>
                    <a:gd name="connsiteY12" fmla="*/ 61912 h 309562"/>
                    <a:gd name="connsiteX13" fmla="*/ 114300 w 209548"/>
                    <a:gd name="connsiteY13" fmla="*/ 0 h 3095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209548" h="309562">
                      <a:moveTo>
                        <a:pt x="114300" y="0"/>
                      </a:moveTo>
                      <a:lnTo>
                        <a:pt x="184088" y="16332"/>
                      </a:lnTo>
                      <a:lnTo>
                        <a:pt x="209548" y="80962"/>
                      </a:lnTo>
                      <a:lnTo>
                        <a:pt x="171448" y="119062"/>
                      </a:lnTo>
                      <a:lnTo>
                        <a:pt x="185534" y="305304"/>
                      </a:lnTo>
                      <a:lnTo>
                        <a:pt x="180424" y="309562"/>
                      </a:lnTo>
                      <a:lnTo>
                        <a:pt x="116924" y="252412"/>
                      </a:lnTo>
                      <a:lnTo>
                        <a:pt x="91168" y="270034"/>
                      </a:lnTo>
                      <a:lnTo>
                        <a:pt x="66674" y="192880"/>
                      </a:lnTo>
                      <a:lnTo>
                        <a:pt x="0" y="190500"/>
                      </a:lnTo>
                      <a:lnTo>
                        <a:pt x="4476" y="150202"/>
                      </a:lnTo>
                      <a:lnTo>
                        <a:pt x="7144" y="147636"/>
                      </a:lnTo>
                      <a:lnTo>
                        <a:pt x="7144" y="61912"/>
                      </a:lnTo>
                      <a:lnTo>
                        <a:pt x="114300" y="0"/>
                      </a:lnTo>
                      <a:close/>
                    </a:path>
                  </a:pathLst>
                </a:custGeom>
                <a:solidFill>
                  <a:schemeClr val="accent4">
                    <a:lumMod val="20000"/>
                    <a:lumOff val="80000"/>
                  </a:schemeClr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59" name="フリーフォーム: 図形 2058">
                  <a:extLst>
                    <a:ext uri="{FF2B5EF4-FFF2-40B4-BE49-F238E27FC236}">
                      <a16:creationId xmlns:a16="http://schemas.microsoft.com/office/drawing/2014/main" id="{A48FB564-664E-4E68-9E05-9BC6CE1CAB1B}"/>
                    </a:ext>
                  </a:extLst>
                </p:cNvPr>
                <p:cNvSpPr/>
                <p:nvPr/>
              </p:nvSpPr>
              <p:spPr>
                <a:xfrm>
                  <a:off x="29205164" y="32218774"/>
                  <a:ext cx="219942" cy="217026"/>
                </a:xfrm>
                <a:custGeom>
                  <a:avLst/>
                  <a:gdLst>
                    <a:gd name="connsiteX0" fmla="*/ 139592 w 219942"/>
                    <a:gd name="connsiteY0" fmla="*/ 0 h 217026"/>
                    <a:gd name="connsiteX1" fmla="*/ 219942 w 219942"/>
                    <a:gd name="connsiteY1" fmla="*/ 104314 h 217026"/>
                    <a:gd name="connsiteX2" fmla="*/ 219942 w 219942"/>
                    <a:gd name="connsiteY2" fmla="*/ 186942 h 217026"/>
                    <a:gd name="connsiteX3" fmla="*/ 106680 w 219942"/>
                    <a:gd name="connsiteY3" fmla="*/ 217026 h 217026"/>
                    <a:gd name="connsiteX4" fmla="*/ 24130 w 219942"/>
                    <a:gd name="connsiteY4" fmla="*/ 153526 h 217026"/>
                    <a:gd name="connsiteX5" fmla="*/ 0 w 219942"/>
                    <a:gd name="connsiteY5" fmla="*/ 153526 h 217026"/>
                    <a:gd name="connsiteX6" fmla="*/ 55880 w 219942"/>
                    <a:gd name="connsiteY6" fmla="*/ 90026 h 217026"/>
                    <a:gd name="connsiteX7" fmla="*/ 17994 w 219942"/>
                    <a:gd name="connsiteY7" fmla="*/ 84286 h 217026"/>
                    <a:gd name="connsiteX8" fmla="*/ 86592 w 219942"/>
                    <a:gd name="connsiteY8" fmla="*/ 37638 h 217026"/>
                    <a:gd name="connsiteX9" fmla="*/ 134216 w 219942"/>
                    <a:gd name="connsiteY9" fmla="*/ 37638 h 217026"/>
                    <a:gd name="connsiteX10" fmla="*/ 139592 w 219942"/>
                    <a:gd name="connsiteY10" fmla="*/ 0 h 21702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219942" h="217026">
                      <a:moveTo>
                        <a:pt x="139592" y="0"/>
                      </a:moveTo>
                      <a:lnTo>
                        <a:pt x="219942" y="104314"/>
                      </a:lnTo>
                      <a:lnTo>
                        <a:pt x="219942" y="186942"/>
                      </a:lnTo>
                      <a:lnTo>
                        <a:pt x="106680" y="217026"/>
                      </a:lnTo>
                      <a:lnTo>
                        <a:pt x="24130" y="153526"/>
                      </a:lnTo>
                      <a:lnTo>
                        <a:pt x="0" y="153526"/>
                      </a:lnTo>
                      <a:lnTo>
                        <a:pt x="55880" y="90026"/>
                      </a:lnTo>
                      <a:lnTo>
                        <a:pt x="17994" y="84286"/>
                      </a:lnTo>
                      <a:lnTo>
                        <a:pt x="86592" y="37638"/>
                      </a:lnTo>
                      <a:lnTo>
                        <a:pt x="134216" y="37638"/>
                      </a:lnTo>
                      <a:lnTo>
                        <a:pt x="139592" y="0"/>
                      </a:lnTo>
                      <a:close/>
                    </a:path>
                  </a:pathLst>
                </a:custGeom>
                <a:solidFill>
                  <a:schemeClr val="accent4">
                    <a:lumMod val="20000"/>
                    <a:lumOff val="80000"/>
                  </a:schemeClr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60" name="フリーフォーム: 図形 2059">
                  <a:extLst>
                    <a:ext uri="{FF2B5EF4-FFF2-40B4-BE49-F238E27FC236}">
                      <a16:creationId xmlns:a16="http://schemas.microsoft.com/office/drawing/2014/main" id="{B6922A98-CD32-480A-ADAC-74EDD1F5BEA8}"/>
                    </a:ext>
                  </a:extLst>
                </p:cNvPr>
                <p:cNvSpPr/>
                <p:nvPr/>
              </p:nvSpPr>
              <p:spPr>
                <a:xfrm>
                  <a:off x="29344756" y="32110852"/>
                  <a:ext cx="235634" cy="294864"/>
                </a:xfrm>
                <a:custGeom>
                  <a:avLst/>
                  <a:gdLst>
                    <a:gd name="connsiteX0" fmla="*/ 66922 w 235634"/>
                    <a:gd name="connsiteY0" fmla="*/ 0 h 294864"/>
                    <a:gd name="connsiteX1" fmla="*/ 163694 w 235634"/>
                    <a:gd name="connsiteY1" fmla="*/ 19354 h 294864"/>
                    <a:gd name="connsiteX2" fmla="*/ 177534 w 235634"/>
                    <a:gd name="connsiteY2" fmla="*/ 97782 h 294864"/>
                    <a:gd name="connsiteX3" fmla="*/ 170838 w 235634"/>
                    <a:gd name="connsiteY3" fmla="*/ 100316 h 294864"/>
                    <a:gd name="connsiteX4" fmla="*/ 235634 w 235634"/>
                    <a:gd name="connsiteY4" fmla="*/ 253616 h 294864"/>
                    <a:gd name="connsiteX5" fmla="*/ 80350 w 235634"/>
                    <a:gd name="connsiteY5" fmla="*/ 294864 h 294864"/>
                    <a:gd name="connsiteX6" fmla="*/ 80350 w 235634"/>
                    <a:gd name="connsiteY6" fmla="*/ 212236 h 294864"/>
                    <a:gd name="connsiteX7" fmla="*/ 0 w 235634"/>
                    <a:gd name="connsiteY7" fmla="*/ 107922 h 294864"/>
                    <a:gd name="connsiteX8" fmla="*/ 1768 w 235634"/>
                    <a:gd name="connsiteY8" fmla="*/ 95554 h 294864"/>
                    <a:gd name="connsiteX9" fmla="*/ 66922 w 235634"/>
                    <a:gd name="connsiteY9" fmla="*/ 0 h 29486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235634" h="294864">
                      <a:moveTo>
                        <a:pt x="66922" y="0"/>
                      </a:moveTo>
                      <a:lnTo>
                        <a:pt x="163694" y="19354"/>
                      </a:lnTo>
                      <a:lnTo>
                        <a:pt x="177534" y="97782"/>
                      </a:lnTo>
                      <a:lnTo>
                        <a:pt x="170838" y="100316"/>
                      </a:lnTo>
                      <a:lnTo>
                        <a:pt x="235634" y="253616"/>
                      </a:lnTo>
                      <a:lnTo>
                        <a:pt x="80350" y="294864"/>
                      </a:lnTo>
                      <a:lnTo>
                        <a:pt x="80350" y="212236"/>
                      </a:lnTo>
                      <a:lnTo>
                        <a:pt x="0" y="107922"/>
                      </a:lnTo>
                      <a:lnTo>
                        <a:pt x="1768" y="95554"/>
                      </a:lnTo>
                      <a:lnTo>
                        <a:pt x="66922" y="0"/>
                      </a:lnTo>
                      <a:close/>
                    </a:path>
                  </a:pathLst>
                </a:custGeom>
                <a:solidFill>
                  <a:schemeClr val="accent4">
                    <a:lumMod val="20000"/>
                    <a:lumOff val="80000"/>
                  </a:schemeClr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61" name="フリーフォーム: 図形 2060">
                  <a:extLst>
                    <a:ext uri="{FF2B5EF4-FFF2-40B4-BE49-F238E27FC236}">
                      <a16:creationId xmlns:a16="http://schemas.microsoft.com/office/drawing/2014/main" id="{5E9671F1-2987-4850-B677-EB7163F2A1F0}"/>
                    </a:ext>
                  </a:extLst>
                </p:cNvPr>
                <p:cNvSpPr/>
                <p:nvPr/>
              </p:nvSpPr>
              <p:spPr>
                <a:xfrm>
                  <a:off x="29603700" y="32135994"/>
                  <a:ext cx="124472" cy="217696"/>
                </a:xfrm>
                <a:custGeom>
                  <a:avLst/>
                  <a:gdLst>
                    <a:gd name="connsiteX0" fmla="*/ 62756 w 124472"/>
                    <a:gd name="connsiteY0" fmla="*/ 0 h 217696"/>
                    <a:gd name="connsiteX1" fmla="*/ 64294 w 124472"/>
                    <a:gd name="connsiteY1" fmla="*/ 79938 h 217696"/>
                    <a:gd name="connsiteX2" fmla="*/ 124472 w 124472"/>
                    <a:gd name="connsiteY2" fmla="*/ 124778 h 217696"/>
                    <a:gd name="connsiteX3" fmla="*/ 114544 w 124472"/>
                    <a:gd name="connsiteY3" fmla="*/ 134706 h 217696"/>
                    <a:gd name="connsiteX4" fmla="*/ 114544 w 124472"/>
                    <a:gd name="connsiteY4" fmla="*/ 191856 h 217696"/>
                    <a:gd name="connsiteX5" fmla="*/ 17264 w 124472"/>
                    <a:gd name="connsiteY5" fmla="*/ 217696 h 217696"/>
                    <a:gd name="connsiteX6" fmla="*/ 26194 w 124472"/>
                    <a:gd name="connsiteY6" fmla="*/ 115656 h 217696"/>
                    <a:gd name="connsiteX7" fmla="*/ 0 w 124472"/>
                    <a:gd name="connsiteY7" fmla="*/ 41838 h 217696"/>
                    <a:gd name="connsiteX8" fmla="*/ 62756 w 124472"/>
                    <a:gd name="connsiteY8" fmla="*/ 0 h 21769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24472" h="217696">
                      <a:moveTo>
                        <a:pt x="62756" y="0"/>
                      </a:moveTo>
                      <a:lnTo>
                        <a:pt x="64294" y="79938"/>
                      </a:lnTo>
                      <a:lnTo>
                        <a:pt x="124472" y="124778"/>
                      </a:lnTo>
                      <a:lnTo>
                        <a:pt x="114544" y="134706"/>
                      </a:lnTo>
                      <a:lnTo>
                        <a:pt x="114544" y="191856"/>
                      </a:lnTo>
                      <a:lnTo>
                        <a:pt x="17264" y="217696"/>
                      </a:lnTo>
                      <a:lnTo>
                        <a:pt x="26194" y="115656"/>
                      </a:lnTo>
                      <a:lnTo>
                        <a:pt x="0" y="41838"/>
                      </a:lnTo>
                      <a:lnTo>
                        <a:pt x="62756" y="0"/>
                      </a:lnTo>
                      <a:close/>
                    </a:path>
                  </a:pathLst>
                </a:custGeom>
                <a:solidFill>
                  <a:schemeClr val="accent4">
                    <a:lumMod val="20000"/>
                    <a:lumOff val="80000"/>
                  </a:schemeClr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62" name="フリーフォーム: 図形 2061">
                  <a:extLst>
                    <a:ext uri="{FF2B5EF4-FFF2-40B4-BE49-F238E27FC236}">
                      <a16:creationId xmlns:a16="http://schemas.microsoft.com/office/drawing/2014/main" id="{618D2143-288E-4634-B769-CEE81A381268}"/>
                    </a:ext>
                  </a:extLst>
                </p:cNvPr>
                <p:cNvSpPr/>
                <p:nvPr/>
              </p:nvSpPr>
              <p:spPr>
                <a:xfrm>
                  <a:off x="29343942" y="31445860"/>
                  <a:ext cx="705748" cy="762774"/>
                </a:xfrm>
                <a:custGeom>
                  <a:avLst/>
                  <a:gdLst>
                    <a:gd name="connsiteX0" fmla="*/ 636928 w 705748"/>
                    <a:gd name="connsiteY0" fmla="*/ 0 h 762774"/>
                    <a:gd name="connsiteX1" fmla="*/ 683866 w 705748"/>
                    <a:gd name="connsiteY1" fmla="*/ 86652 h 762774"/>
                    <a:gd name="connsiteX2" fmla="*/ 705748 w 705748"/>
                    <a:gd name="connsiteY2" fmla="*/ 134278 h 762774"/>
                    <a:gd name="connsiteX3" fmla="*/ 693390 w 705748"/>
                    <a:gd name="connsiteY3" fmla="*/ 134278 h 762774"/>
                    <a:gd name="connsiteX4" fmla="*/ 641002 w 705748"/>
                    <a:gd name="connsiteY4" fmla="*/ 181904 h 762774"/>
                    <a:gd name="connsiteX5" fmla="*/ 540990 w 705748"/>
                    <a:gd name="connsiteY5" fmla="*/ 196190 h 762774"/>
                    <a:gd name="connsiteX6" fmla="*/ 545752 w 705748"/>
                    <a:gd name="connsiteY6" fmla="*/ 291440 h 762774"/>
                    <a:gd name="connsiteX7" fmla="*/ 574326 w 705748"/>
                    <a:gd name="connsiteY7" fmla="*/ 315252 h 762774"/>
                    <a:gd name="connsiteX8" fmla="*/ 641002 w 705748"/>
                    <a:gd name="connsiteY8" fmla="*/ 362878 h 762774"/>
                    <a:gd name="connsiteX9" fmla="*/ 645236 w 705748"/>
                    <a:gd name="connsiteY9" fmla="*/ 374518 h 762774"/>
                    <a:gd name="connsiteX10" fmla="*/ 588370 w 705748"/>
                    <a:gd name="connsiteY10" fmla="*/ 460508 h 762774"/>
                    <a:gd name="connsiteX11" fmla="*/ 593866 w 705748"/>
                    <a:gd name="connsiteY11" fmla="*/ 474460 h 762774"/>
                    <a:gd name="connsiteX12" fmla="*/ 524078 w 705748"/>
                    <a:gd name="connsiteY12" fmla="*/ 458128 h 762774"/>
                    <a:gd name="connsiteX13" fmla="*/ 416922 w 705748"/>
                    <a:gd name="connsiteY13" fmla="*/ 520040 h 762774"/>
                    <a:gd name="connsiteX14" fmla="*/ 416922 w 705748"/>
                    <a:gd name="connsiteY14" fmla="*/ 605764 h 762774"/>
                    <a:gd name="connsiteX15" fmla="*/ 414254 w 705748"/>
                    <a:gd name="connsiteY15" fmla="*/ 608330 h 762774"/>
                    <a:gd name="connsiteX16" fmla="*/ 414538 w 705748"/>
                    <a:gd name="connsiteY16" fmla="*/ 605764 h 762774"/>
                    <a:gd name="connsiteX17" fmla="*/ 321670 w 705748"/>
                    <a:gd name="connsiteY17" fmla="*/ 646246 h 762774"/>
                    <a:gd name="connsiteX18" fmla="*/ 322514 w 705748"/>
                    <a:gd name="connsiteY18" fmla="*/ 690134 h 762774"/>
                    <a:gd name="connsiteX19" fmla="*/ 259758 w 705748"/>
                    <a:gd name="connsiteY19" fmla="*/ 731972 h 762774"/>
                    <a:gd name="connsiteX20" fmla="*/ 178348 w 705748"/>
                    <a:gd name="connsiteY20" fmla="*/ 762774 h 762774"/>
                    <a:gd name="connsiteX21" fmla="*/ 164508 w 705748"/>
                    <a:gd name="connsiteY21" fmla="*/ 684346 h 762774"/>
                    <a:gd name="connsiteX22" fmla="*/ 67736 w 705748"/>
                    <a:gd name="connsiteY22" fmla="*/ 664992 h 762774"/>
                    <a:gd name="connsiteX23" fmla="*/ 74022 w 705748"/>
                    <a:gd name="connsiteY23" fmla="*/ 655772 h 762774"/>
                    <a:gd name="connsiteX24" fmla="*/ 52590 w 705748"/>
                    <a:gd name="connsiteY24" fmla="*/ 593860 h 762774"/>
                    <a:gd name="connsiteX25" fmla="*/ 88308 w 705748"/>
                    <a:gd name="connsiteY25" fmla="*/ 543852 h 762774"/>
                    <a:gd name="connsiteX26" fmla="*/ 88308 w 705748"/>
                    <a:gd name="connsiteY26" fmla="*/ 505752 h 762774"/>
                    <a:gd name="connsiteX27" fmla="*/ 202 w 705748"/>
                    <a:gd name="connsiteY27" fmla="*/ 481940 h 762774"/>
                    <a:gd name="connsiteX28" fmla="*/ 0 w 705748"/>
                    <a:gd name="connsiteY28" fmla="*/ 481202 h 762774"/>
                    <a:gd name="connsiteX29" fmla="*/ 98078 w 705748"/>
                    <a:gd name="connsiteY29" fmla="*/ 443840 h 762774"/>
                    <a:gd name="connsiteX30" fmla="*/ 107602 w 705748"/>
                    <a:gd name="connsiteY30" fmla="*/ 386690 h 762774"/>
                    <a:gd name="connsiteX31" fmla="*/ 64740 w 705748"/>
                    <a:gd name="connsiteY31" fmla="*/ 348590 h 762774"/>
                    <a:gd name="connsiteX32" fmla="*/ 59978 w 705748"/>
                    <a:gd name="connsiteY32" fmla="*/ 272390 h 762774"/>
                    <a:gd name="connsiteX33" fmla="*/ 145702 w 705748"/>
                    <a:gd name="connsiteY33" fmla="*/ 177140 h 762774"/>
                    <a:gd name="connsiteX34" fmla="*/ 231426 w 705748"/>
                    <a:gd name="connsiteY34" fmla="*/ 205716 h 762774"/>
                    <a:gd name="connsiteX35" fmla="*/ 283814 w 705748"/>
                    <a:gd name="connsiteY35" fmla="*/ 177140 h 762774"/>
                    <a:gd name="connsiteX36" fmla="*/ 269526 w 705748"/>
                    <a:gd name="connsiteY36" fmla="*/ 72364 h 762774"/>
                    <a:gd name="connsiteX37" fmla="*/ 317902 w 705748"/>
                    <a:gd name="connsiteY37" fmla="*/ 6398 h 762774"/>
                    <a:gd name="connsiteX38" fmla="*/ 464790 w 705748"/>
                    <a:gd name="connsiteY38" fmla="*/ 67604 h 762774"/>
                    <a:gd name="connsiteX39" fmla="*/ 502890 w 705748"/>
                    <a:gd name="connsiteY39" fmla="*/ 86652 h 762774"/>
                    <a:gd name="connsiteX40" fmla="*/ 636240 w 705748"/>
                    <a:gd name="connsiteY40" fmla="*/ 19978 h 762774"/>
                    <a:gd name="connsiteX41" fmla="*/ 636928 w 705748"/>
                    <a:gd name="connsiteY41" fmla="*/ 0 h 7627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</a:cxnLst>
                  <a:rect l="l" t="t" r="r" b="b"/>
                  <a:pathLst>
                    <a:path w="705748" h="762774">
                      <a:moveTo>
                        <a:pt x="636928" y="0"/>
                      </a:moveTo>
                      <a:lnTo>
                        <a:pt x="683866" y="86652"/>
                      </a:lnTo>
                      <a:lnTo>
                        <a:pt x="705748" y="134278"/>
                      </a:lnTo>
                      <a:lnTo>
                        <a:pt x="693390" y="134278"/>
                      </a:lnTo>
                      <a:lnTo>
                        <a:pt x="641002" y="181904"/>
                      </a:lnTo>
                      <a:lnTo>
                        <a:pt x="540990" y="196190"/>
                      </a:lnTo>
                      <a:lnTo>
                        <a:pt x="545752" y="291440"/>
                      </a:lnTo>
                      <a:lnTo>
                        <a:pt x="574326" y="315252"/>
                      </a:lnTo>
                      <a:lnTo>
                        <a:pt x="641002" y="362878"/>
                      </a:lnTo>
                      <a:lnTo>
                        <a:pt x="645236" y="374518"/>
                      </a:lnTo>
                      <a:lnTo>
                        <a:pt x="588370" y="460508"/>
                      </a:lnTo>
                      <a:lnTo>
                        <a:pt x="593866" y="474460"/>
                      </a:lnTo>
                      <a:lnTo>
                        <a:pt x="524078" y="458128"/>
                      </a:lnTo>
                      <a:lnTo>
                        <a:pt x="416922" y="520040"/>
                      </a:lnTo>
                      <a:lnTo>
                        <a:pt x="416922" y="605764"/>
                      </a:lnTo>
                      <a:lnTo>
                        <a:pt x="414254" y="608330"/>
                      </a:lnTo>
                      <a:lnTo>
                        <a:pt x="414538" y="605764"/>
                      </a:lnTo>
                      <a:lnTo>
                        <a:pt x="321670" y="646246"/>
                      </a:lnTo>
                      <a:lnTo>
                        <a:pt x="322514" y="690134"/>
                      </a:lnTo>
                      <a:lnTo>
                        <a:pt x="259758" y="731972"/>
                      </a:lnTo>
                      <a:lnTo>
                        <a:pt x="178348" y="762774"/>
                      </a:lnTo>
                      <a:lnTo>
                        <a:pt x="164508" y="684346"/>
                      </a:lnTo>
                      <a:lnTo>
                        <a:pt x="67736" y="664992"/>
                      </a:lnTo>
                      <a:lnTo>
                        <a:pt x="74022" y="655772"/>
                      </a:lnTo>
                      <a:lnTo>
                        <a:pt x="52590" y="593860"/>
                      </a:lnTo>
                      <a:lnTo>
                        <a:pt x="88308" y="543852"/>
                      </a:lnTo>
                      <a:lnTo>
                        <a:pt x="88308" y="505752"/>
                      </a:lnTo>
                      <a:lnTo>
                        <a:pt x="202" y="481940"/>
                      </a:lnTo>
                      <a:lnTo>
                        <a:pt x="0" y="481202"/>
                      </a:lnTo>
                      <a:lnTo>
                        <a:pt x="98078" y="443840"/>
                      </a:lnTo>
                      <a:lnTo>
                        <a:pt x="107602" y="386690"/>
                      </a:lnTo>
                      <a:lnTo>
                        <a:pt x="64740" y="348590"/>
                      </a:lnTo>
                      <a:lnTo>
                        <a:pt x="59978" y="272390"/>
                      </a:lnTo>
                      <a:lnTo>
                        <a:pt x="145702" y="177140"/>
                      </a:lnTo>
                      <a:lnTo>
                        <a:pt x="231426" y="205716"/>
                      </a:lnTo>
                      <a:lnTo>
                        <a:pt x="283814" y="177140"/>
                      </a:lnTo>
                      <a:lnTo>
                        <a:pt x="269526" y="72364"/>
                      </a:lnTo>
                      <a:lnTo>
                        <a:pt x="317902" y="6398"/>
                      </a:lnTo>
                      <a:lnTo>
                        <a:pt x="464790" y="67604"/>
                      </a:lnTo>
                      <a:lnTo>
                        <a:pt x="502890" y="86652"/>
                      </a:lnTo>
                      <a:lnTo>
                        <a:pt x="636240" y="19978"/>
                      </a:lnTo>
                      <a:lnTo>
                        <a:pt x="636928" y="0"/>
                      </a:lnTo>
                      <a:close/>
                    </a:path>
                  </a:pathLst>
                </a:custGeom>
                <a:solidFill>
                  <a:schemeClr val="accent4">
                    <a:lumMod val="20000"/>
                    <a:lumOff val="80000"/>
                  </a:schemeClr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011" name="グループ化 2010">
                <a:extLst>
                  <a:ext uri="{FF2B5EF4-FFF2-40B4-BE49-F238E27FC236}">
                    <a16:creationId xmlns:a16="http://schemas.microsoft.com/office/drawing/2014/main" id="{13AAF70E-AFBB-4481-A25C-5880F56DF260}"/>
                  </a:ext>
                </a:extLst>
              </p:cNvPr>
              <p:cNvGrpSpPr/>
              <p:nvPr/>
            </p:nvGrpSpPr>
            <p:grpSpPr>
              <a:xfrm>
                <a:off x="24707850" y="28543250"/>
                <a:ext cx="3695700" cy="5514974"/>
                <a:chOff x="24707850" y="28543250"/>
                <a:chExt cx="3695700" cy="5514974"/>
              </a:xfrm>
            </p:grpSpPr>
            <p:sp>
              <p:nvSpPr>
                <p:cNvPr id="2014" name="フリーフォーム: 図形 2013">
                  <a:extLst>
                    <a:ext uri="{FF2B5EF4-FFF2-40B4-BE49-F238E27FC236}">
                      <a16:creationId xmlns:a16="http://schemas.microsoft.com/office/drawing/2014/main" id="{0CEB7B6C-34D0-4291-BA16-C9A26D583DEC}"/>
                    </a:ext>
                  </a:extLst>
                </p:cNvPr>
                <p:cNvSpPr/>
                <p:nvPr/>
              </p:nvSpPr>
              <p:spPr>
                <a:xfrm>
                  <a:off x="25076150" y="28543250"/>
                  <a:ext cx="636588" cy="910294"/>
                </a:xfrm>
                <a:custGeom>
                  <a:avLst/>
                  <a:gdLst>
                    <a:gd name="connsiteX0" fmla="*/ 444500 w 636588"/>
                    <a:gd name="connsiteY0" fmla="*/ 0 h 910294"/>
                    <a:gd name="connsiteX1" fmla="*/ 446088 w 636588"/>
                    <a:gd name="connsiteY1" fmla="*/ 0 h 910294"/>
                    <a:gd name="connsiteX2" fmla="*/ 446088 w 636588"/>
                    <a:gd name="connsiteY2" fmla="*/ 107950 h 910294"/>
                    <a:gd name="connsiteX3" fmla="*/ 469900 w 636588"/>
                    <a:gd name="connsiteY3" fmla="*/ 150814 h 910294"/>
                    <a:gd name="connsiteX4" fmla="*/ 584200 w 636588"/>
                    <a:gd name="connsiteY4" fmla="*/ 188914 h 910294"/>
                    <a:gd name="connsiteX5" fmla="*/ 636588 w 636588"/>
                    <a:gd name="connsiteY5" fmla="*/ 298450 h 910294"/>
                    <a:gd name="connsiteX6" fmla="*/ 598488 w 636588"/>
                    <a:gd name="connsiteY6" fmla="*/ 379414 h 910294"/>
                    <a:gd name="connsiteX7" fmla="*/ 527050 w 636588"/>
                    <a:gd name="connsiteY7" fmla="*/ 388938 h 910294"/>
                    <a:gd name="connsiteX8" fmla="*/ 536574 w 636588"/>
                    <a:gd name="connsiteY8" fmla="*/ 541338 h 910294"/>
                    <a:gd name="connsiteX9" fmla="*/ 488950 w 636588"/>
                    <a:gd name="connsiteY9" fmla="*/ 603250 h 910294"/>
                    <a:gd name="connsiteX10" fmla="*/ 427038 w 636588"/>
                    <a:gd name="connsiteY10" fmla="*/ 608014 h 910294"/>
                    <a:gd name="connsiteX11" fmla="*/ 346074 w 636588"/>
                    <a:gd name="connsiteY11" fmla="*/ 674688 h 910294"/>
                    <a:gd name="connsiteX12" fmla="*/ 336550 w 636588"/>
                    <a:gd name="connsiteY12" fmla="*/ 869950 h 910294"/>
                    <a:gd name="connsiteX13" fmla="*/ 310522 w 636588"/>
                    <a:gd name="connsiteY13" fmla="*/ 910294 h 910294"/>
                    <a:gd name="connsiteX14" fmla="*/ 209550 w 636588"/>
                    <a:gd name="connsiteY14" fmla="*/ 850900 h 910294"/>
                    <a:gd name="connsiteX15" fmla="*/ 165100 w 636588"/>
                    <a:gd name="connsiteY15" fmla="*/ 609600 h 910294"/>
                    <a:gd name="connsiteX16" fmla="*/ 95250 w 636588"/>
                    <a:gd name="connsiteY16" fmla="*/ 571500 h 910294"/>
                    <a:gd name="connsiteX17" fmla="*/ 158750 w 636588"/>
                    <a:gd name="connsiteY17" fmla="*/ 508000 h 910294"/>
                    <a:gd name="connsiteX18" fmla="*/ 152400 w 636588"/>
                    <a:gd name="connsiteY18" fmla="*/ 393700 h 910294"/>
                    <a:gd name="connsiteX19" fmla="*/ 88900 w 636588"/>
                    <a:gd name="connsiteY19" fmla="*/ 374650 h 910294"/>
                    <a:gd name="connsiteX20" fmla="*/ 101600 w 636588"/>
                    <a:gd name="connsiteY20" fmla="*/ 298450 h 910294"/>
                    <a:gd name="connsiteX21" fmla="*/ 0 w 636588"/>
                    <a:gd name="connsiteY21" fmla="*/ 209550 h 910294"/>
                    <a:gd name="connsiteX22" fmla="*/ 114300 w 636588"/>
                    <a:gd name="connsiteY22" fmla="*/ 171450 h 910294"/>
                    <a:gd name="connsiteX23" fmla="*/ 254000 w 636588"/>
                    <a:gd name="connsiteY23" fmla="*/ 139700 h 910294"/>
                    <a:gd name="connsiteX24" fmla="*/ 444500 w 636588"/>
                    <a:gd name="connsiteY24" fmla="*/ 0 h 9102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</a:cxnLst>
                  <a:rect l="l" t="t" r="r" b="b"/>
                  <a:pathLst>
                    <a:path w="636588" h="910294">
                      <a:moveTo>
                        <a:pt x="444500" y="0"/>
                      </a:moveTo>
                      <a:lnTo>
                        <a:pt x="446088" y="0"/>
                      </a:lnTo>
                      <a:lnTo>
                        <a:pt x="446088" y="107950"/>
                      </a:lnTo>
                      <a:lnTo>
                        <a:pt x="469900" y="150814"/>
                      </a:lnTo>
                      <a:lnTo>
                        <a:pt x="584200" y="188914"/>
                      </a:lnTo>
                      <a:lnTo>
                        <a:pt x="636588" y="298450"/>
                      </a:lnTo>
                      <a:lnTo>
                        <a:pt x="598488" y="379414"/>
                      </a:lnTo>
                      <a:lnTo>
                        <a:pt x="527050" y="388938"/>
                      </a:lnTo>
                      <a:lnTo>
                        <a:pt x="536574" y="541338"/>
                      </a:lnTo>
                      <a:lnTo>
                        <a:pt x="488950" y="603250"/>
                      </a:lnTo>
                      <a:lnTo>
                        <a:pt x="427038" y="608014"/>
                      </a:lnTo>
                      <a:lnTo>
                        <a:pt x="346074" y="674688"/>
                      </a:lnTo>
                      <a:lnTo>
                        <a:pt x="336550" y="869950"/>
                      </a:lnTo>
                      <a:lnTo>
                        <a:pt x="310522" y="910294"/>
                      </a:lnTo>
                      <a:lnTo>
                        <a:pt x="209550" y="850900"/>
                      </a:lnTo>
                      <a:lnTo>
                        <a:pt x="165100" y="609600"/>
                      </a:lnTo>
                      <a:lnTo>
                        <a:pt x="95250" y="571500"/>
                      </a:lnTo>
                      <a:lnTo>
                        <a:pt x="158750" y="508000"/>
                      </a:lnTo>
                      <a:lnTo>
                        <a:pt x="152400" y="393700"/>
                      </a:lnTo>
                      <a:lnTo>
                        <a:pt x="88900" y="374650"/>
                      </a:lnTo>
                      <a:lnTo>
                        <a:pt x="101600" y="298450"/>
                      </a:lnTo>
                      <a:lnTo>
                        <a:pt x="0" y="209550"/>
                      </a:lnTo>
                      <a:lnTo>
                        <a:pt x="114300" y="171450"/>
                      </a:lnTo>
                      <a:lnTo>
                        <a:pt x="254000" y="139700"/>
                      </a:lnTo>
                      <a:lnTo>
                        <a:pt x="444500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15" name="フリーフォーム: 図形 2014">
                  <a:extLst>
                    <a:ext uri="{FF2B5EF4-FFF2-40B4-BE49-F238E27FC236}">
                      <a16:creationId xmlns:a16="http://schemas.microsoft.com/office/drawing/2014/main" id="{AA8E9911-1B8A-4B12-9BF9-E24905E76F22}"/>
                    </a:ext>
                  </a:extLst>
                </p:cNvPr>
                <p:cNvSpPr/>
                <p:nvPr/>
              </p:nvSpPr>
              <p:spPr>
                <a:xfrm>
                  <a:off x="25841324" y="28543250"/>
                  <a:ext cx="1317626" cy="1060450"/>
                </a:xfrm>
                <a:custGeom>
                  <a:avLst/>
                  <a:gdLst>
                    <a:gd name="connsiteX0" fmla="*/ 346372 w 1317626"/>
                    <a:gd name="connsiteY0" fmla="*/ 0 h 1060450"/>
                    <a:gd name="connsiteX1" fmla="*/ 555626 w 1317626"/>
                    <a:gd name="connsiteY1" fmla="*/ 0 h 1060450"/>
                    <a:gd name="connsiteX2" fmla="*/ 631826 w 1317626"/>
                    <a:gd name="connsiteY2" fmla="*/ 57150 h 1060450"/>
                    <a:gd name="connsiteX3" fmla="*/ 720726 w 1317626"/>
                    <a:gd name="connsiteY3" fmla="*/ 31750 h 1060450"/>
                    <a:gd name="connsiteX4" fmla="*/ 765176 w 1317626"/>
                    <a:gd name="connsiteY4" fmla="*/ 177800 h 1060450"/>
                    <a:gd name="connsiteX5" fmla="*/ 688976 w 1317626"/>
                    <a:gd name="connsiteY5" fmla="*/ 279400 h 1060450"/>
                    <a:gd name="connsiteX6" fmla="*/ 892176 w 1317626"/>
                    <a:gd name="connsiteY6" fmla="*/ 482600 h 1060450"/>
                    <a:gd name="connsiteX7" fmla="*/ 885826 w 1317626"/>
                    <a:gd name="connsiteY7" fmla="*/ 558800 h 1060450"/>
                    <a:gd name="connsiteX8" fmla="*/ 930276 w 1317626"/>
                    <a:gd name="connsiteY8" fmla="*/ 603250 h 1060450"/>
                    <a:gd name="connsiteX9" fmla="*/ 1146176 w 1317626"/>
                    <a:gd name="connsiteY9" fmla="*/ 488950 h 1060450"/>
                    <a:gd name="connsiteX10" fmla="*/ 1241426 w 1317626"/>
                    <a:gd name="connsiteY10" fmla="*/ 482600 h 1060450"/>
                    <a:gd name="connsiteX11" fmla="*/ 1285876 w 1317626"/>
                    <a:gd name="connsiteY11" fmla="*/ 571500 h 1060450"/>
                    <a:gd name="connsiteX12" fmla="*/ 1235076 w 1317626"/>
                    <a:gd name="connsiteY12" fmla="*/ 622300 h 1060450"/>
                    <a:gd name="connsiteX13" fmla="*/ 1260476 w 1317626"/>
                    <a:gd name="connsiteY13" fmla="*/ 730250 h 1060450"/>
                    <a:gd name="connsiteX14" fmla="*/ 1317626 w 1317626"/>
                    <a:gd name="connsiteY14" fmla="*/ 812800 h 1060450"/>
                    <a:gd name="connsiteX15" fmla="*/ 1298576 w 1317626"/>
                    <a:gd name="connsiteY15" fmla="*/ 977900 h 1060450"/>
                    <a:gd name="connsiteX16" fmla="*/ 1228726 w 1317626"/>
                    <a:gd name="connsiteY16" fmla="*/ 977900 h 1060450"/>
                    <a:gd name="connsiteX17" fmla="*/ 1127126 w 1317626"/>
                    <a:gd name="connsiteY17" fmla="*/ 1060450 h 1060450"/>
                    <a:gd name="connsiteX18" fmla="*/ 1108076 w 1317626"/>
                    <a:gd name="connsiteY18" fmla="*/ 1028700 h 1060450"/>
                    <a:gd name="connsiteX19" fmla="*/ 968376 w 1317626"/>
                    <a:gd name="connsiteY19" fmla="*/ 946150 h 1060450"/>
                    <a:gd name="connsiteX20" fmla="*/ 942928 w 1317626"/>
                    <a:gd name="connsiteY20" fmla="*/ 975234 h 1060450"/>
                    <a:gd name="connsiteX21" fmla="*/ 871540 w 1317626"/>
                    <a:gd name="connsiteY21" fmla="*/ 917574 h 1060450"/>
                    <a:gd name="connsiteX22" fmla="*/ 833440 w 1317626"/>
                    <a:gd name="connsiteY22" fmla="*/ 931862 h 1060450"/>
                    <a:gd name="connsiteX23" fmla="*/ 819152 w 1317626"/>
                    <a:gd name="connsiteY23" fmla="*/ 979488 h 1060450"/>
                    <a:gd name="connsiteX24" fmla="*/ 661988 w 1317626"/>
                    <a:gd name="connsiteY24" fmla="*/ 965200 h 1060450"/>
                    <a:gd name="connsiteX25" fmla="*/ 552452 w 1317626"/>
                    <a:gd name="connsiteY25" fmla="*/ 808038 h 1060450"/>
                    <a:gd name="connsiteX26" fmla="*/ 466726 w 1317626"/>
                    <a:gd name="connsiteY26" fmla="*/ 846138 h 1060450"/>
                    <a:gd name="connsiteX27" fmla="*/ 371476 w 1317626"/>
                    <a:gd name="connsiteY27" fmla="*/ 846138 h 1060450"/>
                    <a:gd name="connsiteX28" fmla="*/ 376240 w 1317626"/>
                    <a:gd name="connsiteY28" fmla="*/ 903288 h 1060450"/>
                    <a:gd name="connsiteX29" fmla="*/ 319088 w 1317626"/>
                    <a:gd name="connsiteY29" fmla="*/ 927100 h 1060450"/>
                    <a:gd name="connsiteX30" fmla="*/ 295276 w 1317626"/>
                    <a:gd name="connsiteY30" fmla="*/ 908050 h 1060450"/>
                    <a:gd name="connsiteX31" fmla="*/ 138114 w 1317626"/>
                    <a:gd name="connsiteY31" fmla="*/ 898526 h 1060450"/>
                    <a:gd name="connsiteX32" fmla="*/ 80964 w 1317626"/>
                    <a:gd name="connsiteY32" fmla="*/ 908050 h 1060450"/>
                    <a:gd name="connsiteX33" fmla="*/ 42864 w 1317626"/>
                    <a:gd name="connsiteY33" fmla="*/ 860426 h 1060450"/>
                    <a:gd name="connsiteX34" fmla="*/ 38100 w 1317626"/>
                    <a:gd name="connsiteY34" fmla="*/ 736600 h 1060450"/>
                    <a:gd name="connsiteX35" fmla="*/ 66676 w 1317626"/>
                    <a:gd name="connsiteY35" fmla="*/ 688974 h 1060450"/>
                    <a:gd name="connsiteX36" fmla="*/ 0 w 1317626"/>
                    <a:gd name="connsiteY36" fmla="*/ 608014 h 1060450"/>
                    <a:gd name="connsiteX37" fmla="*/ 0 w 1317626"/>
                    <a:gd name="connsiteY37" fmla="*/ 541338 h 1060450"/>
                    <a:gd name="connsiteX38" fmla="*/ 66676 w 1317626"/>
                    <a:gd name="connsiteY38" fmla="*/ 484188 h 1060450"/>
                    <a:gd name="connsiteX39" fmla="*/ 114300 w 1317626"/>
                    <a:gd name="connsiteY39" fmla="*/ 355600 h 1060450"/>
                    <a:gd name="connsiteX40" fmla="*/ 195264 w 1317626"/>
                    <a:gd name="connsiteY40" fmla="*/ 331788 h 1060450"/>
                    <a:gd name="connsiteX41" fmla="*/ 257176 w 1317626"/>
                    <a:gd name="connsiteY41" fmla="*/ 269874 h 1060450"/>
                    <a:gd name="connsiteX42" fmla="*/ 280988 w 1317626"/>
                    <a:gd name="connsiteY42" fmla="*/ 122238 h 1060450"/>
                    <a:gd name="connsiteX43" fmla="*/ 346372 w 1317626"/>
                    <a:gd name="connsiteY43" fmla="*/ 0 h 10604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</a:cxnLst>
                  <a:rect l="l" t="t" r="r" b="b"/>
                  <a:pathLst>
                    <a:path w="1317626" h="1060450">
                      <a:moveTo>
                        <a:pt x="346372" y="0"/>
                      </a:moveTo>
                      <a:lnTo>
                        <a:pt x="555626" y="0"/>
                      </a:lnTo>
                      <a:lnTo>
                        <a:pt x="631826" y="57150"/>
                      </a:lnTo>
                      <a:lnTo>
                        <a:pt x="720726" y="31750"/>
                      </a:lnTo>
                      <a:lnTo>
                        <a:pt x="765176" y="177800"/>
                      </a:lnTo>
                      <a:lnTo>
                        <a:pt x="688976" y="279400"/>
                      </a:lnTo>
                      <a:lnTo>
                        <a:pt x="892176" y="482600"/>
                      </a:lnTo>
                      <a:lnTo>
                        <a:pt x="885826" y="558800"/>
                      </a:lnTo>
                      <a:lnTo>
                        <a:pt x="930276" y="603250"/>
                      </a:lnTo>
                      <a:lnTo>
                        <a:pt x="1146176" y="488950"/>
                      </a:lnTo>
                      <a:lnTo>
                        <a:pt x="1241426" y="482600"/>
                      </a:lnTo>
                      <a:lnTo>
                        <a:pt x="1285876" y="571500"/>
                      </a:lnTo>
                      <a:lnTo>
                        <a:pt x="1235076" y="622300"/>
                      </a:lnTo>
                      <a:lnTo>
                        <a:pt x="1260476" y="730250"/>
                      </a:lnTo>
                      <a:lnTo>
                        <a:pt x="1317626" y="812800"/>
                      </a:lnTo>
                      <a:lnTo>
                        <a:pt x="1298576" y="977900"/>
                      </a:lnTo>
                      <a:lnTo>
                        <a:pt x="1228726" y="977900"/>
                      </a:lnTo>
                      <a:lnTo>
                        <a:pt x="1127126" y="1060450"/>
                      </a:lnTo>
                      <a:lnTo>
                        <a:pt x="1108076" y="1028700"/>
                      </a:lnTo>
                      <a:lnTo>
                        <a:pt x="968376" y="946150"/>
                      </a:lnTo>
                      <a:lnTo>
                        <a:pt x="942928" y="975234"/>
                      </a:lnTo>
                      <a:lnTo>
                        <a:pt x="871540" y="917574"/>
                      </a:lnTo>
                      <a:lnTo>
                        <a:pt x="833440" y="931862"/>
                      </a:lnTo>
                      <a:lnTo>
                        <a:pt x="819152" y="979488"/>
                      </a:lnTo>
                      <a:lnTo>
                        <a:pt x="661988" y="965200"/>
                      </a:lnTo>
                      <a:lnTo>
                        <a:pt x="552452" y="808038"/>
                      </a:lnTo>
                      <a:lnTo>
                        <a:pt x="466726" y="846138"/>
                      </a:lnTo>
                      <a:lnTo>
                        <a:pt x="371476" y="846138"/>
                      </a:lnTo>
                      <a:lnTo>
                        <a:pt x="376240" y="903288"/>
                      </a:lnTo>
                      <a:lnTo>
                        <a:pt x="319088" y="927100"/>
                      </a:lnTo>
                      <a:lnTo>
                        <a:pt x="295276" y="908050"/>
                      </a:lnTo>
                      <a:lnTo>
                        <a:pt x="138114" y="898526"/>
                      </a:lnTo>
                      <a:lnTo>
                        <a:pt x="80964" y="908050"/>
                      </a:lnTo>
                      <a:lnTo>
                        <a:pt x="42864" y="860426"/>
                      </a:lnTo>
                      <a:lnTo>
                        <a:pt x="38100" y="736600"/>
                      </a:lnTo>
                      <a:lnTo>
                        <a:pt x="66676" y="688974"/>
                      </a:lnTo>
                      <a:lnTo>
                        <a:pt x="0" y="608014"/>
                      </a:lnTo>
                      <a:lnTo>
                        <a:pt x="0" y="541338"/>
                      </a:lnTo>
                      <a:lnTo>
                        <a:pt x="66676" y="484188"/>
                      </a:lnTo>
                      <a:lnTo>
                        <a:pt x="114300" y="355600"/>
                      </a:lnTo>
                      <a:lnTo>
                        <a:pt x="195264" y="331788"/>
                      </a:lnTo>
                      <a:lnTo>
                        <a:pt x="257176" y="269874"/>
                      </a:lnTo>
                      <a:lnTo>
                        <a:pt x="280988" y="122238"/>
                      </a:lnTo>
                      <a:lnTo>
                        <a:pt x="346372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16" name="フリーフォーム: 図形 2015">
                  <a:extLst>
                    <a:ext uri="{FF2B5EF4-FFF2-40B4-BE49-F238E27FC236}">
                      <a16:creationId xmlns:a16="http://schemas.microsoft.com/office/drawing/2014/main" id="{2206B30E-BB10-4B3D-95DC-FCD78BBFDADD}"/>
                    </a:ext>
                  </a:extLst>
                </p:cNvPr>
                <p:cNvSpPr/>
                <p:nvPr/>
              </p:nvSpPr>
              <p:spPr>
                <a:xfrm>
                  <a:off x="26693812" y="29906864"/>
                  <a:ext cx="985838" cy="939848"/>
                </a:xfrm>
                <a:custGeom>
                  <a:avLst/>
                  <a:gdLst>
                    <a:gd name="connsiteX0" fmla="*/ 119634 w 985838"/>
                    <a:gd name="connsiteY0" fmla="*/ 0 h 939848"/>
                    <a:gd name="connsiteX1" fmla="*/ 319088 w 985838"/>
                    <a:gd name="connsiteY1" fmla="*/ 77836 h 939848"/>
                    <a:gd name="connsiteX2" fmla="*/ 350838 w 985838"/>
                    <a:gd name="connsiteY2" fmla="*/ 141336 h 939848"/>
                    <a:gd name="connsiteX3" fmla="*/ 452438 w 985838"/>
                    <a:gd name="connsiteY3" fmla="*/ 141336 h 939848"/>
                    <a:gd name="connsiteX4" fmla="*/ 528638 w 985838"/>
                    <a:gd name="connsiteY4" fmla="*/ 223886 h 939848"/>
                    <a:gd name="connsiteX5" fmla="*/ 636588 w 985838"/>
                    <a:gd name="connsiteY5" fmla="*/ 160386 h 939848"/>
                    <a:gd name="connsiteX6" fmla="*/ 782638 w 985838"/>
                    <a:gd name="connsiteY6" fmla="*/ 160386 h 939848"/>
                    <a:gd name="connsiteX7" fmla="*/ 801688 w 985838"/>
                    <a:gd name="connsiteY7" fmla="*/ 236586 h 939848"/>
                    <a:gd name="connsiteX8" fmla="*/ 750888 w 985838"/>
                    <a:gd name="connsiteY8" fmla="*/ 287386 h 939848"/>
                    <a:gd name="connsiteX9" fmla="*/ 858838 w 985838"/>
                    <a:gd name="connsiteY9" fmla="*/ 325486 h 939848"/>
                    <a:gd name="connsiteX10" fmla="*/ 909638 w 985838"/>
                    <a:gd name="connsiteY10" fmla="*/ 369936 h 939848"/>
                    <a:gd name="connsiteX11" fmla="*/ 871538 w 985838"/>
                    <a:gd name="connsiteY11" fmla="*/ 458836 h 939848"/>
                    <a:gd name="connsiteX12" fmla="*/ 941388 w 985838"/>
                    <a:gd name="connsiteY12" fmla="*/ 528686 h 939848"/>
                    <a:gd name="connsiteX13" fmla="*/ 967168 w 985838"/>
                    <a:gd name="connsiteY13" fmla="*/ 521320 h 939848"/>
                    <a:gd name="connsiteX14" fmla="*/ 985838 w 985838"/>
                    <a:gd name="connsiteY14" fmla="*/ 582660 h 939848"/>
                    <a:gd name="connsiteX15" fmla="*/ 952500 w 985838"/>
                    <a:gd name="connsiteY15" fmla="*/ 649336 h 939848"/>
                    <a:gd name="connsiteX16" fmla="*/ 852488 w 985838"/>
                    <a:gd name="connsiteY16" fmla="*/ 668386 h 939848"/>
                    <a:gd name="connsiteX17" fmla="*/ 733426 w 985838"/>
                    <a:gd name="connsiteY17" fmla="*/ 630286 h 939848"/>
                    <a:gd name="connsiteX18" fmla="*/ 628652 w 985838"/>
                    <a:gd name="connsiteY18" fmla="*/ 735060 h 939848"/>
                    <a:gd name="connsiteX19" fmla="*/ 666752 w 985838"/>
                    <a:gd name="connsiteY19" fmla="*/ 825548 h 939848"/>
                    <a:gd name="connsiteX20" fmla="*/ 700088 w 985838"/>
                    <a:gd name="connsiteY20" fmla="*/ 939848 h 939848"/>
                    <a:gd name="connsiteX21" fmla="*/ 619126 w 985838"/>
                    <a:gd name="connsiteY21" fmla="*/ 925560 h 939848"/>
                    <a:gd name="connsiteX22" fmla="*/ 371476 w 985838"/>
                    <a:gd name="connsiteY22" fmla="*/ 925560 h 939848"/>
                    <a:gd name="connsiteX23" fmla="*/ 371476 w 985838"/>
                    <a:gd name="connsiteY23" fmla="*/ 882700 h 939848"/>
                    <a:gd name="connsiteX24" fmla="*/ 147638 w 985838"/>
                    <a:gd name="connsiteY24" fmla="*/ 858886 h 939848"/>
                    <a:gd name="connsiteX25" fmla="*/ 133352 w 985838"/>
                    <a:gd name="connsiteY25" fmla="*/ 763636 h 939848"/>
                    <a:gd name="connsiteX26" fmla="*/ 76200 w 985838"/>
                    <a:gd name="connsiteY26" fmla="*/ 701724 h 939848"/>
                    <a:gd name="connsiteX27" fmla="*/ 128588 w 985838"/>
                    <a:gd name="connsiteY27" fmla="*/ 663624 h 939848"/>
                    <a:gd name="connsiteX28" fmla="*/ 185738 w 985838"/>
                    <a:gd name="connsiteY28" fmla="*/ 577900 h 939848"/>
                    <a:gd name="connsiteX29" fmla="*/ 109538 w 985838"/>
                    <a:gd name="connsiteY29" fmla="*/ 463600 h 939848"/>
                    <a:gd name="connsiteX30" fmla="*/ 142876 w 985838"/>
                    <a:gd name="connsiteY30" fmla="*/ 425500 h 939848"/>
                    <a:gd name="connsiteX31" fmla="*/ 142876 w 985838"/>
                    <a:gd name="connsiteY31" fmla="*/ 344536 h 939848"/>
                    <a:gd name="connsiteX32" fmla="*/ 28576 w 985838"/>
                    <a:gd name="connsiteY32" fmla="*/ 349300 h 939848"/>
                    <a:gd name="connsiteX33" fmla="*/ 0 w 985838"/>
                    <a:gd name="connsiteY33" fmla="*/ 282624 h 939848"/>
                    <a:gd name="connsiteX34" fmla="*/ 14288 w 985838"/>
                    <a:gd name="connsiteY34" fmla="*/ 254048 h 939848"/>
                    <a:gd name="connsiteX35" fmla="*/ 0 w 985838"/>
                    <a:gd name="connsiteY35" fmla="*/ 173086 h 939848"/>
                    <a:gd name="connsiteX36" fmla="*/ 42864 w 985838"/>
                    <a:gd name="connsiteY36" fmla="*/ 92124 h 939848"/>
                    <a:gd name="connsiteX37" fmla="*/ 119634 w 985838"/>
                    <a:gd name="connsiteY37" fmla="*/ 0 h 93984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</a:cxnLst>
                  <a:rect l="l" t="t" r="r" b="b"/>
                  <a:pathLst>
                    <a:path w="985838" h="939848">
                      <a:moveTo>
                        <a:pt x="119634" y="0"/>
                      </a:moveTo>
                      <a:lnTo>
                        <a:pt x="319088" y="77836"/>
                      </a:lnTo>
                      <a:lnTo>
                        <a:pt x="350838" y="141336"/>
                      </a:lnTo>
                      <a:lnTo>
                        <a:pt x="452438" y="141336"/>
                      </a:lnTo>
                      <a:lnTo>
                        <a:pt x="528638" y="223886"/>
                      </a:lnTo>
                      <a:lnTo>
                        <a:pt x="636588" y="160386"/>
                      </a:lnTo>
                      <a:lnTo>
                        <a:pt x="782638" y="160386"/>
                      </a:lnTo>
                      <a:lnTo>
                        <a:pt x="801688" y="236586"/>
                      </a:lnTo>
                      <a:lnTo>
                        <a:pt x="750888" y="287386"/>
                      </a:lnTo>
                      <a:lnTo>
                        <a:pt x="858838" y="325486"/>
                      </a:lnTo>
                      <a:lnTo>
                        <a:pt x="909638" y="369936"/>
                      </a:lnTo>
                      <a:lnTo>
                        <a:pt x="871538" y="458836"/>
                      </a:lnTo>
                      <a:lnTo>
                        <a:pt x="941388" y="528686"/>
                      </a:lnTo>
                      <a:lnTo>
                        <a:pt x="967168" y="521320"/>
                      </a:lnTo>
                      <a:lnTo>
                        <a:pt x="985838" y="582660"/>
                      </a:lnTo>
                      <a:lnTo>
                        <a:pt x="952500" y="649336"/>
                      </a:lnTo>
                      <a:lnTo>
                        <a:pt x="852488" y="668386"/>
                      </a:lnTo>
                      <a:lnTo>
                        <a:pt x="733426" y="630286"/>
                      </a:lnTo>
                      <a:lnTo>
                        <a:pt x="628652" y="735060"/>
                      </a:lnTo>
                      <a:lnTo>
                        <a:pt x="666752" y="825548"/>
                      </a:lnTo>
                      <a:lnTo>
                        <a:pt x="700088" y="939848"/>
                      </a:lnTo>
                      <a:lnTo>
                        <a:pt x="619126" y="925560"/>
                      </a:lnTo>
                      <a:lnTo>
                        <a:pt x="371476" y="925560"/>
                      </a:lnTo>
                      <a:lnTo>
                        <a:pt x="371476" y="882700"/>
                      </a:lnTo>
                      <a:lnTo>
                        <a:pt x="147638" y="858886"/>
                      </a:lnTo>
                      <a:lnTo>
                        <a:pt x="133352" y="763636"/>
                      </a:lnTo>
                      <a:lnTo>
                        <a:pt x="76200" y="701724"/>
                      </a:lnTo>
                      <a:lnTo>
                        <a:pt x="128588" y="663624"/>
                      </a:lnTo>
                      <a:lnTo>
                        <a:pt x="185738" y="577900"/>
                      </a:lnTo>
                      <a:lnTo>
                        <a:pt x="109538" y="463600"/>
                      </a:lnTo>
                      <a:lnTo>
                        <a:pt x="142876" y="425500"/>
                      </a:lnTo>
                      <a:lnTo>
                        <a:pt x="142876" y="344536"/>
                      </a:lnTo>
                      <a:lnTo>
                        <a:pt x="28576" y="349300"/>
                      </a:lnTo>
                      <a:lnTo>
                        <a:pt x="0" y="282624"/>
                      </a:lnTo>
                      <a:lnTo>
                        <a:pt x="14288" y="254048"/>
                      </a:lnTo>
                      <a:lnTo>
                        <a:pt x="0" y="173086"/>
                      </a:lnTo>
                      <a:lnTo>
                        <a:pt x="42864" y="92124"/>
                      </a:lnTo>
                      <a:lnTo>
                        <a:pt x="119634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17" name="フリーフォーム: 図形 2016">
                  <a:extLst>
                    <a:ext uri="{FF2B5EF4-FFF2-40B4-BE49-F238E27FC236}">
                      <a16:creationId xmlns:a16="http://schemas.microsoft.com/office/drawing/2014/main" id="{E737C84B-49A8-450F-8E8E-116EB8B030E8}"/>
                    </a:ext>
                  </a:extLst>
                </p:cNvPr>
                <p:cNvSpPr/>
                <p:nvPr/>
              </p:nvSpPr>
              <p:spPr>
                <a:xfrm>
                  <a:off x="24707850" y="30454600"/>
                  <a:ext cx="700088" cy="897960"/>
                </a:xfrm>
                <a:custGeom>
                  <a:avLst/>
                  <a:gdLst>
                    <a:gd name="connsiteX0" fmla="*/ 406400 w 700088"/>
                    <a:gd name="connsiteY0" fmla="*/ 0 h 897960"/>
                    <a:gd name="connsiteX1" fmla="*/ 470782 w 700088"/>
                    <a:gd name="connsiteY1" fmla="*/ 29264 h 897960"/>
                    <a:gd name="connsiteX2" fmla="*/ 481014 w 700088"/>
                    <a:gd name="connsiteY2" fmla="*/ 111124 h 897960"/>
                    <a:gd name="connsiteX3" fmla="*/ 571500 w 700088"/>
                    <a:gd name="connsiteY3" fmla="*/ 130176 h 897960"/>
                    <a:gd name="connsiteX4" fmla="*/ 585788 w 700088"/>
                    <a:gd name="connsiteY4" fmla="*/ 239712 h 897960"/>
                    <a:gd name="connsiteX5" fmla="*/ 547688 w 700088"/>
                    <a:gd name="connsiteY5" fmla="*/ 330200 h 897960"/>
                    <a:gd name="connsiteX6" fmla="*/ 552450 w 700088"/>
                    <a:gd name="connsiteY6" fmla="*/ 449264 h 897960"/>
                    <a:gd name="connsiteX7" fmla="*/ 652462 w 700088"/>
                    <a:gd name="connsiteY7" fmla="*/ 477838 h 897960"/>
                    <a:gd name="connsiteX8" fmla="*/ 700088 w 700088"/>
                    <a:gd name="connsiteY8" fmla="*/ 558800 h 897960"/>
                    <a:gd name="connsiteX9" fmla="*/ 628650 w 700088"/>
                    <a:gd name="connsiteY9" fmla="*/ 682624 h 897960"/>
                    <a:gd name="connsiteX10" fmla="*/ 538162 w 700088"/>
                    <a:gd name="connsiteY10" fmla="*/ 720724 h 897960"/>
                    <a:gd name="connsiteX11" fmla="*/ 490538 w 700088"/>
                    <a:gd name="connsiteY11" fmla="*/ 820738 h 897960"/>
                    <a:gd name="connsiteX12" fmla="*/ 409574 w 700088"/>
                    <a:gd name="connsiteY12" fmla="*/ 844550 h 897960"/>
                    <a:gd name="connsiteX13" fmla="*/ 361950 w 700088"/>
                    <a:gd name="connsiteY13" fmla="*/ 801688 h 897960"/>
                    <a:gd name="connsiteX14" fmla="*/ 314326 w 700088"/>
                    <a:gd name="connsiteY14" fmla="*/ 801688 h 897960"/>
                    <a:gd name="connsiteX15" fmla="*/ 261938 w 700088"/>
                    <a:gd name="connsiteY15" fmla="*/ 858838 h 897960"/>
                    <a:gd name="connsiteX16" fmla="*/ 195262 w 700088"/>
                    <a:gd name="connsiteY16" fmla="*/ 820738 h 897960"/>
                    <a:gd name="connsiteX17" fmla="*/ 105684 w 700088"/>
                    <a:gd name="connsiteY17" fmla="*/ 897960 h 897960"/>
                    <a:gd name="connsiteX18" fmla="*/ 63500 w 700088"/>
                    <a:gd name="connsiteY18" fmla="*/ 838200 h 897960"/>
                    <a:gd name="connsiteX19" fmla="*/ 0 w 700088"/>
                    <a:gd name="connsiteY19" fmla="*/ 825500 h 897960"/>
                    <a:gd name="connsiteX20" fmla="*/ 50800 w 700088"/>
                    <a:gd name="connsiteY20" fmla="*/ 742950 h 897960"/>
                    <a:gd name="connsiteX21" fmla="*/ 50800 w 700088"/>
                    <a:gd name="connsiteY21" fmla="*/ 654050 h 897960"/>
                    <a:gd name="connsiteX22" fmla="*/ 101600 w 700088"/>
                    <a:gd name="connsiteY22" fmla="*/ 603250 h 897960"/>
                    <a:gd name="connsiteX23" fmla="*/ 38100 w 700088"/>
                    <a:gd name="connsiteY23" fmla="*/ 577850 h 897960"/>
                    <a:gd name="connsiteX24" fmla="*/ 44450 w 700088"/>
                    <a:gd name="connsiteY24" fmla="*/ 533400 h 897960"/>
                    <a:gd name="connsiteX25" fmla="*/ 76200 w 700088"/>
                    <a:gd name="connsiteY25" fmla="*/ 469900 h 897960"/>
                    <a:gd name="connsiteX26" fmla="*/ 177800 w 700088"/>
                    <a:gd name="connsiteY26" fmla="*/ 425450 h 897960"/>
                    <a:gd name="connsiteX27" fmla="*/ 203200 w 700088"/>
                    <a:gd name="connsiteY27" fmla="*/ 323850 h 897960"/>
                    <a:gd name="connsiteX28" fmla="*/ 241300 w 700088"/>
                    <a:gd name="connsiteY28" fmla="*/ 247650 h 897960"/>
                    <a:gd name="connsiteX29" fmla="*/ 298450 w 700088"/>
                    <a:gd name="connsiteY29" fmla="*/ 228600 h 897960"/>
                    <a:gd name="connsiteX30" fmla="*/ 336550 w 700088"/>
                    <a:gd name="connsiteY30" fmla="*/ 107950 h 897960"/>
                    <a:gd name="connsiteX31" fmla="*/ 336550 w 700088"/>
                    <a:gd name="connsiteY31" fmla="*/ 50800 h 897960"/>
                    <a:gd name="connsiteX32" fmla="*/ 406400 w 700088"/>
                    <a:gd name="connsiteY32" fmla="*/ 0 h 89796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</a:cxnLst>
                  <a:rect l="l" t="t" r="r" b="b"/>
                  <a:pathLst>
                    <a:path w="700088" h="897960">
                      <a:moveTo>
                        <a:pt x="406400" y="0"/>
                      </a:moveTo>
                      <a:lnTo>
                        <a:pt x="470782" y="29264"/>
                      </a:lnTo>
                      <a:lnTo>
                        <a:pt x="481014" y="111124"/>
                      </a:lnTo>
                      <a:lnTo>
                        <a:pt x="571500" y="130176"/>
                      </a:lnTo>
                      <a:lnTo>
                        <a:pt x="585788" y="239712"/>
                      </a:lnTo>
                      <a:lnTo>
                        <a:pt x="547688" y="330200"/>
                      </a:lnTo>
                      <a:lnTo>
                        <a:pt x="552450" y="449264"/>
                      </a:lnTo>
                      <a:lnTo>
                        <a:pt x="652462" y="477838"/>
                      </a:lnTo>
                      <a:lnTo>
                        <a:pt x="700088" y="558800"/>
                      </a:lnTo>
                      <a:lnTo>
                        <a:pt x="628650" y="682624"/>
                      </a:lnTo>
                      <a:lnTo>
                        <a:pt x="538162" y="720724"/>
                      </a:lnTo>
                      <a:lnTo>
                        <a:pt x="490538" y="820738"/>
                      </a:lnTo>
                      <a:lnTo>
                        <a:pt x="409574" y="844550"/>
                      </a:lnTo>
                      <a:lnTo>
                        <a:pt x="361950" y="801688"/>
                      </a:lnTo>
                      <a:lnTo>
                        <a:pt x="314326" y="801688"/>
                      </a:lnTo>
                      <a:lnTo>
                        <a:pt x="261938" y="858838"/>
                      </a:lnTo>
                      <a:lnTo>
                        <a:pt x="195262" y="820738"/>
                      </a:lnTo>
                      <a:lnTo>
                        <a:pt x="105684" y="897960"/>
                      </a:lnTo>
                      <a:lnTo>
                        <a:pt x="63500" y="838200"/>
                      </a:lnTo>
                      <a:lnTo>
                        <a:pt x="0" y="825500"/>
                      </a:lnTo>
                      <a:lnTo>
                        <a:pt x="50800" y="742950"/>
                      </a:lnTo>
                      <a:lnTo>
                        <a:pt x="50800" y="654050"/>
                      </a:lnTo>
                      <a:lnTo>
                        <a:pt x="101600" y="603250"/>
                      </a:lnTo>
                      <a:lnTo>
                        <a:pt x="38100" y="577850"/>
                      </a:lnTo>
                      <a:lnTo>
                        <a:pt x="44450" y="533400"/>
                      </a:lnTo>
                      <a:lnTo>
                        <a:pt x="76200" y="469900"/>
                      </a:lnTo>
                      <a:lnTo>
                        <a:pt x="177800" y="425450"/>
                      </a:lnTo>
                      <a:lnTo>
                        <a:pt x="203200" y="323850"/>
                      </a:lnTo>
                      <a:lnTo>
                        <a:pt x="241300" y="247650"/>
                      </a:lnTo>
                      <a:lnTo>
                        <a:pt x="298450" y="228600"/>
                      </a:lnTo>
                      <a:lnTo>
                        <a:pt x="336550" y="107950"/>
                      </a:lnTo>
                      <a:lnTo>
                        <a:pt x="336550" y="50800"/>
                      </a:lnTo>
                      <a:lnTo>
                        <a:pt x="406400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18" name="フリーフォーム: 図形 2017">
                  <a:extLst>
                    <a:ext uri="{FF2B5EF4-FFF2-40B4-BE49-F238E27FC236}">
                      <a16:creationId xmlns:a16="http://schemas.microsoft.com/office/drawing/2014/main" id="{24E16A8C-C598-4A4A-AED7-3A70D0210CED}"/>
                    </a:ext>
                  </a:extLst>
                </p:cNvPr>
                <p:cNvSpPr/>
                <p:nvPr/>
              </p:nvSpPr>
              <p:spPr>
                <a:xfrm>
                  <a:off x="25660350" y="30694312"/>
                  <a:ext cx="747714" cy="1252538"/>
                </a:xfrm>
                <a:custGeom>
                  <a:avLst/>
                  <a:gdLst>
                    <a:gd name="connsiteX0" fmla="*/ 319088 w 747714"/>
                    <a:gd name="connsiteY0" fmla="*/ 0 h 1252538"/>
                    <a:gd name="connsiteX1" fmla="*/ 366714 w 747714"/>
                    <a:gd name="connsiteY1" fmla="*/ 0 h 1252538"/>
                    <a:gd name="connsiteX2" fmla="*/ 438150 w 747714"/>
                    <a:gd name="connsiteY2" fmla="*/ 95252 h 1252538"/>
                    <a:gd name="connsiteX3" fmla="*/ 519114 w 747714"/>
                    <a:gd name="connsiteY3" fmla="*/ 195264 h 1252538"/>
                    <a:gd name="connsiteX4" fmla="*/ 447674 w 747714"/>
                    <a:gd name="connsiteY4" fmla="*/ 214312 h 1252538"/>
                    <a:gd name="connsiteX5" fmla="*/ 409574 w 747714"/>
                    <a:gd name="connsiteY5" fmla="*/ 314326 h 1252538"/>
                    <a:gd name="connsiteX6" fmla="*/ 447674 w 747714"/>
                    <a:gd name="connsiteY6" fmla="*/ 385764 h 1252538"/>
                    <a:gd name="connsiteX7" fmla="*/ 504826 w 747714"/>
                    <a:gd name="connsiteY7" fmla="*/ 571500 h 1252538"/>
                    <a:gd name="connsiteX8" fmla="*/ 604838 w 747714"/>
                    <a:gd name="connsiteY8" fmla="*/ 566738 h 1252538"/>
                    <a:gd name="connsiteX9" fmla="*/ 700088 w 747714"/>
                    <a:gd name="connsiteY9" fmla="*/ 690564 h 1252538"/>
                    <a:gd name="connsiteX10" fmla="*/ 690562 w 747714"/>
                    <a:gd name="connsiteY10" fmla="*/ 800100 h 1252538"/>
                    <a:gd name="connsiteX11" fmla="*/ 747714 w 747714"/>
                    <a:gd name="connsiteY11" fmla="*/ 847726 h 1252538"/>
                    <a:gd name="connsiteX12" fmla="*/ 719138 w 747714"/>
                    <a:gd name="connsiteY12" fmla="*/ 895352 h 1252538"/>
                    <a:gd name="connsiteX13" fmla="*/ 719138 w 747714"/>
                    <a:gd name="connsiteY13" fmla="*/ 938212 h 1252538"/>
                    <a:gd name="connsiteX14" fmla="*/ 614362 w 747714"/>
                    <a:gd name="connsiteY14" fmla="*/ 981076 h 1252538"/>
                    <a:gd name="connsiteX15" fmla="*/ 647700 w 747714"/>
                    <a:gd name="connsiteY15" fmla="*/ 1076326 h 1252538"/>
                    <a:gd name="connsiteX16" fmla="*/ 561974 w 747714"/>
                    <a:gd name="connsiteY16" fmla="*/ 1119188 h 1252538"/>
                    <a:gd name="connsiteX17" fmla="*/ 561974 w 747714"/>
                    <a:gd name="connsiteY17" fmla="*/ 1205972 h 1252538"/>
                    <a:gd name="connsiteX18" fmla="*/ 482600 w 747714"/>
                    <a:gd name="connsiteY18" fmla="*/ 1195388 h 1252538"/>
                    <a:gd name="connsiteX19" fmla="*/ 406400 w 747714"/>
                    <a:gd name="connsiteY19" fmla="*/ 1195388 h 1252538"/>
                    <a:gd name="connsiteX20" fmla="*/ 381000 w 747714"/>
                    <a:gd name="connsiteY20" fmla="*/ 1214438 h 1252538"/>
                    <a:gd name="connsiteX21" fmla="*/ 209550 w 747714"/>
                    <a:gd name="connsiteY21" fmla="*/ 1189038 h 1252538"/>
                    <a:gd name="connsiteX22" fmla="*/ 57150 w 747714"/>
                    <a:gd name="connsiteY22" fmla="*/ 1252538 h 1252538"/>
                    <a:gd name="connsiteX23" fmla="*/ 29080 w 747714"/>
                    <a:gd name="connsiteY23" fmla="*/ 1239582 h 1252538"/>
                    <a:gd name="connsiteX24" fmla="*/ 0 w 747714"/>
                    <a:gd name="connsiteY24" fmla="*/ 1071564 h 1252538"/>
                    <a:gd name="connsiteX25" fmla="*/ 33338 w 747714"/>
                    <a:gd name="connsiteY25" fmla="*/ 1071564 h 1252538"/>
                    <a:gd name="connsiteX26" fmla="*/ 47626 w 747714"/>
                    <a:gd name="connsiteY26" fmla="*/ 1033464 h 1252538"/>
                    <a:gd name="connsiteX27" fmla="*/ 128588 w 747714"/>
                    <a:gd name="connsiteY27" fmla="*/ 1028700 h 1252538"/>
                    <a:gd name="connsiteX28" fmla="*/ 185738 w 747714"/>
                    <a:gd name="connsiteY28" fmla="*/ 1028700 h 1252538"/>
                    <a:gd name="connsiteX29" fmla="*/ 176214 w 747714"/>
                    <a:gd name="connsiteY29" fmla="*/ 962026 h 1252538"/>
                    <a:gd name="connsiteX30" fmla="*/ 128588 w 747714"/>
                    <a:gd name="connsiteY30" fmla="*/ 909638 h 1252538"/>
                    <a:gd name="connsiteX31" fmla="*/ 42862 w 747714"/>
                    <a:gd name="connsiteY31" fmla="*/ 876300 h 1252538"/>
                    <a:gd name="connsiteX32" fmla="*/ 100014 w 747714"/>
                    <a:gd name="connsiteY32" fmla="*/ 757238 h 1252538"/>
                    <a:gd name="connsiteX33" fmla="*/ 80962 w 747714"/>
                    <a:gd name="connsiteY33" fmla="*/ 704852 h 1252538"/>
                    <a:gd name="connsiteX34" fmla="*/ 28574 w 747714"/>
                    <a:gd name="connsiteY34" fmla="*/ 733426 h 1252538"/>
                    <a:gd name="connsiteX35" fmla="*/ 4762 w 747714"/>
                    <a:gd name="connsiteY35" fmla="*/ 704852 h 1252538"/>
                    <a:gd name="connsiteX36" fmla="*/ 0 w 747714"/>
                    <a:gd name="connsiteY36" fmla="*/ 657226 h 1252538"/>
                    <a:gd name="connsiteX37" fmla="*/ 19050 w 747714"/>
                    <a:gd name="connsiteY37" fmla="*/ 514352 h 1252538"/>
                    <a:gd name="connsiteX38" fmla="*/ 14288 w 747714"/>
                    <a:gd name="connsiteY38" fmla="*/ 452438 h 1252538"/>
                    <a:gd name="connsiteX39" fmla="*/ 80962 w 747714"/>
                    <a:gd name="connsiteY39" fmla="*/ 276226 h 1252538"/>
                    <a:gd name="connsiteX40" fmla="*/ 100014 w 747714"/>
                    <a:gd name="connsiteY40" fmla="*/ 157164 h 1252538"/>
                    <a:gd name="connsiteX41" fmla="*/ 142874 w 747714"/>
                    <a:gd name="connsiteY41" fmla="*/ 47626 h 1252538"/>
                    <a:gd name="connsiteX42" fmla="*/ 223838 w 747714"/>
                    <a:gd name="connsiteY42" fmla="*/ 28576 h 1252538"/>
                    <a:gd name="connsiteX43" fmla="*/ 266700 w 747714"/>
                    <a:gd name="connsiteY43" fmla="*/ 47626 h 1252538"/>
                    <a:gd name="connsiteX44" fmla="*/ 319088 w 747714"/>
                    <a:gd name="connsiteY44" fmla="*/ 0 h 125253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</a:cxnLst>
                  <a:rect l="l" t="t" r="r" b="b"/>
                  <a:pathLst>
                    <a:path w="747714" h="1252538">
                      <a:moveTo>
                        <a:pt x="319088" y="0"/>
                      </a:moveTo>
                      <a:lnTo>
                        <a:pt x="366714" y="0"/>
                      </a:lnTo>
                      <a:lnTo>
                        <a:pt x="438150" y="95252"/>
                      </a:lnTo>
                      <a:lnTo>
                        <a:pt x="519114" y="195264"/>
                      </a:lnTo>
                      <a:lnTo>
                        <a:pt x="447674" y="214312"/>
                      </a:lnTo>
                      <a:lnTo>
                        <a:pt x="409574" y="314326"/>
                      </a:lnTo>
                      <a:lnTo>
                        <a:pt x="447674" y="385764"/>
                      </a:lnTo>
                      <a:lnTo>
                        <a:pt x="504826" y="571500"/>
                      </a:lnTo>
                      <a:lnTo>
                        <a:pt x="604838" y="566738"/>
                      </a:lnTo>
                      <a:lnTo>
                        <a:pt x="700088" y="690564"/>
                      </a:lnTo>
                      <a:lnTo>
                        <a:pt x="690562" y="800100"/>
                      </a:lnTo>
                      <a:lnTo>
                        <a:pt x="747714" y="847726"/>
                      </a:lnTo>
                      <a:lnTo>
                        <a:pt x="719138" y="895352"/>
                      </a:lnTo>
                      <a:lnTo>
                        <a:pt x="719138" y="938212"/>
                      </a:lnTo>
                      <a:lnTo>
                        <a:pt x="614362" y="981076"/>
                      </a:lnTo>
                      <a:lnTo>
                        <a:pt x="647700" y="1076326"/>
                      </a:lnTo>
                      <a:lnTo>
                        <a:pt x="561974" y="1119188"/>
                      </a:lnTo>
                      <a:lnTo>
                        <a:pt x="561974" y="1205972"/>
                      </a:lnTo>
                      <a:lnTo>
                        <a:pt x="482600" y="1195388"/>
                      </a:lnTo>
                      <a:lnTo>
                        <a:pt x="406400" y="1195388"/>
                      </a:lnTo>
                      <a:lnTo>
                        <a:pt x="381000" y="1214438"/>
                      </a:lnTo>
                      <a:lnTo>
                        <a:pt x="209550" y="1189038"/>
                      </a:lnTo>
                      <a:lnTo>
                        <a:pt x="57150" y="1252538"/>
                      </a:lnTo>
                      <a:lnTo>
                        <a:pt x="29080" y="1239582"/>
                      </a:lnTo>
                      <a:lnTo>
                        <a:pt x="0" y="1071564"/>
                      </a:lnTo>
                      <a:lnTo>
                        <a:pt x="33338" y="1071564"/>
                      </a:lnTo>
                      <a:lnTo>
                        <a:pt x="47626" y="1033464"/>
                      </a:lnTo>
                      <a:lnTo>
                        <a:pt x="128588" y="1028700"/>
                      </a:lnTo>
                      <a:lnTo>
                        <a:pt x="185738" y="1028700"/>
                      </a:lnTo>
                      <a:lnTo>
                        <a:pt x="176214" y="962026"/>
                      </a:lnTo>
                      <a:lnTo>
                        <a:pt x="128588" y="909638"/>
                      </a:lnTo>
                      <a:lnTo>
                        <a:pt x="42862" y="876300"/>
                      </a:lnTo>
                      <a:lnTo>
                        <a:pt x="100014" y="757238"/>
                      </a:lnTo>
                      <a:lnTo>
                        <a:pt x="80962" y="704852"/>
                      </a:lnTo>
                      <a:lnTo>
                        <a:pt x="28574" y="733426"/>
                      </a:lnTo>
                      <a:lnTo>
                        <a:pt x="4762" y="704852"/>
                      </a:lnTo>
                      <a:lnTo>
                        <a:pt x="0" y="657226"/>
                      </a:lnTo>
                      <a:lnTo>
                        <a:pt x="19050" y="514352"/>
                      </a:lnTo>
                      <a:lnTo>
                        <a:pt x="14288" y="452438"/>
                      </a:lnTo>
                      <a:lnTo>
                        <a:pt x="80962" y="276226"/>
                      </a:lnTo>
                      <a:lnTo>
                        <a:pt x="100014" y="157164"/>
                      </a:lnTo>
                      <a:lnTo>
                        <a:pt x="142874" y="47626"/>
                      </a:lnTo>
                      <a:lnTo>
                        <a:pt x="223838" y="28576"/>
                      </a:lnTo>
                      <a:lnTo>
                        <a:pt x="266700" y="47626"/>
                      </a:lnTo>
                      <a:lnTo>
                        <a:pt x="319088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19" name="フリーフォーム: 図形 2018">
                  <a:extLst>
                    <a:ext uri="{FF2B5EF4-FFF2-40B4-BE49-F238E27FC236}">
                      <a16:creationId xmlns:a16="http://schemas.microsoft.com/office/drawing/2014/main" id="{13091573-2088-4424-892C-9F78901211C3}"/>
                    </a:ext>
                  </a:extLst>
                </p:cNvPr>
                <p:cNvSpPr/>
                <p:nvPr/>
              </p:nvSpPr>
              <p:spPr>
                <a:xfrm>
                  <a:off x="27865388" y="30943862"/>
                  <a:ext cx="422546" cy="598176"/>
                </a:xfrm>
                <a:custGeom>
                  <a:avLst/>
                  <a:gdLst>
                    <a:gd name="connsiteX0" fmla="*/ 179334 w 422546"/>
                    <a:gd name="connsiteY0" fmla="*/ 0 h 598176"/>
                    <a:gd name="connsiteX1" fmla="*/ 195262 w 422546"/>
                    <a:gd name="connsiteY1" fmla="*/ 12388 h 598176"/>
                    <a:gd name="connsiteX2" fmla="*/ 220662 w 422546"/>
                    <a:gd name="connsiteY2" fmla="*/ 152088 h 598176"/>
                    <a:gd name="connsiteX3" fmla="*/ 182562 w 422546"/>
                    <a:gd name="connsiteY3" fmla="*/ 209238 h 598176"/>
                    <a:gd name="connsiteX4" fmla="*/ 233362 w 422546"/>
                    <a:gd name="connsiteY4" fmla="*/ 272738 h 598176"/>
                    <a:gd name="connsiteX5" fmla="*/ 296862 w 422546"/>
                    <a:gd name="connsiteY5" fmla="*/ 260038 h 598176"/>
                    <a:gd name="connsiteX6" fmla="*/ 341312 w 422546"/>
                    <a:gd name="connsiteY6" fmla="*/ 304488 h 598176"/>
                    <a:gd name="connsiteX7" fmla="*/ 422546 w 422546"/>
                    <a:gd name="connsiteY7" fmla="*/ 327234 h 598176"/>
                    <a:gd name="connsiteX8" fmla="*/ 309562 w 422546"/>
                    <a:gd name="connsiteY8" fmla="*/ 488638 h 598176"/>
                    <a:gd name="connsiteX9" fmla="*/ 295276 w 422546"/>
                    <a:gd name="connsiteY9" fmla="*/ 545788 h 598176"/>
                    <a:gd name="connsiteX10" fmla="*/ 223836 w 422546"/>
                    <a:gd name="connsiteY10" fmla="*/ 598176 h 598176"/>
                    <a:gd name="connsiteX11" fmla="*/ 185736 w 422546"/>
                    <a:gd name="connsiteY11" fmla="*/ 588650 h 598176"/>
                    <a:gd name="connsiteX12" fmla="*/ 133350 w 422546"/>
                    <a:gd name="connsiteY12" fmla="*/ 464826 h 598176"/>
                    <a:gd name="connsiteX13" fmla="*/ 166688 w 422546"/>
                    <a:gd name="connsiteY13" fmla="*/ 402914 h 598176"/>
                    <a:gd name="connsiteX14" fmla="*/ 66676 w 422546"/>
                    <a:gd name="connsiteY14" fmla="*/ 255276 h 598176"/>
                    <a:gd name="connsiteX15" fmla="*/ 57150 w 422546"/>
                    <a:gd name="connsiteY15" fmla="*/ 183838 h 598176"/>
                    <a:gd name="connsiteX16" fmla="*/ 66676 w 422546"/>
                    <a:gd name="connsiteY16" fmla="*/ 136214 h 598176"/>
                    <a:gd name="connsiteX17" fmla="*/ 0 w 422546"/>
                    <a:gd name="connsiteY17" fmla="*/ 93350 h 598176"/>
                    <a:gd name="connsiteX18" fmla="*/ 0 w 422546"/>
                    <a:gd name="connsiteY18" fmla="*/ 50488 h 598176"/>
                    <a:gd name="connsiteX19" fmla="*/ 123824 w 422546"/>
                    <a:gd name="connsiteY19" fmla="*/ 36202 h 598176"/>
                    <a:gd name="connsiteX20" fmla="*/ 179334 w 422546"/>
                    <a:gd name="connsiteY20" fmla="*/ 0 h 59817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422546" h="598176">
                      <a:moveTo>
                        <a:pt x="179334" y="0"/>
                      </a:moveTo>
                      <a:lnTo>
                        <a:pt x="195262" y="12388"/>
                      </a:lnTo>
                      <a:lnTo>
                        <a:pt x="220662" y="152088"/>
                      </a:lnTo>
                      <a:lnTo>
                        <a:pt x="182562" y="209238"/>
                      </a:lnTo>
                      <a:lnTo>
                        <a:pt x="233362" y="272738"/>
                      </a:lnTo>
                      <a:lnTo>
                        <a:pt x="296862" y="260038"/>
                      </a:lnTo>
                      <a:lnTo>
                        <a:pt x="341312" y="304488"/>
                      </a:lnTo>
                      <a:lnTo>
                        <a:pt x="422546" y="327234"/>
                      </a:lnTo>
                      <a:lnTo>
                        <a:pt x="309562" y="488638"/>
                      </a:lnTo>
                      <a:lnTo>
                        <a:pt x="295276" y="545788"/>
                      </a:lnTo>
                      <a:lnTo>
                        <a:pt x="223836" y="598176"/>
                      </a:lnTo>
                      <a:lnTo>
                        <a:pt x="185736" y="588650"/>
                      </a:lnTo>
                      <a:lnTo>
                        <a:pt x="133350" y="464826"/>
                      </a:lnTo>
                      <a:lnTo>
                        <a:pt x="166688" y="402914"/>
                      </a:lnTo>
                      <a:lnTo>
                        <a:pt x="66676" y="255276"/>
                      </a:lnTo>
                      <a:lnTo>
                        <a:pt x="57150" y="183838"/>
                      </a:lnTo>
                      <a:lnTo>
                        <a:pt x="66676" y="136214"/>
                      </a:lnTo>
                      <a:lnTo>
                        <a:pt x="0" y="93350"/>
                      </a:lnTo>
                      <a:lnTo>
                        <a:pt x="0" y="50488"/>
                      </a:lnTo>
                      <a:lnTo>
                        <a:pt x="123824" y="36202"/>
                      </a:lnTo>
                      <a:lnTo>
                        <a:pt x="179334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20" name="フリーフォーム: 図形 2019">
                  <a:extLst>
                    <a:ext uri="{FF2B5EF4-FFF2-40B4-BE49-F238E27FC236}">
                      <a16:creationId xmlns:a16="http://schemas.microsoft.com/office/drawing/2014/main" id="{97D1023E-980A-489D-9B24-A4E7215D2A86}"/>
                    </a:ext>
                  </a:extLst>
                </p:cNvPr>
                <p:cNvSpPr/>
                <p:nvPr/>
              </p:nvSpPr>
              <p:spPr>
                <a:xfrm>
                  <a:off x="24841082" y="31575376"/>
                  <a:ext cx="452418" cy="479424"/>
                </a:xfrm>
                <a:custGeom>
                  <a:avLst/>
                  <a:gdLst>
                    <a:gd name="connsiteX0" fmla="*/ 214430 w 452418"/>
                    <a:gd name="connsiteY0" fmla="*/ 0 h 479424"/>
                    <a:gd name="connsiteX1" fmla="*/ 281106 w 452418"/>
                    <a:gd name="connsiteY1" fmla="*/ 47624 h 479424"/>
                    <a:gd name="connsiteX2" fmla="*/ 343018 w 452418"/>
                    <a:gd name="connsiteY2" fmla="*/ 33336 h 479424"/>
                    <a:gd name="connsiteX3" fmla="*/ 343018 w 452418"/>
                    <a:gd name="connsiteY3" fmla="*/ 100012 h 479424"/>
                    <a:gd name="connsiteX4" fmla="*/ 395406 w 452418"/>
                    <a:gd name="connsiteY4" fmla="*/ 185736 h 479424"/>
                    <a:gd name="connsiteX5" fmla="*/ 376356 w 452418"/>
                    <a:gd name="connsiteY5" fmla="*/ 238124 h 479424"/>
                    <a:gd name="connsiteX6" fmla="*/ 428742 w 452418"/>
                    <a:gd name="connsiteY6" fmla="*/ 247648 h 479424"/>
                    <a:gd name="connsiteX7" fmla="*/ 452418 w 452418"/>
                    <a:gd name="connsiteY7" fmla="*/ 329600 h 479424"/>
                    <a:gd name="connsiteX8" fmla="*/ 438268 w 452418"/>
                    <a:gd name="connsiteY8" fmla="*/ 333374 h 479424"/>
                    <a:gd name="connsiteX9" fmla="*/ 419218 w 452418"/>
                    <a:gd name="connsiteY9" fmla="*/ 371474 h 479424"/>
                    <a:gd name="connsiteX10" fmla="*/ 419218 w 452418"/>
                    <a:gd name="connsiteY10" fmla="*/ 415924 h 479424"/>
                    <a:gd name="connsiteX11" fmla="*/ 355718 w 452418"/>
                    <a:gd name="connsiteY11" fmla="*/ 454024 h 479424"/>
                    <a:gd name="connsiteX12" fmla="*/ 266818 w 452418"/>
                    <a:gd name="connsiteY12" fmla="*/ 479424 h 479424"/>
                    <a:gd name="connsiteX13" fmla="*/ 203318 w 452418"/>
                    <a:gd name="connsiteY13" fmla="*/ 403224 h 479424"/>
                    <a:gd name="connsiteX14" fmla="*/ 120768 w 452418"/>
                    <a:gd name="connsiteY14" fmla="*/ 454024 h 479424"/>
                    <a:gd name="connsiteX15" fmla="*/ 69968 w 452418"/>
                    <a:gd name="connsiteY15" fmla="*/ 454024 h 479424"/>
                    <a:gd name="connsiteX16" fmla="*/ 63618 w 452418"/>
                    <a:gd name="connsiteY16" fmla="*/ 384174 h 479424"/>
                    <a:gd name="connsiteX17" fmla="*/ 108068 w 452418"/>
                    <a:gd name="connsiteY17" fmla="*/ 333374 h 479424"/>
                    <a:gd name="connsiteX18" fmla="*/ 50918 w 452418"/>
                    <a:gd name="connsiteY18" fmla="*/ 295274 h 479424"/>
                    <a:gd name="connsiteX19" fmla="*/ 50918 w 452418"/>
                    <a:gd name="connsiteY19" fmla="*/ 200024 h 479424"/>
                    <a:gd name="connsiteX20" fmla="*/ 0 w 452418"/>
                    <a:gd name="connsiteY20" fmla="*/ 149106 h 479424"/>
                    <a:gd name="connsiteX21" fmla="*/ 85842 w 452418"/>
                    <a:gd name="connsiteY21" fmla="*/ 119062 h 479424"/>
                    <a:gd name="connsiteX22" fmla="*/ 66794 w 452418"/>
                    <a:gd name="connsiteY22" fmla="*/ 66674 h 479424"/>
                    <a:gd name="connsiteX23" fmla="*/ 90606 w 452418"/>
                    <a:gd name="connsiteY23" fmla="*/ 9524 h 479424"/>
                    <a:gd name="connsiteX24" fmla="*/ 147756 w 452418"/>
                    <a:gd name="connsiteY24" fmla="*/ 66674 h 479424"/>
                    <a:gd name="connsiteX25" fmla="*/ 200142 w 452418"/>
                    <a:gd name="connsiteY25" fmla="*/ 47624 h 479424"/>
                    <a:gd name="connsiteX26" fmla="*/ 214430 w 452418"/>
                    <a:gd name="connsiteY26" fmla="*/ 0 h 47942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</a:cxnLst>
                  <a:rect l="l" t="t" r="r" b="b"/>
                  <a:pathLst>
                    <a:path w="452418" h="479424">
                      <a:moveTo>
                        <a:pt x="214430" y="0"/>
                      </a:moveTo>
                      <a:lnTo>
                        <a:pt x="281106" y="47624"/>
                      </a:lnTo>
                      <a:lnTo>
                        <a:pt x="343018" y="33336"/>
                      </a:lnTo>
                      <a:lnTo>
                        <a:pt x="343018" y="100012"/>
                      </a:lnTo>
                      <a:lnTo>
                        <a:pt x="395406" y="185736"/>
                      </a:lnTo>
                      <a:lnTo>
                        <a:pt x="376356" y="238124"/>
                      </a:lnTo>
                      <a:lnTo>
                        <a:pt x="428742" y="247648"/>
                      </a:lnTo>
                      <a:lnTo>
                        <a:pt x="452418" y="329600"/>
                      </a:lnTo>
                      <a:lnTo>
                        <a:pt x="438268" y="333374"/>
                      </a:lnTo>
                      <a:lnTo>
                        <a:pt x="419218" y="371474"/>
                      </a:lnTo>
                      <a:lnTo>
                        <a:pt x="419218" y="415924"/>
                      </a:lnTo>
                      <a:lnTo>
                        <a:pt x="355718" y="454024"/>
                      </a:lnTo>
                      <a:lnTo>
                        <a:pt x="266818" y="479424"/>
                      </a:lnTo>
                      <a:lnTo>
                        <a:pt x="203318" y="403224"/>
                      </a:lnTo>
                      <a:lnTo>
                        <a:pt x="120768" y="454024"/>
                      </a:lnTo>
                      <a:lnTo>
                        <a:pt x="69968" y="454024"/>
                      </a:lnTo>
                      <a:lnTo>
                        <a:pt x="63618" y="384174"/>
                      </a:lnTo>
                      <a:lnTo>
                        <a:pt x="108068" y="333374"/>
                      </a:lnTo>
                      <a:lnTo>
                        <a:pt x="50918" y="295274"/>
                      </a:lnTo>
                      <a:lnTo>
                        <a:pt x="50918" y="200024"/>
                      </a:lnTo>
                      <a:lnTo>
                        <a:pt x="0" y="149106"/>
                      </a:lnTo>
                      <a:lnTo>
                        <a:pt x="85842" y="119062"/>
                      </a:lnTo>
                      <a:lnTo>
                        <a:pt x="66794" y="66674"/>
                      </a:lnTo>
                      <a:lnTo>
                        <a:pt x="90606" y="9524"/>
                      </a:lnTo>
                      <a:lnTo>
                        <a:pt x="147756" y="66674"/>
                      </a:lnTo>
                      <a:lnTo>
                        <a:pt x="200142" y="47624"/>
                      </a:lnTo>
                      <a:lnTo>
                        <a:pt x="214430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21" name="フリーフォーム: 図形 2020">
                  <a:extLst>
                    <a:ext uri="{FF2B5EF4-FFF2-40B4-BE49-F238E27FC236}">
                      <a16:creationId xmlns:a16="http://schemas.microsoft.com/office/drawing/2014/main" id="{5C4799E0-E687-421C-B95F-F798B4A10705}"/>
                    </a:ext>
                  </a:extLst>
                </p:cNvPr>
                <p:cNvSpPr/>
                <p:nvPr/>
              </p:nvSpPr>
              <p:spPr>
                <a:xfrm>
                  <a:off x="28117800" y="31746824"/>
                  <a:ext cx="228600" cy="195264"/>
                </a:xfrm>
                <a:custGeom>
                  <a:avLst/>
                  <a:gdLst>
                    <a:gd name="connsiteX0" fmla="*/ 66676 w 228600"/>
                    <a:gd name="connsiteY0" fmla="*/ 0 h 195264"/>
                    <a:gd name="connsiteX1" fmla="*/ 128588 w 228600"/>
                    <a:gd name="connsiteY1" fmla="*/ 47626 h 195264"/>
                    <a:gd name="connsiteX2" fmla="*/ 189616 w 228600"/>
                    <a:gd name="connsiteY2" fmla="*/ 37784 h 195264"/>
                    <a:gd name="connsiteX3" fmla="*/ 228600 w 228600"/>
                    <a:gd name="connsiteY3" fmla="*/ 98426 h 195264"/>
                    <a:gd name="connsiteX4" fmla="*/ 215900 w 228600"/>
                    <a:gd name="connsiteY4" fmla="*/ 149226 h 195264"/>
                    <a:gd name="connsiteX5" fmla="*/ 220132 w 228600"/>
                    <a:gd name="connsiteY5" fmla="*/ 152400 h 195264"/>
                    <a:gd name="connsiteX6" fmla="*/ 157164 w 228600"/>
                    <a:gd name="connsiteY6" fmla="*/ 152400 h 195264"/>
                    <a:gd name="connsiteX7" fmla="*/ 128588 w 228600"/>
                    <a:gd name="connsiteY7" fmla="*/ 195264 h 195264"/>
                    <a:gd name="connsiteX8" fmla="*/ 0 w 228600"/>
                    <a:gd name="connsiteY8" fmla="*/ 133352 h 195264"/>
                    <a:gd name="connsiteX9" fmla="*/ 9524 w 228600"/>
                    <a:gd name="connsiteY9" fmla="*/ 95252 h 195264"/>
                    <a:gd name="connsiteX10" fmla="*/ 28576 w 228600"/>
                    <a:gd name="connsiteY10" fmla="*/ 47626 h 195264"/>
                    <a:gd name="connsiteX11" fmla="*/ 28576 w 228600"/>
                    <a:gd name="connsiteY11" fmla="*/ 19052 h 195264"/>
                    <a:gd name="connsiteX12" fmla="*/ 66676 w 228600"/>
                    <a:gd name="connsiteY12" fmla="*/ 0 h 19526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228600" h="195264">
                      <a:moveTo>
                        <a:pt x="66676" y="0"/>
                      </a:moveTo>
                      <a:lnTo>
                        <a:pt x="128588" y="47626"/>
                      </a:lnTo>
                      <a:lnTo>
                        <a:pt x="189616" y="37784"/>
                      </a:lnTo>
                      <a:lnTo>
                        <a:pt x="228600" y="98426"/>
                      </a:lnTo>
                      <a:lnTo>
                        <a:pt x="215900" y="149226"/>
                      </a:lnTo>
                      <a:lnTo>
                        <a:pt x="220132" y="152400"/>
                      </a:lnTo>
                      <a:lnTo>
                        <a:pt x="157164" y="152400"/>
                      </a:lnTo>
                      <a:lnTo>
                        <a:pt x="128588" y="195264"/>
                      </a:lnTo>
                      <a:lnTo>
                        <a:pt x="0" y="133352"/>
                      </a:lnTo>
                      <a:lnTo>
                        <a:pt x="9524" y="95252"/>
                      </a:lnTo>
                      <a:lnTo>
                        <a:pt x="28576" y="47626"/>
                      </a:lnTo>
                      <a:lnTo>
                        <a:pt x="28576" y="19052"/>
                      </a:lnTo>
                      <a:lnTo>
                        <a:pt x="66676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22" name="フリーフォーム: 図形 2021">
                  <a:extLst>
                    <a:ext uri="{FF2B5EF4-FFF2-40B4-BE49-F238E27FC236}">
                      <a16:creationId xmlns:a16="http://schemas.microsoft.com/office/drawing/2014/main" id="{91A7BAE8-4308-44F7-941D-15FE906D2277}"/>
                    </a:ext>
                  </a:extLst>
                </p:cNvPr>
                <p:cNvSpPr/>
                <p:nvPr/>
              </p:nvSpPr>
              <p:spPr>
                <a:xfrm>
                  <a:off x="27827288" y="31861124"/>
                  <a:ext cx="157234" cy="257176"/>
                </a:xfrm>
                <a:custGeom>
                  <a:avLst/>
                  <a:gdLst>
                    <a:gd name="connsiteX0" fmla="*/ 47624 w 157234"/>
                    <a:gd name="connsiteY0" fmla="*/ 0 h 257176"/>
                    <a:gd name="connsiteX1" fmla="*/ 138112 w 157234"/>
                    <a:gd name="connsiteY1" fmla="*/ 114300 h 257176"/>
                    <a:gd name="connsiteX2" fmla="*/ 157234 w 157234"/>
                    <a:gd name="connsiteY2" fmla="*/ 254524 h 257176"/>
                    <a:gd name="connsiteX3" fmla="*/ 125412 w 157234"/>
                    <a:gd name="connsiteY3" fmla="*/ 257176 h 257176"/>
                    <a:gd name="connsiteX4" fmla="*/ 120600 w 157234"/>
                    <a:gd name="connsiteY4" fmla="*/ 256694 h 257176"/>
                    <a:gd name="connsiteX5" fmla="*/ 0 w 157234"/>
                    <a:gd name="connsiteY5" fmla="*/ 80964 h 257176"/>
                    <a:gd name="connsiteX6" fmla="*/ 0 w 157234"/>
                    <a:gd name="connsiteY6" fmla="*/ 19052 h 257176"/>
                    <a:gd name="connsiteX7" fmla="*/ 47624 w 157234"/>
                    <a:gd name="connsiteY7" fmla="*/ 0 h 25717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157234" h="257176">
                      <a:moveTo>
                        <a:pt x="47624" y="0"/>
                      </a:moveTo>
                      <a:lnTo>
                        <a:pt x="138112" y="114300"/>
                      </a:lnTo>
                      <a:lnTo>
                        <a:pt x="157234" y="254524"/>
                      </a:lnTo>
                      <a:lnTo>
                        <a:pt x="125412" y="257176"/>
                      </a:lnTo>
                      <a:lnTo>
                        <a:pt x="120600" y="256694"/>
                      </a:lnTo>
                      <a:lnTo>
                        <a:pt x="0" y="80964"/>
                      </a:lnTo>
                      <a:lnTo>
                        <a:pt x="0" y="19052"/>
                      </a:lnTo>
                      <a:lnTo>
                        <a:pt x="47624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23" name="フリーフォーム: 図形 2022">
                  <a:extLst>
                    <a:ext uri="{FF2B5EF4-FFF2-40B4-BE49-F238E27FC236}">
                      <a16:creationId xmlns:a16="http://schemas.microsoft.com/office/drawing/2014/main" id="{F01E5019-4A78-4C4E-809D-07787B8C52F1}"/>
                    </a:ext>
                  </a:extLst>
                </p:cNvPr>
                <p:cNvSpPr/>
                <p:nvPr/>
              </p:nvSpPr>
              <p:spPr>
                <a:xfrm>
                  <a:off x="26496704" y="32046864"/>
                  <a:ext cx="149484" cy="110544"/>
                </a:xfrm>
                <a:custGeom>
                  <a:avLst/>
                  <a:gdLst>
                    <a:gd name="connsiteX0" fmla="*/ 111384 w 149484"/>
                    <a:gd name="connsiteY0" fmla="*/ 0 h 110544"/>
                    <a:gd name="connsiteX1" fmla="*/ 149484 w 149484"/>
                    <a:gd name="connsiteY1" fmla="*/ 33336 h 110544"/>
                    <a:gd name="connsiteX2" fmla="*/ 100070 w 149484"/>
                    <a:gd name="connsiteY2" fmla="*/ 110544 h 110544"/>
                    <a:gd name="connsiteX3" fmla="*/ 46296 w 149484"/>
                    <a:gd name="connsiteY3" fmla="*/ 71436 h 110544"/>
                    <a:gd name="connsiteX4" fmla="*/ 0 w 149484"/>
                    <a:gd name="connsiteY4" fmla="*/ 82120 h 110544"/>
                    <a:gd name="connsiteX5" fmla="*/ 30420 w 149484"/>
                    <a:gd name="connsiteY5" fmla="*/ 23812 h 110544"/>
                    <a:gd name="connsiteX6" fmla="*/ 111384 w 149484"/>
                    <a:gd name="connsiteY6" fmla="*/ 0 h 11054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49484" h="110544">
                      <a:moveTo>
                        <a:pt x="111384" y="0"/>
                      </a:moveTo>
                      <a:lnTo>
                        <a:pt x="149484" y="33336"/>
                      </a:lnTo>
                      <a:lnTo>
                        <a:pt x="100070" y="110544"/>
                      </a:lnTo>
                      <a:lnTo>
                        <a:pt x="46296" y="71436"/>
                      </a:lnTo>
                      <a:lnTo>
                        <a:pt x="0" y="82120"/>
                      </a:lnTo>
                      <a:lnTo>
                        <a:pt x="30420" y="23812"/>
                      </a:lnTo>
                      <a:lnTo>
                        <a:pt x="111384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24" name="フリーフォーム: 図形 2023">
                  <a:extLst>
                    <a:ext uri="{FF2B5EF4-FFF2-40B4-BE49-F238E27FC236}">
                      <a16:creationId xmlns:a16="http://schemas.microsoft.com/office/drawing/2014/main" id="{838521CB-2D49-4BD2-848B-3719BD2D8EFB}"/>
                    </a:ext>
                  </a:extLst>
                </p:cNvPr>
                <p:cNvSpPr/>
                <p:nvPr/>
              </p:nvSpPr>
              <p:spPr>
                <a:xfrm>
                  <a:off x="25386672" y="28543250"/>
                  <a:ext cx="801024" cy="1135688"/>
                </a:xfrm>
                <a:custGeom>
                  <a:avLst/>
                  <a:gdLst>
                    <a:gd name="connsiteX0" fmla="*/ 135566 w 801024"/>
                    <a:gd name="connsiteY0" fmla="*/ 0 h 1135688"/>
                    <a:gd name="connsiteX1" fmla="*/ 216528 w 801024"/>
                    <a:gd name="connsiteY1" fmla="*/ 0 h 1135688"/>
                    <a:gd name="connsiteX2" fmla="*/ 254628 w 801024"/>
                    <a:gd name="connsiteY2" fmla="*/ 57150 h 1135688"/>
                    <a:gd name="connsiteX3" fmla="*/ 337178 w 801024"/>
                    <a:gd name="connsiteY3" fmla="*/ 31750 h 1135688"/>
                    <a:gd name="connsiteX4" fmla="*/ 438778 w 801024"/>
                    <a:gd name="connsiteY4" fmla="*/ 95250 h 1135688"/>
                    <a:gd name="connsiteX5" fmla="*/ 553078 w 801024"/>
                    <a:gd name="connsiteY5" fmla="*/ 44450 h 1135688"/>
                    <a:gd name="connsiteX6" fmla="*/ 667378 w 801024"/>
                    <a:gd name="connsiteY6" fmla="*/ 44450 h 1135688"/>
                    <a:gd name="connsiteX7" fmla="*/ 743578 w 801024"/>
                    <a:gd name="connsiteY7" fmla="*/ 0 h 1135688"/>
                    <a:gd name="connsiteX8" fmla="*/ 801024 w 801024"/>
                    <a:gd name="connsiteY8" fmla="*/ 0 h 1135688"/>
                    <a:gd name="connsiteX9" fmla="*/ 735640 w 801024"/>
                    <a:gd name="connsiteY9" fmla="*/ 122238 h 1135688"/>
                    <a:gd name="connsiteX10" fmla="*/ 711828 w 801024"/>
                    <a:gd name="connsiteY10" fmla="*/ 269874 h 1135688"/>
                    <a:gd name="connsiteX11" fmla="*/ 649916 w 801024"/>
                    <a:gd name="connsiteY11" fmla="*/ 331788 h 1135688"/>
                    <a:gd name="connsiteX12" fmla="*/ 568952 w 801024"/>
                    <a:gd name="connsiteY12" fmla="*/ 355600 h 1135688"/>
                    <a:gd name="connsiteX13" fmla="*/ 521328 w 801024"/>
                    <a:gd name="connsiteY13" fmla="*/ 484188 h 1135688"/>
                    <a:gd name="connsiteX14" fmla="*/ 454652 w 801024"/>
                    <a:gd name="connsiteY14" fmla="*/ 541338 h 1135688"/>
                    <a:gd name="connsiteX15" fmla="*/ 454652 w 801024"/>
                    <a:gd name="connsiteY15" fmla="*/ 608014 h 1135688"/>
                    <a:gd name="connsiteX16" fmla="*/ 521328 w 801024"/>
                    <a:gd name="connsiteY16" fmla="*/ 688974 h 1135688"/>
                    <a:gd name="connsiteX17" fmla="*/ 492752 w 801024"/>
                    <a:gd name="connsiteY17" fmla="*/ 736600 h 1135688"/>
                    <a:gd name="connsiteX18" fmla="*/ 497516 w 801024"/>
                    <a:gd name="connsiteY18" fmla="*/ 860426 h 1135688"/>
                    <a:gd name="connsiteX19" fmla="*/ 535616 w 801024"/>
                    <a:gd name="connsiteY19" fmla="*/ 908050 h 1135688"/>
                    <a:gd name="connsiteX20" fmla="*/ 540100 w 801024"/>
                    <a:gd name="connsiteY20" fmla="*/ 907302 h 1135688"/>
                    <a:gd name="connsiteX21" fmla="*/ 528948 w 801024"/>
                    <a:gd name="connsiteY21" fmla="*/ 953770 h 1135688"/>
                    <a:gd name="connsiteX22" fmla="*/ 460368 w 801024"/>
                    <a:gd name="connsiteY22" fmla="*/ 976630 h 1135688"/>
                    <a:gd name="connsiteX23" fmla="*/ 407028 w 801024"/>
                    <a:gd name="connsiteY23" fmla="*/ 969010 h 1135688"/>
                    <a:gd name="connsiteX24" fmla="*/ 338448 w 801024"/>
                    <a:gd name="connsiteY24" fmla="*/ 1060450 h 1135688"/>
                    <a:gd name="connsiteX25" fmla="*/ 300348 w 801024"/>
                    <a:gd name="connsiteY25" fmla="*/ 1014730 h 1135688"/>
                    <a:gd name="connsiteX26" fmla="*/ 247008 w 801024"/>
                    <a:gd name="connsiteY26" fmla="*/ 1037590 h 1135688"/>
                    <a:gd name="connsiteX27" fmla="*/ 155568 w 801024"/>
                    <a:gd name="connsiteY27" fmla="*/ 1029970 h 1135688"/>
                    <a:gd name="connsiteX28" fmla="*/ 63762 w 801024"/>
                    <a:gd name="connsiteY28" fmla="*/ 1135688 h 1135688"/>
                    <a:gd name="connsiteX29" fmla="*/ 628 w 801024"/>
                    <a:gd name="connsiteY29" fmla="*/ 1098550 h 1135688"/>
                    <a:gd name="connsiteX30" fmla="*/ 6978 w 801024"/>
                    <a:gd name="connsiteY30" fmla="*/ 914400 h 1135688"/>
                    <a:gd name="connsiteX31" fmla="*/ 0 w 801024"/>
                    <a:gd name="connsiteY31" fmla="*/ 910294 h 1135688"/>
                    <a:gd name="connsiteX32" fmla="*/ 26028 w 801024"/>
                    <a:gd name="connsiteY32" fmla="*/ 869950 h 1135688"/>
                    <a:gd name="connsiteX33" fmla="*/ 35552 w 801024"/>
                    <a:gd name="connsiteY33" fmla="*/ 674688 h 1135688"/>
                    <a:gd name="connsiteX34" fmla="*/ 116516 w 801024"/>
                    <a:gd name="connsiteY34" fmla="*/ 608014 h 1135688"/>
                    <a:gd name="connsiteX35" fmla="*/ 178428 w 801024"/>
                    <a:gd name="connsiteY35" fmla="*/ 603250 h 1135688"/>
                    <a:gd name="connsiteX36" fmla="*/ 226052 w 801024"/>
                    <a:gd name="connsiteY36" fmla="*/ 541338 h 1135688"/>
                    <a:gd name="connsiteX37" fmla="*/ 216528 w 801024"/>
                    <a:gd name="connsiteY37" fmla="*/ 388938 h 1135688"/>
                    <a:gd name="connsiteX38" fmla="*/ 287966 w 801024"/>
                    <a:gd name="connsiteY38" fmla="*/ 379414 h 1135688"/>
                    <a:gd name="connsiteX39" fmla="*/ 326066 w 801024"/>
                    <a:gd name="connsiteY39" fmla="*/ 298450 h 1135688"/>
                    <a:gd name="connsiteX40" fmla="*/ 273678 w 801024"/>
                    <a:gd name="connsiteY40" fmla="*/ 188914 h 1135688"/>
                    <a:gd name="connsiteX41" fmla="*/ 159378 w 801024"/>
                    <a:gd name="connsiteY41" fmla="*/ 150814 h 1135688"/>
                    <a:gd name="connsiteX42" fmla="*/ 135566 w 801024"/>
                    <a:gd name="connsiteY42" fmla="*/ 107950 h 1135688"/>
                    <a:gd name="connsiteX43" fmla="*/ 135566 w 801024"/>
                    <a:gd name="connsiteY43" fmla="*/ 0 h 11356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</a:cxnLst>
                  <a:rect l="l" t="t" r="r" b="b"/>
                  <a:pathLst>
                    <a:path w="801024" h="1135688">
                      <a:moveTo>
                        <a:pt x="135566" y="0"/>
                      </a:moveTo>
                      <a:lnTo>
                        <a:pt x="216528" y="0"/>
                      </a:lnTo>
                      <a:lnTo>
                        <a:pt x="254628" y="57150"/>
                      </a:lnTo>
                      <a:lnTo>
                        <a:pt x="337178" y="31750"/>
                      </a:lnTo>
                      <a:lnTo>
                        <a:pt x="438778" y="95250"/>
                      </a:lnTo>
                      <a:lnTo>
                        <a:pt x="553078" y="44450"/>
                      </a:lnTo>
                      <a:lnTo>
                        <a:pt x="667378" y="44450"/>
                      </a:lnTo>
                      <a:lnTo>
                        <a:pt x="743578" y="0"/>
                      </a:lnTo>
                      <a:lnTo>
                        <a:pt x="801024" y="0"/>
                      </a:lnTo>
                      <a:lnTo>
                        <a:pt x="735640" y="122238"/>
                      </a:lnTo>
                      <a:lnTo>
                        <a:pt x="711828" y="269874"/>
                      </a:lnTo>
                      <a:lnTo>
                        <a:pt x="649916" y="331788"/>
                      </a:lnTo>
                      <a:lnTo>
                        <a:pt x="568952" y="355600"/>
                      </a:lnTo>
                      <a:lnTo>
                        <a:pt x="521328" y="484188"/>
                      </a:lnTo>
                      <a:lnTo>
                        <a:pt x="454652" y="541338"/>
                      </a:lnTo>
                      <a:lnTo>
                        <a:pt x="454652" y="608014"/>
                      </a:lnTo>
                      <a:lnTo>
                        <a:pt x="521328" y="688974"/>
                      </a:lnTo>
                      <a:lnTo>
                        <a:pt x="492752" y="736600"/>
                      </a:lnTo>
                      <a:lnTo>
                        <a:pt x="497516" y="860426"/>
                      </a:lnTo>
                      <a:lnTo>
                        <a:pt x="535616" y="908050"/>
                      </a:lnTo>
                      <a:lnTo>
                        <a:pt x="540100" y="907302"/>
                      </a:lnTo>
                      <a:lnTo>
                        <a:pt x="528948" y="953770"/>
                      </a:lnTo>
                      <a:lnTo>
                        <a:pt x="460368" y="976630"/>
                      </a:lnTo>
                      <a:lnTo>
                        <a:pt x="407028" y="969010"/>
                      </a:lnTo>
                      <a:lnTo>
                        <a:pt x="338448" y="1060450"/>
                      </a:lnTo>
                      <a:lnTo>
                        <a:pt x="300348" y="1014730"/>
                      </a:lnTo>
                      <a:lnTo>
                        <a:pt x="247008" y="1037590"/>
                      </a:lnTo>
                      <a:lnTo>
                        <a:pt x="155568" y="1029970"/>
                      </a:lnTo>
                      <a:lnTo>
                        <a:pt x="63762" y="1135688"/>
                      </a:lnTo>
                      <a:lnTo>
                        <a:pt x="628" y="1098550"/>
                      </a:lnTo>
                      <a:lnTo>
                        <a:pt x="6978" y="914400"/>
                      </a:lnTo>
                      <a:lnTo>
                        <a:pt x="0" y="910294"/>
                      </a:lnTo>
                      <a:lnTo>
                        <a:pt x="26028" y="869950"/>
                      </a:lnTo>
                      <a:lnTo>
                        <a:pt x="35552" y="674688"/>
                      </a:lnTo>
                      <a:lnTo>
                        <a:pt x="116516" y="608014"/>
                      </a:lnTo>
                      <a:lnTo>
                        <a:pt x="178428" y="603250"/>
                      </a:lnTo>
                      <a:lnTo>
                        <a:pt x="226052" y="541338"/>
                      </a:lnTo>
                      <a:lnTo>
                        <a:pt x="216528" y="388938"/>
                      </a:lnTo>
                      <a:lnTo>
                        <a:pt x="287966" y="379414"/>
                      </a:lnTo>
                      <a:lnTo>
                        <a:pt x="326066" y="298450"/>
                      </a:lnTo>
                      <a:lnTo>
                        <a:pt x="273678" y="188914"/>
                      </a:lnTo>
                      <a:lnTo>
                        <a:pt x="159378" y="150814"/>
                      </a:lnTo>
                      <a:lnTo>
                        <a:pt x="135566" y="107950"/>
                      </a:lnTo>
                      <a:lnTo>
                        <a:pt x="135566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25" name="フリーフォーム: 図形 2024">
                  <a:extLst>
                    <a:ext uri="{FF2B5EF4-FFF2-40B4-BE49-F238E27FC236}">
                      <a16:creationId xmlns:a16="http://schemas.microsoft.com/office/drawing/2014/main" id="{D70D3472-B250-4A2C-B8E9-FEA3BDFF98F0}"/>
                    </a:ext>
                  </a:extLst>
                </p:cNvPr>
                <p:cNvSpPr/>
                <p:nvPr/>
              </p:nvSpPr>
              <p:spPr>
                <a:xfrm>
                  <a:off x="25450434" y="29351288"/>
                  <a:ext cx="1124316" cy="790576"/>
                </a:xfrm>
                <a:custGeom>
                  <a:avLst/>
                  <a:gdLst>
                    <a:gd name="connsiteX0" fmla="*/ 943342 w 1124316"/>
                    <a:gd name="connsiteY0" fmla="*/ 0 h 790576"/>
                    <a:gd name="connsiteX1" fmla="*/ 1052878 w 1124316"/>
                    <a:gd name="connsiteY1" fmla="*/ 157162 h 790576"/>
                    <a:gd name="connsiteX2" fmla="*/ 1111088 w 1124316"/>
                    <a:gd name="connsiteY2" fmla="*/ 162454 h 790576"/>
                    <a:gd name="connsiteX3" fmla="*/ 1124316 w 1124316"/>
                    <a:gd name="connsiteY3" fmla="*/ 228600 h 790576"/>
                    <a:gd name="connsiteX4" fmla="*/ 1114790 w 1124316"/>
                    <a:gd name="connsiteY4" fmla="*/ 266700 h 790576"/>
                    <a:gd name="connsiteX5" fmla="*/ 1000490 w 1124316"/>
                    <a:gd name="connsiteY5" fmla="*/ 290512 h 790576"/>
                    <a:gd name="connsiteX6" fmla="*/ 933816 w 1124316"/>
                    <a:gd name="connsiteY6" fmla="*/ 342900 h 790576"/>
                    <a:gd name="connsiteX7" fmla="*/ 924290 w 1124316"/>
                    <a:gd name="connsiteY7" fmla="*/ 400050 h 790576"/>
                    <a:gd name="connsiteX8" fmla="*/ 943342 w 1124316"/>
                    <a:gd name="connsiteY8" fmla="*/ 442912 h 790576"/>
                    <a:gd name="connsiteX9" fmla="*/ 857616 w 1124316"/>
                    <a:gd name="connsiteY9" fmla="*/ 514350 h 790576"/>
                    <a:gd name="connsiteX10" fmla="*/ 848090 w 1124316"/>
                    <a:gd name="connsiteY10" fmla="*/ 538162 h 790576"/>
                    <a:gd name="connsiteX11" fmla="*/ 910004 w 1124316"/>
                    <a:gd name="connsiteY11" fmla="*/ 619124 h 790576"/>
                    <a:gd name="connsiteX12" fmla="*/ 890954 w 1124316"/>
                    <a:gd name="connsiteY12" fmla="*/ 676276 h 790576"/>
                    <a:gd name="connsiteX13" fmla="*/ 729030 w 1124316"/>
                    <a:gd name="connsiteY13" fmla="*/ 666750 h 790576"/>
                    <a:gd name="connsiteX14" fmla="*/ 638542 w 1124316"/>
                    <a:gd name="connsiteY14" fmla="*/ 619124 h 790576"/>
                    <a:gd name="connsiteX15" fmla="*/ 581390 w 1124316"/>
                    <a:gd name="connsiteY15" fmla="*/ 681036 h 790576"/>
                    <a:gd name="connsiteX16" fmla="*/ 619490 w 1124316"/>
                    <a:gd name="connsiteY16" fmla="*/ 757236 h 790576"/>
                    <a:gd name="connsiteX17" fmla="*/ 576630 w 1124316"/>
                    <a:gd name="connsiteY17" fmla="*/ 790576 h 790576"/>
                    <a:gd name="connsiteX18" fmla="*/ 381366 w 1124316"/>
                    <a:gd name="connsiteY18" fmla="*/ 638176 h 790576"/>
                    <a:gd name="connsiteX19" fmla="*/ 295642 w 1124316"/>
                    <a:gd name="connsiteY19" fmla="*/ 695324 h 790576"/>
                    <a:gd name="connsiteX20" fmla="*/ 248016 w 1124316"/>
                    <a:gd name="connsiteY20" fmla="*/ 633412 h 790576"/>
                    <a:gd name="connsiteX21" fmla="*/ 228966 w 1124316"/>
                    <a:gd name="connsiteY21" fmla="*/ 571500 h 790576"/>
                    <a:gd name="connsiteX22" fmla="*/ 23268 w 1124316"/>
                    <a:gd name="connsiteY22" fmla="*/ 436616 h 790576"/>
                    <a:gd name="connsiteX23" fmla="*/ 44816 w 1124316"/>
                    <a:gd name="connsiteY23" fmla="*/ 354012 h 790576"/>
                    <a:gd name="connsiteX24" fmla="*/ 0 w 1124316"/>
                    <a:gd name="connsiteY24" fmla="*/ 327650 h 790576"/>
                    <a:gd name="connsiteX25" fmla="*/ 91806 w 1124316"/>
                    <a:gd name="connsiteY25" fmla="*/ 221932 h 790576"/>
                    <a:gd name="connsiteX26" fmla="*/ 183246 w 1124316"/>
                    <a:gd name="connsiteY26" fmla="*/ 229552 h 790576"/>
                    <a:gd name="connsiteX27" fmla="*/ 236586 w 1124316"/>
                    <a:gd name="connsiteY27" fmla="*/ 206692 h 790576"/>
                    <a:gd name="connsiteX28" fmla="*/ 274686 w 1124316"/>
                    <a:gd name="connsiteY28" fmla="*/ 252412 h 790576"/>
                    <a:gd name="connsiteX29" fmla="*/ 343266 w 1124316"/>
                    <a:gd name="connsiteY29" fmla="*/ 160972 h 790576"/>
                    <a:gd name="connsiteX30" fmla="*/ 396606 w 1124316"/>
                    <a:gd name="connsiteY30" fmla="*/ 168592 h 790576"/>
                    <a:gd name="connsiteX31" fmla="*/ 465186 w 1124316"/>
                    <a:gd name="connsiteY31" fmla="*/ 145732 h 790576"/>
                    <a:gd name="connsiteX32" fmla="*/ 476338 w 1124316"/>
                    <a:gd name="connsiteY32" fmla="*/ 99264 h 790576"/>
                    <a:gd name="connsiteX33" fmla="*/ 529004 w 1124316"/>
                    <a:gd name="connsiteY33" fmla="*/ 90488 h 790576"/>
                    <a:gd name="connsiteX34" fmla="*/ 686166 w 1124316"/>
                    <a:gd name="connsiteY34" fmla="*/ 100012 h 790576"/>
                    <a:gd name="connsiteX35" fmla="*/ 709978 w 1124316"/>
                    <a:gd name="connsiteY35" fmla="*/ 119062 h 790576"/>
                    <a:gd name="connsiteX36" fmla="*/ 767130 w 1124316"/>
                    <a:gd name="connsiteY36" fmla="*/ 95250 h 790576"/>
                    <a:gd name="connsiteX37" fmla="*/ 762366 w 1124316"/>
                    <a:gd name="connsiteY37" fmla="*/ 38100 h 790576"/>
                    <a:gd name="connsiteX38" fmla="*/ 857616 w 1124316"/>
                    <a:gd name="connsiteY38" fmla="*/ 38100 h 790576"/>
                    <a:gd name="connsiteX39" fmla="*/ 943342 w 1124316"/>
                    <a:gd name="connsiteY39" fmla="*/ 0 h 79057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</a:cxnLst>
                  <a:rect l="l" t="t" r="r" b="b"/>
                  <a:pathLst>
                    <a:path w="1124316" h="790576">
                      <a:moveTo>
                        <a:pt x="943342" y="0"/>
                      </a:moveTo>
                      <a:lnTo>
                        <a:pt x="1052878" y="157162"/>
                      </a:lnTo>
                      <a:lnTo>
                        <a:pt x="1111088" y="162454"/>
                      </a:lnTo>
                      <a:lnTo>
                        <a:pt x="1124316" y="228600"/>
                      </a:lnTo>
                      <a:lnTo>
                        <a:pt x="1114790" y="266700"/>
                      </a:lnTo>
                      <a:lnTo>
                        <a:pt x="1000490" y="290512"/>
                      </a:lnTo>
                      <a:lnTo>
                        <a:pt x="933816" y="342900"/>
                      </a:lnTo>
                      <a:lnTo>
                        <a:pt x="924290" y="400050"/>
                      </a:lnTo>
                      <a:lnTo>
                        <a:pt x="943342" y="442912"/>
                      </a:lnTo>
                      <a:lnTo>
                        <a:pt x="857616" y="514350"/>
                      </a:lnTo>
                      <a:lnTo>
                        <a:pt x="848090" y="538162"/>
                      </a:lnTo>
                      <a:lnTo>
                        <a:pt x="910004" y="619124"/>
                      </a:lnTo>
                      <a:lnTo>
                        <a:pt x="890954" y="676276"/>
                      </a:lnTo>
                      <a:lnTo>
                        <a:pt x="729030" y="666750"/>
                      </a:lnTo>
                      <a:lnTo>
                        <a:pt x="638542" y="619124"/>
                      </a:lnTo>
                      <a:lnTo>
                        <a:pt x="581390" y="681036"/>
                      </a:lnTo>
                      <a:lnTo>
                        <a:pt x="619490" y="757236"/>
                      </a:lnTo>
                      <a:lnTo>
                        <a:pt x="576630" y="790576"/>
                      </a:lnTo>
                      <a:lnTo>
                        <a:pt x="381366" y="638176"/>
                      </a:lnTo>
                      <a:lnTo>
                        <a:pt x="295642" y="695324"/>
                      </a:lnTo>
                      <a:lnTo>
                        <a:pt x="248016" y="633412"/>
                      </a:lnTo>
                      <a:lnTo>
                        <a:pt x="228966" y="571500"/>
                      </a:lnTo>
                      <a:lnTo>
                        <a:pt x="23268" y="436616"/>
                      </a:lnTo>
                      <a:lnTo>
                        <a:pt x="44816" y="354012"/>
                      </a:lnTo>
                      <a:lnTo>
                        <a:pt x="0" y="327650"/>
                      </a:lnTo>
                      <a:lnTo>
                        <a:pt x="91806" y="221932"/>
                      </a:lnTo>
                      <a:lnTo>
                        <a:pt x="183246" y="229552"/>
                      </a:lnTo>
                      <a:lnTo>
                        <a:pt x="236586" y="206692"/>
                      </a:lnTo>
                      <a:lnTo>
                        <a:pt x="274686" y="252412"/>
                      </a:lnTo>
                      <a:lnTo>
                        <a:pt x="343266" y="160972"/>
                      </a:lnTo>
                      <a:lnTo>
                        <a:pt x="396606" y="168592"/>
                      </a:lnTo>
                      <a:lnTo>
                        <a:pt x="465186" y="145732"/>
                      </a:lnTo>
                      <a:lnTo>
                        <a:pt x="476338" y="99264"/>
                      </a:lnTo>
                      <a:lnTo>
                        <a:pt x="529004" y="90488"/>
                      </a:lnTo>
                      <a:lnTo>
                        <a:pt x="686166" y="100012"/>
                      </a:lnTo>
                      <a:lnTo>
                        <a:pt x="709978" y="119062"/>
                      </a:lnTo>
                      <a:lnTo>
                        <a:pt x="767130" y="95250"/>
                      </a:lnTo>
                      <a:lnTo>
                        <a:pt x="762366" y="38100"/>
                      </a:lnTo>
                      <a:lnTo>
                        <a:pt x="857616" y="38100"/>
                      </a:lnTo>
                      <a:lnTo>
                        <a:pt x="943342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26" name="フリーフォーム: 図形 2025">
                  <a:extLst>
                    <a:ext uri="{FF2B5EF4-FFF2-40B4-BE49-F238E27FC236}">
                      <a16:creationId xmlns:a16="http://schemas.microsoft.com/office/drawing/2014/main" id="{64768BB2-02DA-4305-8BA3-AA312F5D0C7C}"/>
                    </a:ext>
                  </a:extLst>
                </p:cNvPr>
                <p:cNvSpPr/>
                <p:nvPr/>
              </p:nvSpPr>
              <p:spPr>
                <a:xfrm>
                  <a:off x="26508076" y="30251400"/>
                  <a:ext cx="413266" cy="847724"/>
                </a:xfrm>
                <a:custGeom>
                  <a:avLst/>
                  <a:gdLst>
                    <a:gd name="connsiteX0" fmla="*/ 328612 w 413266"/>
                    <a:gd name="connsiteY0" fmla="*/ 0 h 847724"/>
                    <a:gd name="connsiteX1" fmla="*/ 328612 w 413266"/>
                    <a:gd name="connsiteY1" fmla="*/ 80964 h 847724"/>
                    <a:gd name="connsiteX2" fmla="*/ 295274 w 413266"/>
                    <a:gd name="connsiteY2" fmla="*/ 119064 h 847724"/>
                    <a:gd name="connsiteX3" fmla="*/ 371474 w 413266"/>
                    <a:gd name="connsiteY3" fmla="*/ 233364 h 847724"/>
                    <a:gd name="connsiteX4" fmla="*/ 314324 w 413266"/>
                    <a:gd name="connsiteY4" fmla="*/ 319088 h 847724"/>
                    <a:gd name="connsiteX5" fmla="*/ 261936 w 413266"/>
                    <a:gd name="connsiteY5" fmla="*/ 357188 h 847724"/>
                    <a:gd name="connsiteX6" fmla="*/ 319088 w 413266"/>
                    <a:gd name="connsiteY6" fmla="*/ 419100 h 847724"/>
                    <a:gd name="connsiteX7" fmla="*/ 333374 w 413266"/>
                    <a:gd name="connsiteY7" fmla="*/ 514350 h 847724"/>
                    <a:gd name="connsiteX8" fmla="*/ 413266 w 413266"/>
                    <a:gd name="connsiteY8" fmla="*/ 522850 h 847724"/>
                    <a:gd name="connsiteX9" fmla="*/ 376236 w 413266"/>
                    <a:gd name="connsiteY9" fmla="*/ 661988 h 847724"/>
                    <a:gd name="connsiteX10" fmla="*/ 304800 w 413266"/>
                    <a:gd name="connsiteY10" fmla="*/ 652464 h 847724"/>
                    <a:gd name="connsiteX11" fmla="*/ 233362 w 413266"/>
                    <a:gd name="connsiteY11" fmla="*/ 828676 h 847724"/>
                    <a:gd name="connsiteX12" fmla="*/ 80962 w 413266"/>
                    <a:gd name="connsiteY12" fmla="*/ 847724 h 847724"/>
                    <a:gd name="connsiteX13" fmla="*/ 23812 w 413266"/>
                    <a:gd name="connsiteY13" fmla="*/ 728664 h 847724"/>
                    <a:gd name="connsiteX14" fmla="*/ 0 w 413266"/>
                    <a:gd name="connsiteY14" fmla="*/ 571500 h 847724"/>
                    <a:gd name="connsiteX15" fmla="*/ 19048 w 413266"/>
                    <a:gd name="connsiteY15" fmla="*/ 414338 h 847724"/>
                    <a:gd name="connsiteX16" fmla="*/ 161924 w 413266"/>
                    <a:gd name="connsiteY16" fmla="*/ 200024 h 847724"/>
                    <a:gd name="connsiteX17" fmla="*/ 166688 w 413266"/>
                    <a:gd name="connsiteY17" fmla="*/ 171450 h 847724"/>
                    <a:gd name="connsiteX18" fmla="*/ 190500 w 413266"/>
                    <a:gd name="connsiteY18" fmla="*/ 119064 h 847724"/>
                    <a:gd name="connsiteX19" fmla="*/ 176212 w 413266"/>
                    <a:gd name="connsiteY19" fmla="*/ 76200 h 847724"/>
                    <a:gd name="connsiteX20" fmla="*/ 228860 w 413266"/>
                    <a:gd name="connsiteY20" fmla="*/ 4158 h 847724"/>
                    <a:gd name="connsiteX21" fmla="*/ 328612 w 413266"/>
                    <a:gd name="connsiteY21" fmla="*/ 0 h 84772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</a:cxnLst>
                  <a:rect l="l" t="t" r="r" b="b"/>
                  <a:pathLst>
                    <a:path w="413266" h="847724">
                      <a:moveTo>
                        <a:pt x="328612" y="0"/>
                      </a:moveTo>
                      <a:lnTo>
                        <a:pt x="328612" y="80964"/>
                      </a:lnTo>
                      <a:lnTo>
                        <a:pt x="295274" y="119064"/>
                      </a:lnTo>
                      <a:lnTo>
                        <a:pt x="371474" y="233364"/>
                      </a:lnTo>
                      <a:lnTo>
                        <a:pt x="314324" y="319088"/>
                      </a:lnTo>
                      <a:lnTo>
                        <a:pt x="261936" y="357188"/>
                      </a:lnTo>
                      <a:lnTo>
                        <a:pt x="319088" y="419100"/>
                      </a:lnTo>
                      <a:lnTo>
                        <a:pt x="333374" y="514350"/>
                      </a:lnTo>
                      <a:lnTo>
                        <a:pt x="413266" y="522850"/>
                      </a:lnTo>
                      <a:lnTo>
                        <a:pt x="376236" y="661988"/>
                      </a:lnTo>
                      <a:lnTo>
                        <a:pt x="304800" y="652464"/>
                      </a:lnTo>
                      <a:lnTo>
                        <a:pt x="233362" y="828676"/>
                      </a:lnTo>
                      <a:lnTo>
                        <a:pt x="80962" y="847724"/>
                      </a:lnTo>
                      <a:lnTo>
                        <a:pt x="23812" y="728664"/>
                      </a:lnTo>
                      <a:lnTo>
                        <a:pt x="0" y="571500"/>
                      </a:lnTo>
                      <a:lnTo>
                        <a:pt x="19048" y="414338"/>
                      </a:lnTo>
                      <a:lnTo>
                        <a:pt x="161924" y="200024"/>
                      </a:lnTo>
                      <a:lnTo>
                        <a:pt x="166688" y="171450"/>
                      </a:lnTo>
                      <a:lnTo>
                        <a:pt x="190500" y="119064"/>
                      </a:lnTo>
                      <a:lnTo>
                        <a:pt x="176212" y="76200"/>
                      </a:lnTo>
                      <a:lnTo>
                        <a:pt x="228860" y="4158"/>
                      </a:lnTo>
                      <a:lnTo>
                        <a:pt x="328612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27" name="フリーフォーム: 図形 2026">
                  <a:extLst>
                    <a:ext uri="{FF2B5EF4-FFF2-40B4-BE49-F238E27FC236}">
                      <a16:creationId xmlns:a16="http://schemas.microsoft.com/office/drawing/2014/main" id="{57FEA677-AD8B-4827-A2BC-5266F1213DC2}"/>
                    </a:ext>
                  </a:extLst>
                </p:cNvPr>
                <p:cNvSpPr/>
                <p:nvPr/>
              </p:nvSpPr>
              <p:spPr>
                <a:xfrm>
                  <a:off x="27155776" y="30378400"/>
                  <a:ext cx="1057274" cy="830264"/>
                </a:xfrm>
                <a:custGeom>
                  <a:avLst/>
                  <a:gdLst>
                    <a:gd name="connsiteX0" fmla="*/ 650874 w 1057274"/>
                    <a:gd name="connsiteY0" fmla="*/ 0 h 830264"/>
                    <a:gd name="connsiteX1" fmla="*/ 739774 w 1057274"/>
                    <a:gd name="connsiteY1" fmla="*/ 44450 h 830264"/>
                    <a:gd name="connsiteX2" fmla="*/ 676274 w 1057274"/>
                    <a:gd name="connsiteY2" fmla="*/ 107950 h 830264"/>
                    <a:gd name="connsiteX3" fmla="*/ 739774 w 1057274"/>
                    <a:gd name="connsiteY3" fmla="*/ 127000 h 830264"/>
                    <a:gd name="connsiteX4" fmla="*/ 828674 w 1057274"/>
                    <a:gd name="connsiteY4" fmla="*/ 101600 h 830264"/>
                    <a:gd name="connsiteX5" fmla="*/ 866774 w 1057274"/>
                    <a:gd name="connsiteY5" fmla="*/ 152400 h 830264"/>
                    <a:gd name="connsiteX6" fmla="*/ 1044574 w 1057274"/>
                    <a:gd name="connsiteY6" fmla="*/ 177800 h 830264"/>
                    <a:gd name="connsiteX7" fmla="*/ 1025524 w 1057274"/>
                    <a:gd name="connsiteY7" fmla="*/ 247650 h 830264"/>
                    <a:gd name="connsiteX8" fmla="*/ 1057274 w 1057274"/>
                    <a:gd name="connsiteY8" fmla="*/ 349250 h 830264"/>
                    <a:gd name="connsiteX9" fmla="*/ 962024 w 1057274"/>
                    <a:gd name="connsiteY9" fmla="*/ 469900 h 830264"/>
                    <a:gd name="connsiteX10" fmla="*/ 892174 w 1057274"/>
                    <a:gd name="connsiteY10" fmla="*/ 482600 h 830264"/>
                    <a:gd name="connsiteX11" fmla="*/ 847724 w 1057274"/>
                    <a:gd name="connsiteY11" fmla="*/ 533400 h 830264"/>
                    <a:gd name="connsiteX12" fmla="*/ 888946 w 1057274"/>
                    <a:gd name="connsiteY12" fmla="*/ 565462 h 830264"/>
                    <a:gd name="connsiteX13" fmla="*/ 833436 w 1057274"/>
                    <a:gd name="connsiteY13" fmla="*/ 601664 h 830264"/>
                    <a:gd name="connsiteX14" fmla="*/ 735140 w 1057274"/>
                    <a:gd name="connsiteY14" fmla="*/ 613004 h 830264"/>
                    <a:gd name="connsiteX15" fmla="*/ 714374 w 1057274"/>
                    <a:gd name="connsiteY15" fmla="*/ 611188 h 830264"/>
                    <a:gd name="connsiteX16" fmla="*/ 614362 w 1057274"/>
                    <a:gd name="connsiteY16" fmla="*/ 625476 h 830264"/>
                    <a:gd name="connsiteX17" fmla="*/ 595312 w 1057274"/>
                    <a:gd name="connsiteY17" fmla="*/ 554038 h 830264"/>
                    <a:gd name="connsiteX18" fmla="*/ 533400 w 1057274"/>
                    <a:gd name="connsiteY18" fmla="*/ 539750 h 830264"/>
                    <a:gd name="connsiteX19" fmla="*/ 485774 w 1057274"/>
                    <a:gd name="connsiteY19" fmla="*/ 563564 h 830264"/>
                    <a:gd name="connsiteX20" fmla="*/ 423862 w 1057274"/>
                    <a:gd name="connsiteY20" fmla="*/ 563564 h 830264"/>
                    <a:gd name="connsiteX21" fmla="*/ 366712 w 1057274"/>
                    <a:gd name="connsiteY21" fmla="*/ 601664 h 830264"/>
                    <a:gd name="connsiteX22" fmla="*/ 376236 w 1057274"/>
                    <a:gd name="connsiteY22" fmla="*/ 696912 h 830264"/>
                    <a:gd name="connsiteX23" fmla="*/ 261936 w 1057274"/>
                    <a:gd name="connsiteY23" fmla="*/ 725488 h 830264"/>
                    <a:gd name="connsiteX24" fmla="*/ 233362 w 1057274"/>
                    <a:gd name="connsiteY24" fmla="*/ 806450 h 830264"/>
                    <a:gd name="connsiteX25" fmla="*/ 123824 w 1057274"/>
                    <a:gd name="connsiteY25" fmla="*/ 830264 h 830264"/>
                    <a:gd name="connsiteX26" fmla="*/ 123824 w 1057274"/>
                    <a:gd name="connsiteY26" fmla="*/ 706438 h 830264"/>
                    <a:gd name="connsiteX27" fmla="*/ 14288 w 1057274"/>
                    <a:gd name="connsiteY27" fmla="*/ 677864 h 830264"/>
                    <a:gd name="connsiteX28" fmla="*/ 0 w 1057274"/>
                    <a:gd name="connsiteY28" fmla="*/ 625476 h 830264"/>
                    <a:gd name="connsiteX29" fmla="*/ 135566 w 1057274"/>
                    <a:gd name="connsiteY29" fmla="*/ 454024 h 830264"/>
                    <a:gd name="connsiteX30" fmla="*/ 157162 w 1057274"/>
                    <a:gd name="connsiteY30" fmla="*/ 454024 h 830264"/>
                    <a:gd name="connsiteX31" fmla="*/ 238124 w 1057274"/>
                    <a:gd name="connsiteY31" fmla="*/ 468312 h 830264"/>
                    <a:gd name="connsiteX32" fmla="*/ 204788 w 1057274"/>
                    <a:gd name="connsiteY32" fmla="*/ 354012 h 830264"/>
                    <a:gd name="connsiteX33" fmla="*/ 166688 w 1057274"/>
                    <a:gd name="connsiteY33" fmla="*/ 263524 h 830264"/>
                    <a:gd name="connsiteX34" fmla="*/ 271462 w 1057274"/>
                    <a:gd name="connsiteY34" fmla="*/ 158750 h 830264"/>
                    <a:gd name="connsiteX35" fmla="*/ 390524 w 1057274"/>
                    <a:gd name="connsiteY35" fmla="*/ 196850 h 830264"/>
                    <a:gd name="connsiteX36" fmla="*/ 490536 w 1057274"/>
                    <a:gd name="connsiteY36" fmla="*/ 177800 h 830264"/>
                    <a:gd name="connsiteX37" fmla="*/ 523874 w 1057274"/>
                    <a:gd name="connsiteY37" fmla="*/ 111124 h 830264"/>
                    <a:gd name="connsiteX38" fmla="*/ 505204 w 1057274"/>
                    <a:gd name="connsiteY38" fmla="*/ 49784 h 830264"/>
                    <a:gd name="connsiteX39" fmla="*/ 523874 w 1057274"/>
                    <a:gd name="connsiteY39" fmla="*/ 44450 h 830264"/>
                    <a:gd name="connsiteX40" fmla="*/ 542924 w 1057274"/>
                    <a:gd name="connsiteY40" fmla="*/ 6350 h 830264"/>
                    <a:gd name="connsiteX41" fmla="*/ 650874 w 1057274"/>
                    <a:gd name="connsiteY41" fmla="*/ 0 h 83026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</a:cxnLst>
                  <a:rect l="l" t="t" r="r" b="b"/>
                  <a:pathLst>
                    <a:path w="1057274" h="830264">
                      <a:moveTo>
                        <a:pt x="650874" y="0"/>
                      </a:moveTo>
                      <a:lnTo>
                        <a:pt x="739774" y="44450"/>
                      </a:lnTo>
                      <a:lnTo>
                        <a:pt x="676274" y="107950"/>
                      </a:lnTo>
                      <a:lnTo>
                        <a:pt x="739774" y="127000"/>
                      </a:lnTo>
                      <a:lnTo>
                        <a:pt x="828674" y="101600"/>
                      </a:lnTo>
                      <a:lnTo>
                        <a:pt x="866774" y="152400"/>
                      </a:lnTo>
                      <a:lnTo>
                        <a:pt x="1044574" y="177800"/>
                      </a:lnTo>
                      <a:lnTo>
                        <a:pt x="1025524" y="247650"/>
                      </a:lnTo>
                      <a:lnTo>
                        <a:pt x="1057274" y="349250"/>
                      </a:lnTo>
                      <a:lnTo>
                        <a:pt x="962024" y="469900"/>
                      </a:lnTo>
                      <a:lnTo>
                        <a:pt x="892174" y="482600"/>
                      </a:lnTo>
                      <a:lnTo>
                        <a:pt x="847724" y="533400"/>
                      </a:lnTo>
                      <a:lnTo>
                        <a:pt x="888946" y="565462"/>
                      </a:lnTo>
                      <a:lnTo>
                        <a:pt x="833436" y="601664"/>
                      </a:lnTo>
                      <a:lnTo>
                        <a:pt x="735140" y="613004"/>
                      </a:lnTo>
                      <a:lnTo>
                        <a:pt x="714374" y="611188"/>
                      </a:lnTo>
                      <a:lnTo>
                        <a:pt x="614362" y="625476"/>
                      </a:lnTo>
                      <a:lnTo>
                        <a:pt x="595312" y="554038"/>
                      </a:lnTo>
                      <a:lnTo>
                        <a:pt x="533400" y="539750"/>
                      </a:lnTo>
                      <a:lnTo>
                        <a:pt x="485774" y="563564"/>
                      </a:lnTo>
                      <a:lnTo>
                        <a:pt x="423862" y="563564"/>
                      </a:lnTo>
                      <a:lnTo>
                        <a:pt x="366712" y="601664"/>
                      </a:lnTo>
                      <a:lnTo>
                        <a:pt x="376236" y="696912"/>
                      </a:lnTo>
                      <a:lnTo>
                        <a:pt x="261936" y="725488"/>
                      </a:lnTo>
                      <a:lnTo>
                        <a:pt x="233362" y="806450"/>
                      </a:lnTo>
                      <a:lnTo>
                        <a:pt x="123824" y="830264"/>
                      </a:lnTo>
                      <a:lnTo>
                        <a:pt x="123824" y="706438"/>
                      </a:lnTo>
                      <a:lnTo>
                        <a:pt x="14288" y="677864"/>
                      </a:lnTo>
                      <a:lnTo>
                        <a:pt x="0" y="625476"/>
                      </a:lnTo>
                      <a:lnTo>
                        <a:pt x="135566" y="454024"/>
                      </a:lnTo>
                      <a:lnTo>
                        <a:pt x="157162" y="454024"/>
                      </a:lnTo>
                      <a:lnTo>
                        <a:pt x="238124" y="468312"/>
                      </a:lnTo>
                      <a:lnTo>
                        <a:pt x="204788" y="354012"/>
                      </a:lnTo>
                      <a:lnTo>
                        <a:pt x="166688" y="263524"/>
                      </a:lnTo>
                      <a:lnTo>
                        <a:pt x="271462" y="158750"/>
                      </a:lnTo>
                      <a:lnTo>
                        <a:pt x="390524" y="196850"/>
                      </a:lnTo>
                      <a:lnTo>
                        <a:pt x="490536" y="177800"/>
                      </a:lnTo>
                      <a:lnTo>
                        <a:pt x="523874" y="111124"/>
                      </a:lnTo>
                      <a:lnTo>
                        <a:pt x="505204" y="49784"/>
                      </a:lnTo>
                      <a:lnTo>
                        <a:pt x="523874" y="44450"/>
                      </a:lnTo>
                      <a:lnTo>
                        <a:pt x="542924" y="6350"/>
                      </a:lnTo>
                      <a:lnTo>
                        <a:pt x="650874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28" name="フリーフォーム: 図形 2027">
                  <a:extLst>
                    <a:ext uri="{FF2B5EF4-FFF2-40B4-BE49-F238E27FC236}">
                      <a16:creationId xmlns:a16="http://schemas.microsoft.com/office/drawing/2014/main" id="{80CDB63B-7666-4976-AC22-04A66E8997EA}"/>
                    </a:ext>
                  </a:extLst>
                </p:cNvPr>
                <p:cNvSpPr/>
                <p:nvPr/>
              </p:nvSpPr>
              <p:spPr>
                <a:xfrm>
                  <a:off x="24714200" y="31208662"/>
                  <a:ext cx="579438" cy="515820"/>
                </a:xfrm>
                <a:custGeom>
                  <a:avLst/>
                  <a:gdLst>
                    <a:gd name="connsiteX0" fmla="*/ 515938 w 579438"/>
                    <a:gd name="connsiteY0" fmla="*/ 0 h 515820"/>
                    <a:gd name="connsiteX1" fmla="*/ 579438 w 579438"/>
                    <a:gd name="connsiteY1" fmla="*/ 85726 h 515820"/>
                    <a:gd name="connsiteX2" fmla="*/ 579438 w 579438"/>
                    <a:gd name="connsiteY2" fmla="*/ 176214 h 515820"/>
                    <a:gd name="connsiteX3" fmla="*/ 493712 w 579438"/>
                    <a:gd name="connsiteY3" fmla="*/ 223838 h 515820"/>
                    <a:gd name="connsiteX4" fmla="*/ 508000 w 579438"/>
                    <a:gd name="connsiteY4" fmla="*/ 319088 h 515820"/>
                    <a:gd name="connsiteX5" fmla="*/ 463802 w 579438"/>
                    <a:gd name="connsiteY5" fmla="*/ 401458 h 515820"/>
                    <a:gd name="connsiteX6" fmla="*/ 407988 w 579438"/>
                    <a:gd name="connsiteY6" fmla="*/ 414338 h 515820"/>
                    <a:gd name="connsiteX7" fmla="*/ 341312 w 579438"/>
                    <a:gd name="connsiteY7" fmla="*/ 366714 h 515820"/>
                    <a:gd name="connsiteX8" fmla="*/ 327024 w 579438"/>
                    <a:gd name="connsiteY8" fmla="*/ 414338 h 515820"/>
                    <a:gd name="connsiteX9" fmla="*/ 274638 w 579438"/>
                    <a:gd name="connsiteY9" fmla="*/ 433388 h 515820"/>
                    <a:gd name="connsiteX10" fmla="*/ 217488 w 579438"/>
                    <a:gd name="connsiteY10" fmla="*/ 376238 h 515820"/>
                    <a:gd name="connsiteX11" fmla="*/ 193676 w 579438"/>
                    <a:gd name="connsiteY11" fmla="*/ 433388 h 515820"/>
                    <a:gd name="connsiteX12" fmla="*/ 212724 w 579438"/>
                    <a:gd name="connsiteY12" fmla="*/ 485776 h 515820"/>
                    <a:gd name="connsiteX13" fmla="*/ 126882 w 579438"/>
                    <a:gd name="connsiteY13" fmla="*/ 515820 h 515820"/>
                    <a:gd name="connsiteX14" fmla="*/ 88900 w 579438"/>
                    <a:gd name="connsiteY14" fmla="*/ 477838 h 515820"/>
                    <a:gd name="connsiteX15" fmla="*/ 38100 w 579438"/>
                    <a:gd name="connsiteY15" fmla="*/ 477838 h 515820"/>
                    <a:gd name="connsiteX16" fmla="*/ 31750 w 579438"/>
                    <a:gd name="connsiteY16" fmla="*/ 420688 h 515820"/>
                    <a:gd name="connsiteX17" fmla="*/ 0 w 579438"/>
                    <a:gd name="connsiteY17" fmla="*/ 388938 h 515820"/>
                    <a:gd name="connsiteX18" fmla="*/ 6350 w 579438"/>
                    <a:gd name="connsiteY18" fmla="*/ 306388 h 515820"/>
                    <a:gd name="connsiteX19" fmla="*/ 50800 w 579438"/>
                    <a:gd name="connsiteY19" fmla="*/ 217488 h 515820"/>
                    <a:gd name="connsiteX20" fmla="*/ 133350 w 579438"/>
                    <a:gd name="connsiteY20" fmla="*/ 192088 h 515820"/>
                    <a:gd name="connsiteX21" fmla="*/ 99334 w 579438"/>
                    <a:gd name="connsiteY21" fmla="*/ 143898 h 515820"/>
                    <a:gd name="connsiteX22" fmla="*/ 188912 w 579438"/>
                    <a:gd name="connsiteY22" fmla="*/ 66676 h 515820"/>
                    <a:gd name="connsiteX23" fmla="*/ 255588 w 579438"/>
                    <a:gd name="connsiteY23" fmla="*/ 104776 h 515820"/>
                    <a:gd name="connsiteX24" fmla="*/ 307976 w 579438"/>
                    <a:gd name="connsiteY24" fmla="*/ 47626 h 515820"/>
                    <a:gd name="connsiteX25" fmla="*/ 355600 w 579438"/>
                    <a:gd name="connsiteY25" fmla="*/ 47626 h 515820"/>
                    <a:gd name="connsiteX26" fmla="*/ 403224 w 579438"/>
                    <a:gd name="connsiteY26" fmla="*/ 90488 h 515820"/>
                    <a:gd name="connsiteX27" fmla="*/ 484188 w 579438"/>
                    <a:gd name="connsiteY27" fmla="*/ 66676 h 515820"/>
                    <a:gd name="connsiteX28" fmla="*/ 515938 w 579438"/>
                    <a:gd name="connsiteY28" fmla="*/ 0 h 5158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</a:cxnLst>
                  <a:rect l="l" t="t" r="r" b="b"/>
                  <a:pathLst>
                    <a:path w="579438" h="515820">
                      <a:moveTo>
                        <a:pt x="515938" y="0"/>
                      </a:moveTo>
                      <a:lnTo>
                        <a:pt x="579438" y="85726"/>
                      </a:lnTo>
                      <a:lnTo>
                        <a:pt x="579438" y="176214"/>
                      </a:lnTo>
                      <a:lnTo>
                        <a:pt x="493712" y="223838"/>
                      </a:lnTo>
                      <a:lnTo>
                        <a:pt x="508000" y="319088"/>
                      </a:lnTo>
                      <a:lnTo>
                        <a:pt x="463802" y="401458"/>
                      </a:lnTo>
                      <a:lnTo>
                        <a:pt x="407988" y="414338"/>
                      </a:lnTo>
                      <a:lnTo>
                        <a:pt x="341312" y="366714"/>
                      </a:lnTo>
                      <a:lnTo>
                        <a:pt x="327024" y="414338"/>
                      </a:lnTo>
                      <a:lnTo>
                        <a:pt x="274638" y="433388"/>
                      </a:lnTo>
                      <a:lnTo>
                        <a:pt x="217488" y="376238"/>
                      </a:lnTo>
                      <a:lnTo>
                        <a:pt x="193676" y="433388"/>
                      </a:lnTo>
                      <a:lnTo>
                        <a:pt x="212724" y="485776"/>
                      </a:lnTo>
                      <a:lnTo>
                        <a:pt x="126882" y="515820"/>
                      </a:lnTo>
                      <a:lnTo>
                        <a:pt x="88900" y="477838"/>
                      </a:lnTo>
                      <a:lnTo>
                        <a:pt x="38100" y="477838"/>
                      </a:lnTo>
                      <a:lnTo>
                        <a:pt x="31750" y="420688"/>
                      </a:lnTo>
                      <a:lnTo>
                        <a:pt x="0" y="388938"/>
                      </a:lnTo>
                      <a:lnTo>
                        <a:pt x="6350" y="306388"/>
                      </a:lnTo>
                      <a:lnTo>
                        <a:pt x="50800" y="217488"/>
                      </a:lnTo>
                      <a:lnTo>
                        <a:pt x="133350" y="192088"/>
                      </a:lnTo>
                      <a:lnTo>
                        <a:pt x="99334" y="143898"/>
                      </a:lnTo>
                      <a:lnTo>
                        <a:pt x="188912" y="66676"/>
                      </a:lnTo>
                      <a:lnTo>
                        <a:pt x="255588" y="104776"/>
                      </a:lnTo>
                      <a:lnTo>
                        <a:pt x="307976" y="47626"/>
                      </a:lnTo>
                      <a:lnTo>
                        <a:pt x="355600" y="47626"/>
                      </a:lnTo>
                      <a:lnTo>
                        <a:pt x="403224" y="90488"/>
                      </a:lnTo>
                      <a:lnTo>
                        <a:pt x="484188" y="66676"/>
                      </a:lnTo>
                      <a:lnTo>
                        <a:pt x="515938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29" name="フリーフォーム: 図形 2028">
                  <a:extLst>
                    <a:ext uri="{FF2B5EF4-FFF2-40B4-BE49-F238E27FC236}">
                      <a16:creationId xmlns:a16="http://schemas.microsoft.com/office/drawing/2014/main" id="{C708310A-5137-482D-9712-848086DFA7C1}"/>
                    </a:ext>
                  </a:extLst>
                </p:cNvPr>
                <p:cNvSpPr/>
                <p:nvPr/>
              </p:nvSpPr>
              <p:spPr>
                <a:xfrm>
                  <a:off x="28092020" y="31271096"/>
                  <a:ext cx="311530" cy="523354"/>
                </a:xfrm>
                <a:custGeom>
                  <a:avLst/>
                  <a:gdLst>
                    <a:gd name="connsiteX0" fmla="*/ 195914 w 311530"/>
                    <a:gd name="connsiteY0" fmla="*/ 0 h 523354"/>
                    <a:gd name="connsiteX1" fmla="*/ 273430 w 311530"/>
                    <a:gd name="connsiteY1" fmla="*/ 21704 h 523354"/>
                    <a:gd name="connsiteX2" fmla="*/ 311530 w 311530"/>
                    <a:gd name="connsiteY2" fmla="*/ 40754 h 523354"/>
                    <a:gd name="connsiteX3" fmla="*/ 305180 w 311530"/>
                    <a:gd name="connsiteY3" fmla="*/ 85204 h 523354"/>
                    <a:gd name="connsiteX4" fmla="*/ 203580 w 311530"/>
                    <a:gd name="connsiteY4" fmla="*/ 78854 h 523354"/>
                    <a:gd name="connsiteX5" fmla="*/ 165480 w 311530"/>
                    <a:gd name="connsiteY5" fmla="*/ 97904 h 523354"/>
                    <a:gd name="connsiteX6" fmla="*/ 241680 w 311530"/>
                    <a:gd name="connsiteY6" fmla="*/ 199504 h 523354"/>
                    <a:gd name="connsiteX7" fmla="*/ 216280 w 311530"/>
                    <a:gd name="connsiteY7" fmla="*/ 326504 h 523354"/>
                    <a:gd name="connsiteX8" fmla="*/ 197230 w 311530"/>
                    <a:gd name="connsiteY8" fmla="*/ 485254 h 523354"/>
                    <a:gd name="connsiteX9" fmla="*/ 215396 w 311530"/>
                    <a:gd name="connsiteY9" fmla="*/ 513512 h 523354"/>
                    <a:gd name="connsiteX10" fmla="*/ 154368 w 311530"/>
                    <a:gd name="connsiteY10" fmla="*/ 523354 h 523354"/>
                    <a:gd name="connsiteX11" fmla="*/ 142148 w 311530"/>
                    <a:gd name="connsiteY11" fmla="*/ 513954 h 523354"/>
                    <a:gd name="connsiteX12" fmla="*/ 125792 w 311530"/>
                    <a:gd name="connsiteY12" fmla="*/ 437628 h 523354"/>
                    <a:gd name="connsiteX13" fmla="*/ 135318 w 311530"/>
                    <a:gd name="connsiteY13" fmla="*/ 351904 h 523354"/>
                    <a:gd name="connsiteX14" fmla="*/ 21018 w 311530"/>
                    <a:gd name="connsiteY14" fmla="*/ 318568 h 523354"/>
                    <a:gd name="connsiteX15" fmla="*/ 0 w 311530"/>
                    <a:gd name="connsiteY15" fmla="*/ 268892 h 523354"/>
                    <a:gd name="connsiteX16" fmla="*/ 68644 w 311530"/>
                    <a:gd name="connsiteY16" fmla="*/ 218554 h 523354"/>
                    <a:gd name="connsiteX17" fmla="*/ 82930 w 311530"/>
                    <a:gd name="connsiteY17" fmla="*/ 161404 h 523354"/>
                    <a:gd name="connsiteX18" fmla="*/ 195914 w 311530"/>
                    <a:gd name="connsiteY18" fmla="*/ 0 h 52335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311530" h="523354">
                      <a:moveTo>
                        <a:pt x="195914" y="0"/>
                      </a:moveTo>
                      <a:lnTo>
                        <a:pt x="273430" y="21704"/>
                      </a:lnTo>
                      <a:lnTo>
                        <a:pt x="311530" y="40754"/>
                      </a:lnTo>
                      <a:lnTo>
                        <a:pt x="305180" y="85204"/>
                      </a:lnTo>
                      <a:lnTo>
                        <a:pt x="203580" y="78854"/>
                      </a:lnTo>
                      <a:lnTo>
                        <a:pt x="165480" y="97904"/>
                      </a:lnTo>
                      <a:lnTo>
                        <a:pt x="241680" y="199504"/>
                      </a:lnTo>
                      <a:lnTo>
                        <a:pt x="216280" y="326504"/>
                      </a:lnTo>
                      <a:lnTo>
                        <a:pt x="197230" y="485254"/>
                      </a:lnTo>
                      <a:lnTo>
                        <a:pt x="215396" y="513512"/>
                      </a:lnTo>
                      <a:lnTo>
                        <a:pt x="154368" y="523354"/>
                      </a:lnTo>
                      <a:lnTo>
                        <a:pt x="142148" y="513954"/>
                      </a:lnTo>
                      <a:lnTo>
                        <a:pt x="125792" y="437628"/>
                      </a:lnTo>
                      <a:lnTo>
                        <a:pt x="135318" y="351904"/>
                      </a:lnTo>
                      <a:lnTo>
                        <a:pt x="21018" y="318568"/>
                      </a:lnTo>
                      <a:lnTo>
                        <a:pt x="0" y="268892"/>
                      </a:lnTo>
                      <a:lnTo>
                        <a:pt x="68644" y="218554"/>
                      </a:lnTo>
                      <a:lnTo>
                        <a:pt x="82930" y="161404"/>
                      </a:lnTo>
                      <a:lnTo>
                        <a:pt x="195914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30" name="フリーフォーム: 図形 2029">
                  <a:extLst>
                    <a:ext uri="{FF2B5EF4-FFF2-40B4-BE49-F238E27FC236}">
                      <a16:creationId xmlns:a16="http://schemas.microsoft.com/office/drawing/2014/main" id="{D6B932DF-E496-47EB-822D-C53D8003CCA7}"/>
                    </a:ext>
                  </a:extLst>
                </p:cNvPr>
                <p:cNvSpPr/>
                <p:nvPr/>
              </p:nvSpPr>
              <p:spPr>
                <a:xfrm>
                  <a:off x="25607964" y="31572768"/>
                  <a:ext cx="238124" cy="198390"/>
                </a:xfrm>
                <a:custGeom>
                  <a:avLst/>
                  <a:gdLst>
                    <a:gd name="connsiteX0" fmla="*/ 100790 w 238124"/>
                    <a:gd name="connsiteY0" fmla="*/ 0 h 198390"/>
                    <a:gd name="connsiteX1" fmla="*/ 180974 w 238124"/>
                    <a:gd name="connsiteY1" fmla="*/ 31182 h 198390"/>
                    <a:gd name="connsiteX2" fmla="*/ 228600 w 238124"/>
                    <a:gd name="connsiteY2" fmla="*/ 83570 h 198390"/>
                    <a:gd name="connsiteX3" fmla="*/ 238124 w 238124"/>
                    <a:gd name="connsiteY3" fmla="*/ 150244 h 198390"/>
                    <a:gd name="connsiteX4" fmla="*/ 180974 w 238124"/>
                    <a:gd name="connsiteY4" fmla="*/ 150244 h 198390"/>
                    <a:gd name="connsiteX5" fmla="*/ 100012 w 238124"/>
                    <a:gd name="connsiteY5" fmla="*/ 155008 h 198390"/>
                    <a:gd name="connsiteX6" fmla="*/ 85724 w 238124"/>
                    <a:gd name="connsiteY6" fmla="*/ 193108 h 198390"/>
                    <a:gd name="connsiteX7" fmla="*/ 52386 w 238124"/>
                    <a:gd name="connsiteY7" fmla="*/ 193108 h 198390"/>
                    <a:gd name="connsiteX8" fmla="*/ 53300 w 238124"/>
                    <a:gd name="connsiteY8" fmla="*/ 198390 h 198390"/>
                    <a:gd name="connsiteX9" fmla="*/ 0 w 238124"/>
                    <a:gd name="connsiteY9" fmla="*/ 174056 h 198390"/>
                    <a:gd name="connsiteX10" fmla="*/ 0 w 238124"/>
                    <a:gd name="connsiteY10" fmla="*/ 107382 h 198390"/>
                    <a:gd name="connsiteX11" fmla="*/ 23812 w 238124"/>
                    <a:gd name="connsiteY11" fmla="*/ 59756 h 198390"/>
                    <a:gd name="connsiteX12" fmla="*/ 61912 w 238124"/>
                    <a:gd name="connsiteY12" fmla="*/ 40708 h 198390"/>
                    <a:gd name="connsiteX13" fmla="*/ 95248 w 238124"/>
                    <a:gd name="connsiteY13" fmla="*/ 2608 h 198390"/>
                    <a:gd name="connsiteX14" fmla="*/ 100790 w 238124"/>
                    <a:gd name="connsiteY14" fmla="*/ 0 h 19839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238124" h="198390">
                      <a:moveTo>
                        <a:pt x="100790" y="0"/>
                      </a:moveTo>
                      <a:lnTo>
                        <a:pt x="180974" y="31182"/>
                      </a:lnTo>
                      <a:lnTo>
                        <a:pt x="228600" y="83570"/>
                      </a:lnTo>
                      <a:lnTo>
                        <a:pt x="238124" y="150244"/>
                      </a:lnTo>
                      <a:lnTo>
                        <a:pt x="180974" y="150244"/>
                      </a:lnTo>
                      <a:lnTo>
                        <a:pt x="100012" y="155008"/>
                      </a:lnTo>
                      <a:lnTo>
                        <a:pt x="85724" y="193108"/>
                      </a:lnTo>
                      <a:lnTo>
                        <a:pt x="52386" y="193108"/>
                      </a:lnTo>
                      <a:lnTo>
                        <a:pt x="53300" y="198390"/>
                      </a:lnTo>
                      <a:lnTo>
                        <a:pt x="0" y="174056"/>
                      </a:lnTo>
                      <a:lnTo>
                        <a:pt x="0" y="107382"/>
                      </a:lnTo>
                      <a:lnTo>
                        <a:pt x="23812" y="59756"/>
                      </a:lnTo>
                      <a:lnTo>
                        <a:pt x="61912" y="40708"/>
                      </a:lnTo>
                      <a:lnTo>
                        <a:pt x="95248" y="2608"/>
                      </a:lnTo>
                      <a:lnTo>
                        <a:pt x="100790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31" name="フリーフォーム: 図形 2030">
                  <a:extLst>
                    <a:ext uri="{FF2B5EF4-FFF2-40B4-BE49-F238E27FC236}">
                      <a16:creationId xmlns:a16="http://schemas.microsoft.com/office/drawing/2014/main" id="{E27780E2-522B-40AE-BEE2-861F051CB379}"/>
                    </a:ext>
                  </a:extLst>
                </p:cNvPr>
                <p:cNvSpPr/>
                <p:nvPr/>
              </p:nvSpPr>
              <p:spPr>
                <a:xfrm>
                  <a:off x="26222324" y="31732538"/>
                  <a:ext cx="214314" cy="279400"/>
                </a:xfrm>
                <a:custGeom>
                  <a:avLst/>
                  <a:gdLst>
                    <a:gd name="connsiteX0" fmla="*/ 72390 w 214314"/>
                    <a:gd name="connsiteY0" fmla="*/ 0 h 279400"/>
                    <a:gd name="connsiteX1" fmla="*/ 104776 w 214314"/>
                    <a:gd name="connsiteY1" fmla="*/ 0 h 279400"/>
                    <a:gd name="connsiteX2" fmla="*/ 214314 w 214314"/>
                    <a:gd name="connsiteY2" fmla="*/ 114300 h 279400"/>
                    <a:gd name="connsiteX3" fmla="*/ 152400 w 214314"/>
                    <a:gd name="connsiteY3" fmla="*/ 200026 h 279400"/>
                    <a:gd name="connsiteX4" fmla="*/ 128588 w 214314"/>
                    <a:gd name="connsiteY4" fmla="*/ 279400 h 279400"/>
                    <a:gd name="connsiteX5" fmla="*/ 104776 w 214314"/>
                    <a:gd name="connsiteY5" fmla="*/ 265112 h 279400"/>
                    <a:gd name="connsiteX6" fmla="*/ 60326 w 214314"/>
                    <a:gd name="connsiteY6" fmla="*/ 233362 h 279400"/>
                    <a:gd name="connsiteX7" fmla="*/ 15876 w 214314"/>
                    <a:gd name="connsiteY7" fmla="*/ 169862 h 279400"/>
                    <a:gd name="connsiteX8" fmla="*/ 0 w 214314"/>
                    <a:gd name="connsiteY8" fmla="*/ 167746 h 279400"/>
                    <a:gd name="connsiteX9" fmla="*/ 0 w 214314"/>
                    <a:gd name="connsiteY9" fmla="*/ 80962 h 279400"/>
                    <a:gd name="connsiteX10" fmla="*/ 85726 w 214314"/>
                    <a:gd name="connsiteY10" fmla="*/ 38100 h 279400"/>
                    <a:gd name="connsiteX11" fmla="*/ 72390 w 214314"/>
                    <a:gd name="connsiteY11" fmla="*/ 0 h 2794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214314" h="279400">
                      <a:moveTo>
                        <a:pt x="72390" y="0"/>
                      </a:moveTo>
                      <a:lnTo>
                        <a:pt x="104776" y="0"/>
                      </a:lnTo>
                      <a:lnTo>
                        <a:pt x="214314" y="114300"/>
                      </a:lnTo>
                      <a:lnTo>
                        <a:pt x="152400" y="200026"/>
                      </a:lnTo>
                      <a:lnTo>
                        <a:pt x="128588" y="279400"/>
                      </a:lnTo>
                      <a:lnTo>
                        <a:pt x="104776" y="265112"/>
                      </a:lnTo>
                      <a:lnTo>
                        <a:pt x="60326" y="233362"/>
                      </a:lnTo>
                      <a:lnTo>
                        <a:pt x="15876" y="169862"/>
                      </a:lnTo>
                      <a:lnTo>
                        <a:pt x="0" y="167746"/>
                      </a:lnTo>
                      <a:lnTo>
                        <a:pt x="0" y="80962"/>
                      </a:lnTo>
                      <a:lnTo>
                        <a:pt x="85726" y="38100"/>
                      </a:lnTo>
                      <a:lnTo>
                        <a:pt x="72390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32" name="フリーフォーム: 図形 2031">
                  <a:extLst>
                    <a:ext uri="{FF2B5EF4-FFF2-40B4-BE49-F238E27FC236}">
                      <a16:creationId xmlns:a16="http://schemas.microsoft.com/office/drawing/2014/main" id="{CA2A75D7-981E-47D4-9239-0FF9B8621934}"/>
                    </a:ext>
                  </a:extLst>
                </p:cNvPr>
                <p:cNvSpPr/>
                <p:nvPr/>
              </p:nvSpPr>
              <p:spPr>
                <a:xfrm>
                  <a:off x="28113094" y="31899224"/>
                  <a:ext cx="271406" cy="288926"/>
                </a:xfrm>
                <a:custGeom>
                  <a:avLst/>
                  <a:gdLst>
                    <a:gd name="connsiteX0" fmla="*/ 161870 w 271406"/>
                    <a:gd name="connsiteY0" fmla="*/ 0 h 288926"/>
                    <a:gd name="connsiteX1" fmla="*/ 224838 w 271406"/>
                    <a:gd name="connsiteY1" fmla="*/ 0 h 288926"/>
                    <a:gd name="connsiteX2" fmla="*/ 271406 w 271406"/>
                    <a:gd name="connsiteY2" fmla="*/ 34926 h 288926"/>
                    <a:gd name="connsiteX3" fmla="*/ 265056 w 271406"/>
                    <a:gd name="connsiteY3" fmla="*/ 149226 h 288926"/>
                    <a:gd name="connsiteX4" fmla="*/ 144406 w 271406"/>
                    <a:gd name="connsiteY4" fmla="*/ 238126 h 288926"/>
                    <a:gd name="connsiteX5" fmla="*/ 4706 w 271406"/>
                    <a:gd name="connsiteY5" fmla="*/ 288926 h 288926"/>
                    <a:gd name="connsiteX6" fmla="*/ 0 w 271406"/>
                    <a:gd name="connsiteY6" fmla="*/ 284892 h 288926"/>
                    <a:gd name="connsiteX7" fmla="*/ 52330 w 271406"/>
                    <a:gd name="connsiteY7" fmla="*/ 185740 h 288926"/>
                    <a:gd name="connsiteX8" fmla="*/ 38044 w 271406"/>
                    <a:gd name="connsiteY8" fmla="*/ 85726 h 288926"/>
                    <a:gd name="connsiteX9" fmla="*/ 49396 w 271406"/>
                    <a:gd name="connsiteY9" fmla="*/ 2470 h 288926"/>
                    <a:gd name="connsiteX10" fmla="*/ 133294 w 271406"/>
                    <a:gd name="connsiteY10" fmla="*/ 42864 h 288926"/>
                    <a:gd name="connsiteX11" fmla="*/ 161870 w 271406"/>
                    <a:gd name="connsiteY11" fmla="*/ 0 h 28892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271406" h="288926">
                      <a:moveTo>
                        <a:pt x="161870" y="0"/>
                      </a:moveTo>
                      <a:lnTo>
                        <a:pt x="224838" y="0"/>
                      </a:lnTo>
                      <a:lnTo>
                        <a:pt x="271406" y="34926"/>
                      </a:lnTo>
                      <a:lnTo>
                        <a:pt x="265056" y="149226"/>
                      </a:lnTo>
                      <a:lnTo>
                        <a:pt x="144406" y="238126"/>
                      </a:lnTo>
                      <a:lnTo>
                        <a:pt x="4706" y="288926"/>
                      </a:lnTo>
                      <a:lnTo>
                        <a:pt x="0" y="284892"/>
                      </a:lnTo>
                      <a:lnTo>
                        <a:pt x="52330" y="185740"/>
                      </a:lnTo>
                      <a:lnTo>
                        <a:pt x="38044" y="85726"/>
                      </a:lnTo>
                      <a:lnTo>
                        <a:pt x="49396" y="2470"/>
                      </a:lnTo>
                      <a:lnTo>
                        <a:pt x="133294" y="42864"/>
                      </a:lnTo>
                      <a:lnTo>
                        <a:pt x="161870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33" name="フリーフォーム: 図形 2032">
                  <a:extLst>
                    <a:ext uri="{FF2B5EF4-FFF2-40B4-BE49-F238E27FC236}">
                      <a16:creationId xmlns:a16="http://schemas.microsoft.com/office/drawing/2014/main" id="{E8741A56-E53A-4E43-B54C-C3FAEB363C8E}"/>
                    </a:ext>
                  </a:extLst>
                </p:cNvPr>
                <p:cNvSpPr/>
                <p:nvPr/>
              </p:nvSpPr>
              <p:spPr>
                <a:xfrm>
                  <a:off x="26596774" y="32080200"/>
                  <a:ext cx="492326" cy="292100"/>
                </a:xfrm>
                <a:custGeom>
                  <a:avLst/>
                  <a:gdLst>
                    <a:gd name="connsiteX0" fmla="*/ 82750 w 492326"/>
                    <a:gd name="connsiteY0" fmla="*/ 0 h 292100"/>
                    <a:gd name="connsiteX1" fmla="*/ 197050 w 492326"/>
                    <a:gd name="connsiteY1" fmla="*/ 90488 h 292100"/>
                    <a:gd name="connsiteX2" fmla="*/ 244676 w 492326"/>
                    <a:gd name="connsiteY2" fmla="*/ 71438 h 292100"/>
                    <a:gd name="connsiteX3" fmla="*/ 306590 w 492326"/>
                    <a:gd name="connsiteY3" fmla="*/ 85724 h 292100"/>
                    <a:gd name="connsiteX4" fmla="*/ 335164 w 492326"/>
                    <a:gd name="connsiteY4" fmla="*/ 204788 h 292100"/>
                    <a:gd name="connsiteX5" fmla="*/ 492326 w 492326"/>
                    <a:gd name="connsiteY5" fmla="*/ 228600 h 292100"/>
                    <a:gd name="connsiteX6" fmla="*/ 436446 w 492326"/>
                    <a:gd name="connsiteY6" fmla="*/ 292100 h 292100"/>
                    <a:gd name="connsiteX7" fmla="*/ 295476 w 492326"/>
                    <a:gd name="connsiteY7" fmla="*/ 292100 h 292100"/>
                    <a:gd name="connsiteX8" fmla="*/ 0 w 492326"/>
                    <a:gd name="connsiteY8" fmla="*/ 77208 h 292100"/>
                    <a:gd name="connsiteX9" fmla="*/ 44520 w 492326"/>
                    <a:gd name="connsiteY9" fmla="*/ 7646 h 292100"/>
                    <a:gd name="connsiteX10" fmla="*/ 82750 w 492326"/>
                    <a:gd name="connsiteY10" fmla="*/ 0 h 2921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92326" h="292100">
                      <a:moveTo>
                        <a:pt x="82750" y="0"/>
                      </a:moveTo>
                      <a:lnTo>
                        <a:pt x="197050" y="90488"/>
                      </a:lnTo>
                      <a:lnTo>
                        <a:pt x="244676" y="71438"/>
                      </a:lnTo>
                      <a:lnTo>
                        <a:pt x="306590" y="85724"/>
                      </a:lnTo>
                      <a:lnTo>
                        <a:pt x="335164" y="204788"/>
                      </a:lnTo>
                      <a:lnTo>
                        <a:pt x="492326" y="228600"/>
                      </a:lnTo>
                      <a:lnTo>
                        <a:pt x="436446" y="292100"/>
                      </a:lnTo>
                      <a:lnTo>
                        <a:pt x="295476" y="292100"/>
                      </a:lnTo>
                      <a:lnTo>
                        <a:pt x="0" y="77208"/>
                      </a:lnTo>
                      <a:lnTo>
                        <a:pt x="44520" y="7646"/>
                      </a:lnTo>
                      <a:lnTo>
                        <a:pt x="82750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34" name="フリーフォーム: 図形 2033">
                  <a:extLst>
                    <a:ext uri="{FF2B5EF4-FFF2-40B4-BE49-F238E27FC236}">
                      <a16:creationId xmlns:a16="http://schemas.microsoft.com/office/drawing/2014/main" id="{C6FD99B9-014E-4992-9D2D-1558112E711E}"/>
                    </a:ext>
                  </a:extLst>
                </p:cNvPr>
                <p:cNvSpPr/>
                <p:nvPr/>
              </p:nvSpPr>
              <p:spPr>
                <a:xfrm>
                  <a:off x="25082500" y="29787904"/>
                  <a:ext cx="1054100" cy="1420760"/>
                </a:xfrm>
                <a:custGeom>
                  <a:avLst/>
                  <a:gdLst>
                    <a:gd name="connsiteX0" fmla="*/ 391202 w 1054100"/>
                    <a:gd name="connsiteY0" fmla="*/ 0 h 1420760"/>
                    <a:gd name="connsiteX1" fmla="*/ 596900 w 1054100"/>
                    <a:gd name="connsiteY1" fmla="*/ 134884 h 1420760"/>
                    <a:gd name="connsiteX2" fmla="*/ 615950 w 1054100"/>
                    <a:gd name="connsiteY2" fmla="*/ 196796 h 1420760"/>
                    <a:gd name="connsiteX3" fmla="*/ 663576 w 1054100"/>
                    <a:gd name="connsiteY3" fmla="*/ 258708 h 1420760"/>
                    <a:gd name="connsiteX4" fmla="*/ 749300 w 1054100"/>
                    <a:gd name="connsiteY4" fmla="*/ 201560 h 1420760"/>
                    <a:gd name="connsiteX5" fmla="*/ 944564 w 1054100"/>
                    <a:gd name="connsiteY5" fmla="*/ 353960 h 1420760"/>
                    <a:gd name="connsiteX6" fmla="*/ 958274 w 1054100"/>
                    <a:gd name="connsiteY6" fmla="*/ 343294 h 1420760"/>
                    <a:gd name="connsiteX7" fmla="*/ 996950 w 1054100"/>
                    <a:gd name="connsiteY7" fmla="*/ 444446 h 1420760"/>
                    <a:gd name="connsiteX8" fmla="*/ 1054100 w 1054100"/>
                    <a:gd name="connsiteY8" fmla="*/ 496834 h 1420760"/>
                    <a:gd name="connsiteX9" fmla="*/ 1054100 w 1054100"/>
                    <a:gd name="connsiteY9" fmla="*/ 549220 h 1420760"/>
                    <a:gd name="connsiteX10" fmla="*/ 1011238 w 1054100"/>
                    <a:gd name="connsiteY10" fmla="*/ 553984 h 1420760"/>
                    <a:gd name="connsiteX11" fmla="*/ 920750 w 1054100"/>
                    <a:gd name="connsiteY11" fmla="*/ 644472 h 1420760"/>
                    <a:gd name="connsiteX12" fmla="*/ 863600 w 1054100"/>
                    <a:gd name="connsiteY12" fmla="*/ 796872 h 1420760"/>
                    <a:gd name="connsiteX13" fmla="*/ 901072 w 1054100"/>
                    <a:gd name="connsiteY13" fmla="*/ 906408 h 1420760"/>
                    <a:gd name="connsiteX14" fmla="*/ 896938 w 1054100"/>
                    <a:gd name="connsiteY14" fmla="*/ 906408 h 1420760"/>
                    <a:gd name="connsiteX15" fmla="*/ 844550 w 1054100"/>
                    <a:gd name="connsiteY15" fmla="*/ 954034 h 1420760"/>
                    <a:gd name="connsiteX16" fmla="*/ 801688 w 1054100"/>
                    <a:gd name="connsiteY16" fmla="*/ 934984 h 1420760"/>
                    <a:gd name="connsiteX17" fmla="*/ 720724 w 1054100"/>
                    <a:gd name="connsiteY17" fmla="*/ 954034 h 1420760"/>
                    <a:gd name="connsiteX18" fmla="*/ 677864 w 1054100"/>
                    <a:gd name="connsiteY18" fmla="*/ 1063572 h 1420760"/>
                    <a:gd name="connsiteX19" fmla="*/ 658812 w 1054100"/>
                    <a:gd name="connsiteY19" fmla="*/ 1182634 h 1420760"/>
                    <a:gd name="connsiteX20" fmla="*/ 592138 w 1054100"/>
                    <a:gd name="connsiteY20" fmla="*/ 1358846 h 1420760"/>
                    <a:gd name="connsiteX21" fmla="*/ 596404 w 1054100"/>
                    <a:gd name="connsiteY21" fmla="*/ 1414322 h 1420760"/>
                    <a:gd name="connsiteX22" fmla="*/ 515938 w 1054100"/>
                    <a:gd name="connsiteY22" fmla="*/ 1420760 h 1420760"/>
                    <a:gd name="connsiteX23" fmla="*/ 506412 w 1054100"/>
                    <a:gd name="connsiteY23" fmla="*/ 1368372 h 1420760"/>
                    <a:gd name="connsiteX24" fmla="*/ 430212 w 1054100"/>
                    <a:gd name="connsiteY24" fmla="*/ 1354084 h 1420760"/>
                    <a:gd name="connsiteX25" fmla="*/ 392112 w 1054100"/>
                    <a:gd name="connsiteY25" fmla="*/ 1239784 h 1420760"/>
                    <a:gd name="connsiteX26" fmla="*/ 325122 w 1054100"/>
                    <a:gd name="connsiteY26" fmla="*/ 1226042 h 1420760"/>
                    <a:gd name="connsiteX27" fmla="*/ 325438 w 1054100"/>
                    <a:gd name="connsiteY27" fmla="*/ 1225496 h 1420760"/>
                    <a:gd name="connsiteX28" fmla="*/ 277812 w 1054100"/>
                    <a:gd name="connsiteY28" fmla="*/ 1144534 h 1420760"/>
                    <a:gd name="connsiteX29" fmla="*/ 177800 w 1054100"/>
                    <a:gd name="connsiteY29" fmla="*/ 1115960 h 1420760"/>
                    <a:gd name="connsiteX30" fmla="*/ 173038 w 1054100"/>
                    <a:gd name="connsiteY30" fmla="*/ 996896 h 1420760"/>
                    <a:gd name="connsiteX31" fmla="*/ 211138 w 1054100"/>
                    <a:gd name="connsiteY31" fmla="*/ 906408 h 1420760"/>
                    <a:gd name="connsiteX32" fmla="*/ 196850 w 1054100"/>
                    <a:gd name="connsiteY32" fmla="*/ 796872 h 1420760"/>
                    <a:gd name="connsiteX33" fmla="*/ 106364 w 1054100"/>
                    <a:gd name="connsiteY33" fmla="*/ 777820 h 1420760"/>
                    <a:gd name="connsiteX34" fmla="*/ 96132 w 1054100"/>
                    <a:gd name="connsiteY34" fmla="*/ 695960 h 1420760"/>
                    <a:gd name="connsiteX35" fmla="*/ 101600 w 1054100"/>
                    <a:gd name="connsiteY35" fmla="*/ 698446 h 1420760"/>
                    <a:gd name="connsiteX36" fmla="*/ 101600 w 1054100"/>
                    <a:gd name="connsiteY36" fmla="*/ 653996 h 1420760"/>
                    <a:gd name="connsiteX37" fmla="*/ 88900 w 1054100"/>
                    <a:gd name="connsiteY37" fmla="*/ 622246 h 1420760"/>
                    <a:gd name="connsiteX38" fmla="*/ 95250 w 1054100"/>
                    <a:gd name="connsiteY38" fmla="*/ 584146 h 1420760"/>
                    <a:gd name="connsiteX39" fmla="*/ 25400 w 1054100"/>
                    <a:gd name="connsiteY39" fmla="*/ 533346 h 1420760"/>
                    <a:gd name="connsiteX40" fmla="*/ 0 w 1054100"/>
                    <a:gd name="connsiteY40" fmla="*/ 450796 h 1420760"/>
                    <a:gd name="connsiteX41" fmla="*/ 95250 w 1054100"/>
                    <a:gd name="connsiteY41" fmla="*/ 368246 h 1420760"/>
                    <a:gd name="connsiteX42" fmla="*/ 190500 w 1054100"/>
                    <a:gd name="connsiteY42" fmla="*/ 393646 h 1420760"/>
                    <a:gd name="connsiteX43" fmla="*/ 279400 w 1054100"/>
                    <a:gd name="connsiteY43" fmla="*/ 342846 h 1420760"/>
                    <a:gd name="connsiteX44" fmla="*/ 412750 w 1054100"/>
                    <a:gd name="connsiteY44" fmla="*/ 222196 h 1420760"/>
                    <a:gd name="connsiteX45" fmla="*/ 425450 w 1054100"/>
                    <a:gd name="connsiteY45" fmla="*/ 95196 h 1420760"/>
                    <a:gd name="connsiteX46" fmla="*/ 374650 w 1054100"/>
                    <a:gd name="connsiteY46" fmla="*/ 63446 h 1420760"/>
                    <a:gd name="connsiteX47" fmla="*/ 391202 w 1054100"/>
                    <a:gd name="connsiteY47" fmla="*/ 0 h 142076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</a:cxnLst>
                  <a:rect l="l" t="t" r="r" b="b"/>
                  <a:pathLst>
                    <a:path w="1054100" h="1420760">
                      <a:moveTo>
                        <a:pt x="391202" y="0"/>
                      </a:moveTo>
                      <a:lnTo>
                        <a:pt x="596900" y="134884"/>
                      </a:lnTo>
                      <a:lnTo>
                        <a:pt x="615950" y="196796"/>
                      </a:lnTo>
                      <a:lnTo>
                        <a:pt x="663576" y="258708"/>
                      </a:lnTo>
                      <a:lnTo>
                        <a:pt x="749300" y="201560"/>
                      </a:lnTo>
                      <a:lnTo>
                        <a:pt x="944564" y="353960"/>
                      </a:lnTo>
                      <a:lnTo>
                        <a:pt x="958274" y="343294"/>
                      </a:lnTo>
                      <a:lnTo>
                        <a:pt x="996950" y="444446"/>
                      </a:lnTo>
                      <a:lnTo>
                        <a:pt x="1054100" y="496834"/>
                      </a:lnTo>
                      <a:lnTo>
                        <a:pt x="1054100" y="549220"/>
                      </a:lnTo>
                      <a:lnTo>
                        <a:pt x="1011238" y="553984"/>
                      </a:lnTo>
                      <a:lnTo>
                        <a:pt x="920750" y="644472"/>
                      </a:lnTo>
                      <a:lnTo>
                        <a:pt x="863600" y="796872"/>
                      </a:lnTo>
                      <a:lnTo>
                        <a:pt x="901072" y="906408"/>
                      </a:lnTo>
                      <a:lnTo>
                        <a:pt x="896938" y="906408"/>
                      </a:lnTo>
                      <a:lnTo>
                        <a:pt x="844550" y="954034"/>
                      </a:lnTo>
                      <a:lnTo>
                        <a:pt x="801688" y="934984"/>
                      </a:lnTo>
                      <a:lnTo>
                        <a:pt x="720724" y="954034"/>
                      </a:lnTo>
                      <a:lnTo>
                        <a:pt x="677864" y="1063572"/>
                      </a:lnTo>
                      <a:lnTo>
                        <a:pt x="658812" y="1182634"/>
                      </a:lnTo>
                      <a:lnTo>
                        <a:pt x="592138" y="1358846"/>
                      </a:lnTo>
                      <a:lnTo>
                        <a:pt x="596404" y="1414322"/>
                      </a:lnTo>
                      <a:lnTo>
                        <a:pt x="515938" y="1420760"/>
                      </a:lnTo>
                      <a:lnTo>
                        <a:pt x="506412" y="1368372"/>
                      </a:lnTo>
                      <a:lnTo>
                        <a:pt x="430212" y="1354084"/>
                      </a:lnTo>
                      <a:lnTo>
                        <a:pt x="392112" y="1239784"/>
                      </a:lnTo>
                      <a:lnTo>
                        <a:pt x="325122" y="1226042"/>
                      </a:lnTo>
                      <a:lnTo>
                        <a:pt x="325438" y="1225496"/>
                      </a:lnTo>
                      <a:lnTo>
                        <a:pt x="277812" y="1144534"/>
                      </a:lnTo>
                      <a:lnTo>
                        <a:pt x="177800" y="1115960"/>
                      </a:lnTo>
                      <a:lnTo>
                        <a:pt x="173038" y="996896"/>
                      </a:lnTo>
                      <a:lnTo>
                        <a:pt x="211138" y="906408"/>
                      </a:lnTo>
                      <a:lnTo>
                        <a:pt x="196850" y="796872"/>
                      </a:lnTo>
                      <a:lnTo>
                        <a:pt x="106364" y="777820"/>
                      </a:lnTo>
                      <a:lnTo>
                        <a:pt x="96132" y="695960"/>
                      </a:lnTo>
                      <a:lnTo>
                        <a:pt x="101600" y="698446"/>
                      </a:lnTo>
                      <a:lnTo>
                        <a:pt x="101600" y="653996"/>
                      </a:lnTo>
                      <a:lnTo>
                        <a:pt x="88900" y="622246"/>
                      </a:lnTo>
                      <a:lnTo>
                        <a:pt x="95250" y="584146"/>
                      </a:lnTo>
                      <a:lnTo>
                        <a:pt x="25400" y="533346"/>
                      </a:lnTo>
                      <a:lnTo>
                        <a:pt x="0" y="450796"/>
                      </a:lnTo>
                      <a:lnTo>
                        <a:pt x="95250" y="368246"/>
                      </a:lnTo>
                      <a:lnTo>
                        <a:pt x="190500" y="393646"/>
                      </a:lnTo>
                      <a:lnTo>
                        <a:pt x="279400" y="342846"/>
                      </a:lnTo>
                      <a:lnTo>
                        <a:pt x="412750" y="222196"/>
                      </a:lnTo>
                      <a:lnTo>
                        <a:pt x="425450" y="95196"/>
                      </a:lnTo>
                      <a:lnTo>
                        <a:pt x="374650" y="63446"/>
                      </a:lnTo>
                      <a:lnTo>
                        <a:pt x="391202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35" name="フリーフォーム: 図形 2034">
                  <a:extLst>
                    <a:ext uri="{FF2B5EF4-FFF2-40B4-BE49-F238E27FC236}">
                      <a16:creationId xmlns:a16="http://schemas.microsoft.com/office/drawing/2014/main" id="{32FF6331-3052-4B9B-BBA3-37638576D7C3}"/>
                    </a:ext>
                  </a:extLst>
                </p:cNvPr>
                <p:cNvSpPr/>
                <p:nvPr/>
              </p:nvSpPr>
              <p:spPr>
                <a:xfrm>
                  <a:off x="26674764" y="30774250"/>
                  <a:ext cx="616578" cy="424888"/>
                </a:xfrm>
                <a:custGeom>
                  <a:avLst/>
                  <a:gdLst>
                    <a:gd name="connsiteX0" fmla="*/ 246578 w 616578"/>
                    <a:gd name="connsiteY0" fmla="*/ 0 h 424888"/>
                    <a:gd name="connsiteX1" fmla="*/ 390524 w 616578"/>
                    <a:gd name="connsiteY1" fmla="*/ 15314 h 424888"/>
                    <a:gd name="connsiteX2" fmla="*/ 390524 w 616578"/>
                    <a:gd name="connsiteY2" fmla="*/ 58174 h 424888"/>
                    <a:gd name="connsiteX3" fmla="*/ 616578 w 616578"/>
                    <a:gd name="connsiteY3" fmla="*/ 58174 h 424888"/>
                    <a:gd name="connsiteX4" fmla="*/ 481012 w 616578"/>
                    <a:gd name="connsiteY4" fmla="*/ 229626 h 424888"/>
                    <a:gd name="connsiteX5" fmla="*/ 484714 w 616578"/>
                    <a:gd name="connsiteY5" fmla="*/ 243198 h 424888"/>
                    <a:gd name="connsiteX6" fmla="*/ 461960 w 616578"/>
                    <a:gd name="connsiteY6" fmla="*/ 253438 h 424888"/>
                    <a:gd name="connsiteX7" fmla="*/ 433386 w 616578"/>
                    <a:gd name="connsiteY7" fmla="*/ 367738 h 424888"/>
                    <a:gd name="connsiteX8" fmla="*/ 400048 w 616578"/>
                    <a:gd name="connsiteY8" fmla="*/ 410600 h 424888"/>
                    <a:gd name="connsiteX9" fmla="*/ 257174 w 616578"/>
                    <a:gd name="connsiteY9" fmla="*/ 424888 h 424888"/>
                    <a:gd name="connsiteX10" fmla="*/ 190500 w 616578"/>
                    <a:gd name="connsiteY10" fmla="*/ 420126 h 424888"/>
                    <a:gd name="connsiteX11" fmla="*/ 0 w 616578"/>
                    <a:gd name="connsiteY11" fmla="*/ 391550 h 424888"/>
                    <a:gd name="connsiteX12" fmla="*/ 0 w 616578"/>
                    <a:gd name="connsiteY12" fmla="*/ 314160 h 424888"/>
                    <a:gd name="connsiteX13" fmla="*/ 66674 w 616578"/>
                    <a:gd name="connsiteY13" fmla="*/ 305826 h 424888"/>
                    <a:gd name="connsiteX14" fmla="*/ 138112 w 616578"/>
                    <a:gd name="connsiteY14" fmla="*/ 129614 h 424888"/>
                    <a:gd name="connsiteX15" fmla="*/ 209548 w 616578"/>
                    <a:gd name="connsiteY15" fmla="*/ 139138 h 424888"/>
                    <a:gd name="connsiteX16" fmla="*/ 246578 w 616578"/>
                    <a:gd name="connsiteY16" fmla="*/ 0 h 4248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616578" h="424888">
                      <a:moveTo>
                        <a:pt x="246578" y="0"/>
                      </a:moveTo>
                      <a:lnTo>
                        <a:pt x="390524" y="15314"/>
                      </a:lnTo>
                      <a:lnTo>
                        <a:pt x="390524" y="58174"/>
                      </a:lnTo>
                      <a:lnTo>
                        <a:pt x="616578" y="58174"/>
                      </a:lnTo>
                      <a:lnTo>
                        <a:pt x="481012" y="229626"/>
                      </a:lnTo>
                      <a:lnTo>
                        <a:pt x="484714" y="243198"/>
                      </a:lnTo>
                      <a:lnTo>
                        <a:pt x="461960" y="253438"/>
                      </a:lnTo>
                      <a:lnTo>
                        <a:pt x="433386" y="367738"/>
                      </a:lnTo>
                      <a:lnTo>
                        <a:pt x="400048" y="410600"/>
                      </a:lnTo>
                      <a:lnTo>
                        <a:pt x="257174" y="424888"/>
                      </a:lnTo>
                      <a:lnTo>
                        <a:pt x="190500" y="420126"/>
                      </a:lnTo>
                      <a:lnTo>
                        <a:pt x="0" y="391550"/>
                      </a:lnTo>
                      <a:lnTo>
                        <a:pt x="0" y="314160"/>
                      </a:lnTo>
                      <a:lnTo>
                        <a:pt x="66674" y="305826"/>
                      </a:lnTo>
                      <a:lnTo>
                        <a:pt x="138112" y="129614"/>
                      </a:lnTo>
                      <a:lnTo>
                        <a:pt x="209548" y="139138"/>
                      </a:lnTo>
                      <a:lnTo>
                        <a:pt x="246578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36" name="フリーフォーム: 図形 2035">
                  <a:extLst>
                    <a:ext uri="{FF2B5EF4-FFF2-40B4-BE49-F238E27FC236}">
                      <a16:creationId xmlns:a16="http://schemas.microsoft.com/office/drawing/2014/main" id="{E5EEEAAF-76C9-4096-97C8-523DF8B7CBAE}"/>
                    </a:ext>
                  </a:extLst>
                </p:cNvPr>
                <p:cNvSpPr/>
                <p:nvPr/>
              </p:nvSpPr>
              <p:spPr>
                <a:xfrm>
                  <a:off x="27289124" y="30918150"/>
                  <a:ext cx="656832" cy="614362"/>
                </a:xfrm>
                <a:custGeom>
                  <a:avLst/>
                  <a:gdLst>
                    <a:gd name="connsiteX0" fmla="*/ 400052 w 656832"/>
                    <a:gd name="connsiteY0" fmla="*/ 0 h 614362"/>
                    <a:gd name="connsiteX1" fmla="*/ 461964 w 656832"/>
                    <a:gd name="connsiteY1" fmla="*/ 14288 h 614362"/>
                    <a:gd name="connsiteX2" fmla="*/ 481014 w 656832"/>
                    <a:gd name="connsiteY2" fmla="*/ 85726 h 614362"/>
                    <a:gd name="connsiteX3" fmla="*/ 581026 w 656832"/>
                    <a:gd name="connsiteY3" fmla="*/ 71438 h 614362"/>
                    <a:gd name="connsiteX4" fmla="*/ 601792 w 656832"/>
                    <a:gd name="connsiteY4" fmla="*/ 73254 h 614362"/>
                    <a:gd name="connsiteX5" fmla="*/ 576264 w 656832"/>
                    <a:gd name="connsiteY5" fmla="*/ 76200 h 614362"/>
                    <a:gd name="connsiteX6" fmla="*/ 576264 w 656832"/>
                    <a:gd name="connsiteY6" fmla="*/ 119062 h 614362"/>
                    <a:gd name="connsiteX7" fmla="*/ 642940 w 656832"/>
                    <a:gd name="connsiteY7" fmla="*/ 161926 h 614362"/>
                    <a:gd name="connsiteX8" fmla="*/ 633414 w 656832"/>
                    <a:gd name="connsiteY8" fmla="*/ 209550 h 614362"/>
                    <a:gd name="connsiteX9" fmla="*/ 642940 w 656832"/>
                    <a:gd name="connsiteY9" fmla="*/ 280988 h 614362"/>
                    <a:gd name="connsiteX10" fmla="*/ 656832 w 656832"/>
                    <a:gd name="connsiteY10" fmla="*/ 301494 h 614362"/>
                    <a:gd name="connsiteX11" fmla="*/ 633414 w 656832"/>
                    <a:gd name="connsiteY11" fmla="*/ 409574 h 614362"/>
                    <a:gd name="connsiteX12" fmla="*/ 523876 w 656832"/>
                    <a:gd name="connsiteY12" fmla="*/ 409574 h 614362"/>
                    <a:gd name="connsiteX13" fmla="*/ 519114 w 656832"/>
                    <a:gd name="connsiteY13" fmla="*/ 547688 h 614362"/>
                    <a:gd name="connsiteX14" fmla="*/ 385764 w 656832"/>
                    <a:gd name="connsiteY14" fmla="*/ 614362 h 614362"/>
                    <a:gd name="connsiteX15" fmla="*/ 347664 w 656832"/>
                    <a:gd name="connsiteY15" fmla="*/ 595314 h 614362"/>
                    <a:gd name="connsiteX16" fmla="*/ 176214 w 656832"/>
                    <a:gd name="connsiteY16" fmla="*/ 523874 h 614362"/>
                    <a:gd name="connsiteX17" fmla="*/ 147640 w 656832"/>
                    <a:gd name="connsiteY17" fmla="*/ 352426 h 614362"/>
                    <a:gd name="connsiteX18" fmla="*/ 38100 w 656832"/>
                    <a:gd name="connsiteY18" fmla="*/ 390526 h 614362"/>
                    <a:gd name="connsiteX19" fmla="*/ 0 w 656832"/>
                    <a:gd name="connsiteY19" fmla="*/ 290514 h 614362"/>
                    <a:gd name="connsiteX20" fmla="*/ 1856 w 656832"/>
                    <a:gd name="connsiteY20" fmla="*/ 288040 h 614362"/>
                    <a:gd name="connsiteX21" fmla="*/ 100014 w 656832"/>
                    <a:gd name="connsiteY21" fmla="*/ 266700 h 614362"/>
                    <a:gd name="connsiteX22" fmla="*/ 128588 w 656832"/>
                    <a:gd name="connsiteY22" fmla="*/ 185738 h 614362"/>
                    <a:gd name="connsiteX23" fmla="*/ 242888 w 656832"/>
                    <a:gd name="connsiteY23" fmla="*/ 157162 h 614362"/>
                    <a:gd name="connsiteX24" fmla="*/ 233364 w 656832"/>
                    <a:gd name="connsiteY24" fmla="*/ 61914 h 614362"/>
                    <a:gd name="connsiteX25" fmla="*/ 290514 w 656832"/>
                    <a:gd name="connsiteY25" fmla="*/ 23814 h 614362"/>
                    <a:gd name="connsiteX26" fmla="*/ 352426 w 656832"/>
                    <a:gd name="connsiteY26" fmla="*/ 23814 h 614362"/>
                    <a:gd name="connsiteX27" fmla="*/ 400052 w 656832"/>
                    <a:gd name="connsiteY27" fmla="*/ 0 h 6143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</a:cxnLst>
                  <a:rect l="l" t="t" r="r" b="b"/>
                  <a:pathLst>
                    <a:path w="656832" h="614362">
                      <a:moveTo>
                        <a:pt x="400052" y="0"/>
                      </a:moveTo>
                      <a:lnTo>
                        <a:pt x="461964" y="14288"/>
                      </a:lnTo>
                      <a:lnTo>
                        <a:pt x="481014" y="85726"/>
                      </a:lnTo>
                      <a:lnTo>
                        <a:pt x="581026" y="71438"/>
                      </a:lnTo>
                      <a:lnTo>
                        <a:pt x="601792" y="73254"/>
                      </a:lnTo>
                      <a:lnTo>
                        <a:pt x="576264" y="76200"/>
                      </a:lnTo>
                      <a:lnTo>
                        <a:pt x="576264" y="119062"/>
                      </a:lnTo>
                      <a:lnTo>
                        <a:pt x="642940" y="161926"/>
                      </a:lnTo>
                      <a:lnTo>
                        <a:pt x="633414" y="209550"/>
                      </a:lnTo>
                      <a:lnTo>
                        <a:pt x="642940" y="280988"/>
                      </a:lnTo>
                      <a:lnTo>
                        <a:pt x="656832" y="301494"/>
                      </a:lnTo>
                      <a:lnTo>
                        <a:pt x="633414" y="409574"/>
                      </a:lnTo>
                      <a:lnTo>
                        <a:pt x="523876" y="409574"/>
                      </a:lnTo>
                      <a:lnTo>
                        <a:pt x="519114" y="547688"/>
                      </a:lnTo>
                      <a:lnTo>
                        <a:pt x="385764" y="614362"/>
                      </a:lnTo>
                      <a:lnTo>
                        <a:pt x="347664" y="595314"/>
                      </a:lnTo>
                      <a:lnTo>
                        <a:pt x="176214" y="523874"/>
                      </a:lnTo>
                      <a:lnTo>
                        <a:pt x="147640" y="352426"/>
                      </a:lnTo>
                      <a:lnTo>
                        <a:pt x="38100" y="390526"/>
                      </a:lnTo>
                      <a:lnTo>
                        <a:pt x="0" y="290514"/>
                      </a:lnTo>
                      <a:lnTo>
                        <a:pt x="1856" y="288040"/>
                      </a:lnTo>
                      <a:lnTo>
                        <a:pt x="100014" y="266700"/>
                      </a:lnTo>
                      <a:lnTo>
                        <a:pt x="128588" y="185738"/>
                      </a:lnTo>
                      <a:lnTo>
                        <a:pt x="242888" y="157162"/>
                      </a:lnTo>
                      <a:lnTo>
                        <a:pt x="233364" y="61914"/>
                      </a:lnTo>
                      <a:lnTo>
                        <a:pt x="290514" y="23814"/>
                      </a:lnTo>
                      <a:lnTo>
                        <a:pt x="352426" y="23814"/>
                      </a:lnTo>
                      <a:lnTo>
                        <a:pt x="400052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37" name="フリーフォーム: 図形 2036">
                  <a:extLst>
                    <a:ext uri="{FF2B5EF4-FFF2-40B4-BE49-F238E27FC236}">
                      <a16:creationId xmlns:a16="http://schemas.microsoft.com/office/drawing/2014/main" id="{C5080D91-9AD2-44CE-8400-1CBD121C4387}"/>
                    </a:ext>
                  </a:extLst>
                </p:cNvPr>
                <p:cNvSpPr/>
                <p:nvPr/>
              </p:nvSpPr>
              <p:spPr>
                <a:xfrm>
                  <a:off x="25178002" y="31372452"/>
                  <a:ext cx="296610" cy="532524"/>
                </a:xfrm>
                <a:custGeom>
                  <a:avLst/>
                  <a:gdLst>
                    <a:gd name="connsiteX0" fmla="*/ 115636 w 296610"/>
                    <a:gd name="connsiteY0" fmla="*/ 0 h 532524"/>
                    <a:gd name="connsiteX1" fmla="*/ 248986 w 296610"/>
                    <a:gd name="connsiteY1" fmla="*/ 2898 h 532524"/>
                    <a:gd name="connsiteX2" fmla="*/ 263274 w 296610"/>
                    <a:gd name="connsiteY2" fmla="*/ 64812 h 532524"/>
                    <a:gd name="connsiteX3" fmla="*/ 215648 w 296610"/>
                    <a:gd name="connsiteY3" fmla="*/ 126724 h 532524"/>
                    <a:gd name="connsiteX4" fmla="*/ 177548 w 296610"/>
                    <a:gd name="connsiteY4" fmla="*/ 202924 h 532524"/>
                    <a:gd name="connsiteX5" fmla="*/ 244222 w 296610"/>
                    <a:gd name="connsiteY5" fmla="*/ 331512 h 532524"/>
                    <a:gd name="connsiteX6" fmla="*/ 296610 w 296610"/>
                    <a:gd name="connsiteY6" fmla="*/ 336272 h 532524"/>
                    <a:gd name="connsiteX7" fmla="*/ 286678 w 296610"/>
                    <a:gd name="connsiteY7" fmla="*/ 529948 h 532524"/>
                    <a:gd name="connsiteX8" fmla="*/ 234698 w 296610"/>
                    <a:gd name="connsiteY8" fmla="*/ 529948 h 532524"/>
                    <a:gd name="connsiteX9" fmla="*/ 196598 w 296610"/>
                    <a:gd name="connsiteY9" fmla="*/ 510898 h 532524"/>
                    <a:gd name="connsiteX10" fmla="*/ 115498 w 296610"/>
                    <a:gd name="connsiteY10" fmla="*/ 532524 h 532524"/>
                    <a:gd name="connsiteX11" fmla="*/ 91822 w 296610"/>
                    <a:gd name="connsiteY11" fmla="*/ 450572 h 532524"/>
                    <a:gd name="connsiteX12" fmla="*/ 39436 w 296610"/>
                    <a:gd name="connsiteY12" fmla="*/ 441048 h 532524"/>
                    <a:gd name="connsiteX13" fmla="*/ 58486 w 296610"/>
                    <a:gd name="connsiteY13" fmla="*/ 388660 h 532524"/>
                    <a:gd name="connsiteX14" fmla="*/ 6098 w 296610"/>
                    <a:gd name="connsiteY14" fmla="*/ 302936 h 532524"/>
                    <a:gd name="connsiteX15" fmla="*/ 6098 w 296610"/>
                    <a:gd name="connsiteY15" fmla="*/ 236260 h 532524"/>
                    <a:gd name="connsiteX16" fmla="*/ 0 w 296610"/>
                    <a:gd name="connsiteY16" fmla="*/ 237668 h 532524"/>
                    <a:gd name="connsiteX17" fmla="*/ 44198 w 296610"/>
                    <a:gd name="connsiteY17" fmla="*/ 155298 h 532524"/>
                    <a:gd name="connsiteX18" fmla="*/ 29910 w 296610"/>
                    <a:gd name="connsiteY18" fmla="*/ 60048 h 532524"/>
                    <a:gd name="connsiteX19" fmla="*/ 115636 w 296610"/>
                    <a:gd name="connsiteY19" fmla="*/ 12424 h 532524"/>
                    <a:gd name="connsiteX20" fmla="*/ 115636 w 296610"/>
                    <a:gd name="connsiteY20" fmla="*/ 0 h 53252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296610" h="532524">
                      <a:moveTo>
                        <a:pt x="115636" y="0"/>
                      </a:moveTo>
                      <a:lnTo>
                        <a:pt x="248986" y="2898"/>
                      </a:lnTo>
                      <a:lnTo>
                        <a:pt x="263274" y="64812"/>
                      </a:lnTo>
                      <a:lnTo>
                        <a:pt x="215648" y="126724"/>
                      </a:lnTo>
                      <a:lnTo>
                        <a:pt x="177548" y="202924"/>
                      </a:lnTo>
                      <a:lnTo>
                        <a:pt x="244222" y="331512"/>
                      </a:lnTo>
                      <a:lnTo>
                        <a:pt x="296610" y="336272"/>
                      </a:lnTo>
                      <a:lnTo>
                        <a:pt x="286678" y="529948"/>
                      </a:lnTo>
                      <a:lnTo>
                        <a:pt x="234698" y="529948"/>
                      </a:lnTo>
                      <a:lnTo>
                        <a:pt x="196598" y="510898"/>
                      </a:lnTo>
                      <a:lnTo>
                        <a:pt x="115498" y="532524"/>
                      </a:lnTo>
                      <a:lnTo>
                        <a:pt x="91822" y="450572"/>
                      </a:lnTo>
                      <a:lnTo>
                        <a:pt x="39436" y="441048"/>
                      </a:lnTo>
                      <a:lnTo>
                        <a:pt x="58486" y="388660"/>
                      </a:lnTo>
                      <a:lnTo>
                        <a:pt x="6098" y="302936"/>
                      </a:lnTo>
                      <a:lnTo>
                        <a:pt x="6098" y="236260"/>
                      </a:lnTo>
                      <a:lnTo>
                        <a:pt x="0" y="237668"/>
                      </a:lnTo>
                      <a:lnTo>
                        <a:pt x="44198" y="155298"/>
                      </a:lnTo>
                      <a:lnTo>
                        <a:pt x="29910" y="60048"/>
                      </a:lnTo>
                      <a:lnTo>
                        <a:pt x="115636" y="12424"/>
                      </a:lnTo>
                      <a:lnTo>
                        <a:pt x="115636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38" name="フリーフォーム: 図形 2037">
                  <a:extLst>
                    <a:ext uri="{FF2B5EF4-FFF2-40B4-BE49-F238E27FC236}">
                      <a16:creationId xmlns:a16="http://schemas.microsoft.com/office/drawing/2014/main" id="{D91A4A48-1477-4049-859D-2173E18F1B4F}"/>
                    </a:ext>
                  </a:extLst>
                </p:cNvPr>
                <p:cNvSpPr/>
                <p:nvPr/>
              </p:nvSpPr>
              <p:spPr>
                <a:xfrm>
                  <a:off x="26274712" y="31569708"/>
                  <a:ext cx="504826" cy="567642"/>
                </a:xfrm>
                <a:custGeom>
                  <a:avLst/>
                  <a:gdLst>
                    <a:gd name="connsiteX0" fmla="*/ 116750 w 504826"/>
                    <a:gd name="connsiteY0" fmla="*/ 0 h 567642"/>
                    <a:gd name="connsiteX1" fmla="*/ 295276 w 504826"/>
                    <a:gd name="connsiteY1" fmla="*/ 5668 h 567642"/>
                    <a:gd name="connsiteX2" fmla="*/ 333376 w 504826"/>
                    <a:gd name="connsiteY2" fmla="*/ 86630 h 567642"/>
                    <a:gd name="connsiteX3" fmla="*/ 457200 w 504826"/>
                    <a:gd name="connsiteY3" fmla="*/ 119968 h 567642"/>
                    <a:gd name="connsiteX4" fmla="*/ 504826 w 504826"/>
                    <a:gd name="connsiteY4" fmla="*/ 196168 h 567642"/>
                    <a:gd name="connsiteX5" fmla="*/ 504826 w 504826"/>
                    <a:gd name="connsiteY5" fmla="*/ 329516 h 567642"/>
                    <a:gd name="connsiteX6" fmla="*/ 433388 w 504826"/>
                    <a:gd name="connsiteY6" fmla="*/ 300942 h 567642"/>
                    <a:gd name="connsiteX7" fmla="*/ 385764 w 504826"/>
                    <a:gd name="connsiteY7" fmla="*/ 300942 h 567642"/>
                    <a:gd name="connsiteX8" fmla="*/ 385764 w 504826"/>
                    <a:gd name="connsiteY8" fmla="*/ 334280 h 567642"/>
                    <a:gd name="connsiteX9" fmla="*/ 352426 w 504826"/>
                    <a:gd name="connsiteY9" fmla="*/ 358092 h 567642"/>
                    <a:gd name="connsiteX10" fmla="*/ 371476 w 504826"/>
                    <a:gd name="connsiteY10" fmla="*/ 424768 h 567642"/>
                    <a:gd name="connsiteX11" fmla="*/ 344044 w 504826"/>
                    <a:gd name="connsiteY11" fmla="*/ 486490 h 567642"/>
                    <a:gd name="connsiteX12" fmla="*/ 333376 w 504826"/>
                    <a:gd name="connsiteY12" fmla="*/ 477156 h 567642"/>
                    <a:gd name="connsiteX13" fmla="*/ 252412 w 504826"/>
                    <a:gd name="connsiteY13" fmla="*/ 500968 h 567642"/>
                    <a:gd name="connsiteX14" fmla="*/ 221992 w 504826"/>
                    <a:gd name="connsiteY14" fmla="*/ 559276 h 567642"/>
                    <a:gd name="connsiteX15" fmla="*/ 185738 w 504826"/>
                    <a:gd name="connsiteY15" fmla="*/ 567642 h 567642"/>
                    <a:gd name="connsiteX16" fmla="*/ 115888 w 504826"/>
                    <a:gd name="connsiteY16" fmla="*/ 466042 h 567642"/>
                    <a:gd name="connsiteX17" fmla="*/ 76200 w 504826"/>
                    <a:gd name="connsiteY17" fmla="*/ 442230 h 567642"/>
                    <a:gd name="connsiteX18" fmla="*/ 100012 w 504826"/>
                    <a:gd name="connsiteY18" fmla="*/ 362856 h 567642"/>
                    <a:gd name="connsiteX19" fmla="*/ 161926 w 504826"/>
                    <a:gd name="connsiteY19" fmla="*/ 277130 h 567642"/>
                    <a:gd name="connsiteX20" fmla="*/ 52388 w 504826"/>
                    <a:gd name="connsiteY20" fmla="*/ 162830 h 567642"/>
                    <a:gd name="connsiteX21" fmla="*/ 20002 w 504826"/>
                    <a:gd name="connsiteY21" fmla="*/ 162830 h 567642"/>
                    <a:gd name="connsiteX22" fmla="*/ 0 w 504826"/>
                    <a:gd name="connsiteY22" fmla="*/ 105680 h 567642"/>
                    <a:gd name="connsiteX23" fmla="*/ 104776 w 504826"/>
                    <a:gd name="connsiteY23" fmla="*/ 62816 h 567642"/>
                    <a:gd name="connsiteX24" fmla="*/ 104776 w 504826"/>
                    <a:gd name="connsiteY24" fmla="*/ 19956 h 567642"/>
                    <a:gd name="connsiteX25" fmla="*/ 116750 w 504826"/>
                    <a:gd name="connsiteY25" fmla="*/ 0 h 56764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</a:cxnLst>
                  <a:rect l="l" t="t" r="r" b="b"/>
                  <a:pathLst>
                    <a:path w="504826" h="567642">
                      <a:moveTo>
                        <a:pt x="116750" y="0"/>
                      </a:moveTo>
                      <a:lnTo>
                        <a:pt x="295276" y="5668"/>
                      </a:lnTo>
                      <a:lnTo>
                        <a:pt x="333376" y="86630"/>
                      </a:lnTo>
                      <a:lnTo>
                        <a:pt x="457200" y="119968"/>
                      </a:lnTo>
                      <a:lnTo>
                        <a:pt x="504826" y="196168"/>
                      </a:lnTo>
                      <a:lnTo>
                        <a:pt x="504826" y="329516"/>
                      </a:lnTo>
                      <a:lnTo>
                        <a:pt x="433388" y="300942"/>
                      </a:lnTo>
                      <a:lnTo>
                        <a:pt x="385764" y="300942"/>
                      </a:lnTo>
                      <a:lnTo>
                        <a:pt x="385764" y="334280"/>
                      </a:lnTo>
                      <a:lnTo>
                        <a:pt x="352426" y="358092"/>
                      </a:lnTo>
                      <a:lnTo>
                        <a:pt x="371476" y="424768"/>
                      </a:lnTo>
                      <a:lnTo>
                        <a:pt x="344044" y="486490"/>
                      </a:lnTo>
                      <a:lnTo>
                        <a:pt x="333376" y="477156"/>
                      </a:lnTo>
                      <a:lnTo>
                        <a:pt x="252412" y="500968"/>
                      </a:lnTo>
                      <a:lnTo>
                        <a:pt x="221992" y="559276"/>
                      </a:lnTo>
                      <a:lnTo>
                        <a:pt x="185738" y="567642"/>
                      </a:lnTo>
                      <a:lnTo>
                        <a:pt x="115888" y="466042"/>
                      </a:lnTo>
                      <a:lnTo>
                        <a:pt x="76200" y="442230"/>
                      </a:lnTo>
                      <a:lnTo>
                        <a:pt x="100012" y="362856"/>
                      </a:lnTo>
                      <a:lnTo>
                        <a:pt x="161926" y="277130"/>
                      </a:lnTo>
                      <a:lnTo>
                        <a:pt x="52388" y="162830"/>
                      </a:lnTo>
                      <a:lnTo>
                        <a:pt x="20002" y="162830"/>
                      </a:lnTo>
                      <a:lnTo>
                        <a:pt x="0" y="105680"/>
                      </a:lnTo>
                      <a:lnTo>
                        <a:pt x="104776" y="62816"/>
                      </a:lnTo>
                      <a:lnTo>
                        <a:pt x="104776" y="19956"/>
                      </a:lnTo>
                      <a:lnTo>
                        <a:pt x="116750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39" name="フリーフォーム: 図形 2038">
                  <a:extLst>
                    <a:ext uri="{FF2B5EF4-FFF2-40B4-BE49-F238E27FC236}">
                      <a16:creationId xmlns:a16="http://schemas.microsoft.com/office/drawing/2014/main" id="{4F1B755A-68E3-4EB6-8115-5168C20DEE73}"/>
                    </a:ext>
                  </a:extLst>
                </p:cNvPr>
                <p:cNvSpPr/>
                <p:nvPr/>
              </p:nvSpPr>
              <p:spPr>
                <a:xfrm>
                  <a:off x="27712988" y="31580138"/>
                  <a:ext cx="452436" cy="603978"/>
                </a:xfrm>
                <a:custGeom>
                  <a:avLst/>
                  <a:gdLst>
                    <a:gd name="connsiteX0" fmla="*/ 152400 w 452436"/>
                    <a:gd name="connsiteY0" fmla="*/ 0 h 603978"/>
                    <a:gd name="connsiteX1" fmla="*/ 219076 w 452436"/>
                    <a:gd name="connsiteY1" fmla="*/ 0 h 603978"/>
                    <a:gd name="connsiteX2" fmla="*/ 290512 w 452436"/>
                    <a:gd name="connsiteY2" fmla="*/ 142874 h 603978"/>
                    <a:gd name="connsiteX3" fmla="*/ 228600 w 452436"/>
                    <a:gd name="connsiteY3" fmla="*/ 185738 h 603978"/>
                    <a:gd name="connsiteX4" fmla="*/ 219076 w 452436"/>
                    <a:gd name="connsiteY4" fmla="*/ 242886 h 603978"/>
                    <a:gd name="connsiteX5" fmla="*/ 261936 w 452436"/>
                    <a:gd name="connsiteY5" fmla="*/ 257174 h 603978"/>
                    <a:gd name="connsiteX6" fmla="*/ 342900 w 452436"/>
                    <a:gd name="connsiteY6" fmla="*/ 319086 h 603978"/>
                    <a:gd name="connsiteX7" fmla="*/ 416920 w 452436"/>
                    <a:gd name="connsiteY7" fmla="*/ 305868 h 603978"/>
                    <a:gd name="connsiteX8" fmla="*/ 449502 w 452436"/>
                    <a:gd name="connsiteY8" fmla="*/ 321556 h 603978"/>
                    <a:gd name="connsiteX9" fmla="*/ 438150 w 452436"/>
                    <a:gd name="connsiteY9" fmla="*/ 404812 h 603978"/>
                    <a:gd name="connsiteX10" fmla="*/ 452436 w 452436"/>
                    <a:gd name="connsiteY10" fmla="*/ 504826 h 603978"/>
                    <a:gd name="connsiteX11" fmla="*/ 400106 w 452436"/>
                    <a:gd name="connsiteY11" fmla="*/ 603978 h 603978"/>
                    <a:gd name="connsiteX12" fmla="*/ 315912 w 452436"/>
                    <a:gd name="connsiteY12" fmla="*/ 531812 h 603978"/>
                    <a:gd name="connsiteX13" fmla="*/ 271534 w 452436"/>
                    <a:gd name="connsiteY13" fmla="*/ 535510 h 603978"/>
                    <a:gd name="connsiteX14" fmla="*/ 252412 w 452436"/>
                    <a:gd name="connsiteY14" fmla="*/ 395286 h 603978"/>
                    <a:gd name="connsiteX15" fmla="*/ 161924 w 452436"/>
                    <a:gd name="connsiteY15" fmla="*/ 280986 h 603978"/>
                    <a:gd name="connsiteX16" fmla="*/ 124506 w 452436"/>
                    <a:gd name="connsiteY16" fmla="*/ 295956 h 603978"/>
                    <a:gd name="connsiteX17" fmla="*/ 100012 w 452436"/>
                    <a:gd name="connsiteY17" fmla="*/ 228600 h 603978"/>
                    <a:gd name="connsiteX18" fmla="*/ 33336 w 452436"/>
                    <a:gd name="connsiteY18" fmla="*/ 180974 h 603978"/>
                    <a:gd name="connsiteX19" fmla="*/ 4762 w 452436"/>
                    <a:gd name="connsiteY19" fmla="*/ 157162 h 603978"/>
                    <a:gd name="connsiteX20" fmla="*/ 0 w 452436"/>
                    <a:gd name="connsiteY20" fmla="*/ 61912 h 603978"/>
                    <a:gd name="connsiteX21" fmla="*/ 100012 w 452436"/>
                    <a:gd name="connsiteY21" fmla="*/ 47626 h 603978"/>
                    <a:gd name="connsiteX22" fmla="*/ 152400 w 452436"/>
                    <a:gd name="connsiteY22" fmla="*/ 0 h 60397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</a:cxnLst>
                  <a:rect l="l" t="t" r="r" b="b"/>
                  <a:pathLst>
                    <a:path w="452436" h="603978">
                      <a:moveTo>
                        <a:pt x="152400" y="0"/>
                      </a:moveTo>
                      <a:lnTo>
                        <a:pt x="219076" y="0"/>
                      </a:lnTo>
                      <a:lnTo>
                        <a:pt x="290512" y="142874"/>
                      </a:lnTo>
                      <a:lnTo>
                        <a:pt x="228600" y="185738"/>
                      </a:lnTo>
                      <a:lnTo>
                        <a:pt x="219076" y="242886"/>
                      </a:lnTo>
                      <a:lnTo>
                        <a:pt x="261936" y="257174"/>
                      </a:lnTo>
                      <a:lnTo>
                        <a:pt x="342900" y="319086"/>
                      </a:lnTo>
                      <a:lnTo>
                        <a:pt x="416920" y="305868"/>
                      </a:lnTo>
                      <a:lnTo>
                        <a:pt x="449502" y="321556"/>
                      </a:lnTo>
                      <a:lnTo>
                        <a:pt x="438150" y="404812"/>
                      </a:lnTo>
                      <a:lnTo>
                        <a:pt x="452436" y="504826"/>
                      </a:lnTo>
                      <a:lnTo>
                        <a:pt x="400106" y="603978"/>
                      </a:lnTo>
                      <a:lnTo>
                        <a:pt x="315912" y="531812"/>
                      </a:lnTo>
                      <a:lnTo>
                        <a:pt x="271534" y="535510"/>
                      </a:lnTo>
                      <a:lnTo>
                        <a:pt x="252412" y="395286"/>
                      </a:lnTo>
                      <a:lnTo>
                        <a:pt x="161924" y="280986"/>
                      </a:lnTo>
                      <a:lnTo>
                        <a:pt x="124506" y="295956"/>
                      </a:lnTo>
                      <a:lnTo>
                        <a:pt x="100012" y="228600"/>
                      </a:lnTo>
                      <a:lnTo>
                        <a:pt x="33336" y="180974"/>
                      </a:lnTo>
                      <a:lnTo>
                        <a:pt x="4762" y="157162"/>
                      </a:lnTo>
                      <a:lnTo>
                        <a:pt x="0" y="61912"/>
                      </a:lnTo>
                      <a:lnTo>
                        <a:pt x="100012" y="47626"/>
                      </a:lnTo>
                      <a:lnTo>
                        <a:pt x="152400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40" name="フリーフォーム: 図形 2039">
                  <a:extLst>
                    <a:ext uri="{FF2B5EF4-FFF2-40B4-BE49-F238E27FC236}">
                      <a16:creationId xmlns:a16="http://schemas.microsoft.com/office/drawing/2014/main" id="{3013CF42-178C-4A3B-9E19-BE2AA4E63E61}"/>
                    </a:ext>
                  </a:extLst>
                </p:cNvPr>
                <p:cNvSpPr/>
                <p:nvPr/>
              </p:nvSpPr>
              <p:spPr>
                <a:xfrm>
                  <a:off x="26031824" y="29460824"/>
                  <a:ext cx="781622" cy="1109664"/>
                </a:xfrm>
                <a:custGeom>
                  <a:avLst/>
                  <a:gdLst>
                    <a:gd name="connsiteX0" fmla="*/ 681040 w 781622"/>
                    <a:gd name="connsiteY0" fmla="*/ 0 h 1109664"/>
                    <a:gd name="connsiteX1" fmla="*/ 752428 w 781622"/>
                    <a:gd name="connsiteY1" fmla="*/ 57660 h 1109664"/>
                    <a:gd name="connsiteX2" fmla="*/ 733426 w 781622"/>
                    <a:gd name="connsiteY2" fmla="*/ 79376 h 1109664"/>
                    <a:gd name="connsiteX3" fmla="*/ 720726 w 781622"/>
                    <a:gd name="connsiteY3" fmla="*/ 250826 h 1109664"/>
                    <a:gd name="connsiteX4" fmla="*/ 688976 w 781622"/>
                    <a:gd name="connsiteY4" fmla="*/ 288926 h 1109664"/>
                    <a:gd name="connsiteX5" fmla="*/ 727076 w 781622"/>
                    <a:gd name="connsiteY5" fmla="*/ 320676 h 1109664"/>
                    <a:gd name="connsiteX6" fmla="*/ 720726 w 781622"/>
                    <a:gd name="connsiteY6" fmla="*/ 422276 h 1109664"/>
                    <a:gd name="connsiteX7" fmla="*/ 781622 w 781622"/>
                    <a:gd name="connsiteY7" fmla="*/ 446040 h 1109664"/>
                    <a:gd name="connsiteX8" fmla="*/ 704852 w 781622"/>
                    <a:gd name="connsiteY8" fmla="*/ 538164 h 1109664"/>
                    <a:gd name="connsiteX9" fmla="*/ 661988 w 781622"/>
                    <a:gd name="connsiteY9" fmla="*/ 619126 h 1109664"/>
                    <a:gd name="connsiteX10" fmla="*/ 676276 w 781622"/>
                    <a:gd name="connsiteY10" fmla="*/ 700088 h 1109664"/>
                    <a:gd name="connsiteX11" fmla="*/ 661988 w 781622"/>
                    <a:gd name="connsiteY11" fmla="*/ 728664 h 1109664"/>
                    <a:gd name="connsiteX12" fmla="*/ 690564 w 781622"/>
                    <a:gd name="connsiteY12" fmla="*/ 795340 h 1109664"/>
                    <a:gd name="connsiteX13" fmla="*/ 705112 w 781622"/>
                    <a:gd name="connsiteY13" fmla="*/ 794734 h 1109664"/>
                    <a:gd name="connsiteX14" fmla="*/ 652464 w 781622"/>
                    <a:gd name="connsiteY14" fmla="*/ 866776 h 1109664"/>
                    <a:gd name="connsiteX15" fmla="*/ 654052 w 781622"/>
                    <a:gd name="connsiteY15" fmla="*/ 871540 h 1109664"/>
                    <a:gd name="connsiteX16" fmla="*/ 614364 w 781622"/>
                    <a:gd name="connsiteY16" fmla="*/ 871540 h 1109664"/>
                    <a:gd name="connsiteX17" fmla="*/ 576264 w 781622"/>
                    <a:gd name="connsiteY17" fmla="*/ 962026 h 1109664"/>
                    <a:gd name="connsiteX18" fmla="*/ 481014 w 781622"/>
                    <a:gd name="connsiteY18" fmla="*/ 1004888 h 1109664"/>
                    <a:gd name="connsiteX19" fmla="*/ 476252 w 781622"/>
                    <a:gd name="connsiteY19" fmla="*/ 1057276 h 1109664"/>
                    <a:gd name="connsiteX20" fmla="*/ 452440 w 781622"/>
                    <a:gd name="connsiteY20" fmla="*/ 1081088 h 1109664"/>
                    <a:gd name="connsiteX21" fmla="*/ 414340 w 781622"/>
                    <a:gd name="connsiteY21" fmla="*/ 1062040 h 1109664"/>
                    <a:gd name="connsiteX22" fmla="*/ 280988 w 781622"/>
                    <a:gd name="connsiteY22" fmla="*/ 1062040 h 1109664"/>
                    <a:gd name="connsiteX23" fmla="*/ 252414 w 781622"/>
                    <a:gd name="connsiteY23" fmla="*/ 1109664 h 1109664"/>
                    <a:gd name="connsiteX24" fmla="*/ 200026 w 781622"/>
                    <a:gd name="connsiteY24" fmla="*/ 1062040 h 1109664"/>
                    <a:gd name="connsiteX25" fmla="*/ 171452 w 781622"/>
                    <a:gd name="connsiteY25" fmla="*/ 1071564 h 1109664"/>
                    <a:gd name="connsiteX26" fmla="*/ 109540 w 781622"/>
                    <a:gd name="connsiteY26" fmla="*/ 1004888 h 1109664"/>
                    <a:gd name="connsiteX27" fmla="*/ 104776 w 781622"/>
                    <a:gd name="connsiteY27" fmla="*/ 952500 h 1109664"/>
                    <a:gd name="connsiteX28" fmla="*/ 45428 w 781622"/>
                    <a:gd name="connsiteY28" fmla="*/ 897550 h 1109664"/>
                    <a:gd name="connsiteX29" fmla="*/ 61914 w 781622"/>
                    <a:gd name="connsiteY29" fmla="*/ 881064 h 1109664"/>
                    <a:gd name="connsiteX30" fmla="*/ 104776 w 781622"/>
                    <a:gd name="connsiteY30" fmla="*/ 876300 h 1109664"/>
                    <a:gd name="connsiteX31" fmla="*/ 104776 w 781622"/>
                    <a:gd name="connsiteY31" fmla="*/ 823914 h 1109664"/>
                    <a:gd name="connsiteX32" fmla="*/ 47626 w 781622"/>
                    <a:gd name="connsiteY32" fmla="*/ 771526 h 1109664"/>
                    <a:gd name="connsiteX33" fmla="*/ 8950 w 781622"/>
                    <a:gd name="connsiteY33" fmla="*/ 670374 h 1109664"/>
                    <a:gd name="connsiteX34" fmla="*/ 38100 w 781622"/>
                    <a:gd name="connsiteY34" fmla="*/ 647700 h 1109664"/>
                    <a:gd name="connsiteX35" fmla="*/ 0 w 781622"/>
                    <a:gd name="connsiteY35" fmla="*/ 571500 h 1109664"/>
                    <a:gd name="connsiteX36" fmla="*/ 57152 w 781622"/>
                    <a:gd name="connsiteY36" fmla="*/ 509588 h 1109664"/>
                    <a:gd name="connsiteX37" fmla="*/ 147640 w 781622"/>
                    <a:gd name="connsiteY37" fmla="*/ 557214 h 1109664"/>
                    <a:gd name="connsiteX38" fmla="*/ 309564 w 781622"/>
                    <a:gd name="connsiteY38" fmla="*/ 566740 h 1109664"/>
                    <a:gd name="connsiteX39" fmla="*/ 328614 w 781622"/>
                    <a:gd name="connsiteY39" fmla="*/ 509588 h 1109664"/>
                    <a:gd name="connsiteX40" fmla="*/ 266700 w 781622"/>
                    <a:gd name="connsiteY40" fmla="*/ 428626 h 1109664"/>
                    <a:gd name="connsiteX41" fmla="*/ 276226 w 781622"/>
                    <a:gd name="connsiteY41" fmla="*/ 404814 h 1109664"/>
                    <a:gd name="connsiteX42" fmla="*/ 361952 w 781622"/>
                    <a:gd name="connsiteY42" fmla="*/ 333376 h 1109664"/>
                    <a:gd name="connsiteX43" fmla="*/ 342900 w 781622"/>
                    <a:gd name="connsiteY43" fmla="*/ 290514 h 1109664"/>
                    <a:gd name="connsiteX44" fmla="*/ 352426 w 781622"/>
                    <a:gd name="connsiteY44" fmla="*/ 233364 h 1109664"/>
                    <a:gd name="connsiteX45" fmla="*/ 419100 w 781622"/>
                    <a:gd name="connsiteY45" fmla="*/ 180976 h 1109664"/>
                    <a:gd name="connsiteX46" fmla="*/ 533400 w 781622"/>
                    <a:gd name="connsiteY46" fmla="*/ 157164 h 1109664"/>
                    <a:gd name="connsiteX47" fmla="*/ 542926 w 781622"/>
                    <a:gd name="connsiteY47" fmla="*/ 119064 h 1109664"/>
                    <a:gd name="connsiteX48" fmla="*/ 529698 w 781622"/>
                    <a:gd name="connsiteY48" fmla="*/ 52918 h 1109664"/>
                    <a:gd name="connsiteX49" fmla="*/ 628652 w 781622"/>
                    <a:gd name="connsiteY49" fmla="*/ 61914 h 1109664"/>
                    <a:gd name="connsiteX50" fmla="*/ 642940 w 781622"/>
                    <a:gd name="connsiteY50" fmla="*/ 14288 h 1109664"/>
                    <a:gd name="connsiteX51" fmla="*/ 681040 w 781622"/>
                    <a:gd name="connsiteY51" fmla="*/ 0 h 110966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</a:cxnLst>
                  <a:rect l="l" t="t" r="r" b="b"/>
                  <a:pathLst>
                    <a:path w="781622" h="1109664">
                      <a:moveTo>
                        <a:pt x="681040" y="0"/>
                      </a:moveTo>
                      <a:lnTo>
                        <a:pt x="752428" y="57660"/>
                      </a:lnTo>
                      <a:lnTo>
                        <a:pt x="733426" y="79376"/>
                      </a:lnTo>
                      <a:lnTo>
                        <a:pt x="720726" y="250826"/>
                      </a:lnTo>
                      <a:lnTo>
                        <a:pt x="688976" y="288926"/>
                      </a:lnTo>
                      <a:lnTo>
                        <a:pt x="727076" y="320676"/>
                      </a:lnTo>
                      <a:lnTo>
                        <a:pt x="720726" y="422276"/>
                      </a:lnTo>
                      <a:lnTo>
                        <a:pt x="781622" y="446040"/>
                      </a:lnTo>
                      <a:lnTo>
                        <a:pt x="704852" y="538164"/>
                      </a:lnTo>
                      <a:lnTo>
                        <a:pt x="661988" y="619126"/>
                      </a:lnTo>
                      <a:lnTo>
                        <a:pt x="676276" y="700088"/>
                      </a:lnTo>
                      <a:lnTo>
                        <a:pt x="661988" y="728664"/>
                      </a:lnTo>
                      <a:lnTo>
                        <a:pt x="690564" y="795340"/>
                      </a:lnTo>
                      <a:lnTo>
                        <a:pt x="705112" y="794734"/>
                      </a:lnTo>
                      <a:lnTo>
                        <a:pt x="652464" y="866776"/>
                      </a:lnTo>
                      <a:lnTo>
                        <a:pt x="654052" y="871540"/>
                      </a:lnTo>
                      <a:lnTo>
                        <a:pt x="614364" y="871540"/>
                      </a:lnTo>
                      <a:lnTo>
                        <a:pt x="576264" y="962026"/>
                      </a:lnTo>
                      <a:lnTo>
                        <a:pt x="481014" y="1004888"/>
                      </a:lnTo>
                      <a:lnTo>
                        <a:pt x="476252" y="1057276"/>
                      </a:lnTo>
                      <a:lnTo>
                        <a:pt x="452440" y="1081088"/>
                      </a:lnTo>
                      <a:lnTo>
                        <a:pt x="414340" y="1062040"/>
                      </a:lnTo>
                      <a:lnTo>
                        <a:pt x="280988" y="1062040"/>
                      </a:lnTo>
                      <a:lnTo>
                        <a:pt x="252414" y="1109664"/>
                      </a:lnTo>
                      <a:lnTo>
                        <a:pt x="200026" y="1062040"/>
                      </a:lnTo>
                      <a:lnTo>
                        <a:pt x="171452" y="1071564"/>
                      </a:lnTo>
                      <a:lnTo>
                        <a:pt x="109540" y="1004888"/>
                      </a:lnTo>
                      <a:lnTo>
                        <a:pt x="104776" y="952500"/>
                      </a:lnTo>
                      <a:lnTo>
                        <a:pt x="45428" y="897550"/>
                      </a:lnTo>
                      <a:lnTo>
                        <a:pt x="61914" y="881064"/>
                      </a:lnTo>
                      <a:lnTo>
                        <a:pt x="104776" y="876300"/>
                      </a:lnTo>
                      <a:lnTo>
                        <a:pt x="104776" y="823914"/>
                      </a:lnTo>
                      <a:lnTo>
                        <a:pt x="47626" y="771526"/>
                      </a:lnTo>
                      <a:lnTo>
                        <a:pt x="8950" y="670374"/>
                      </a:lnTo>
                      <a:lnTo>
                        <a:pt x="38100" y="647700"/>
                      </a:lnTo>
                      <a:lnTo>
                        <a:pt x="0" y="571500"/>
                      </a:lnTo>
                      <a:lnTo>
                        <a:pt x="57152" y="509588"/>
                      </a:lnTo>
                      <a:lnTo>
                        <a:pt x="147640" y="557214"/>
                      </a:lnTo>
                      <a:lnTo>
                        <a:pt x="309564" y="566740"/>
                      </a:lnTo>
                      <a:lnTo>
                        <a:pt x="328614" y="509588"/>
                      </a:lnTo>
                      <a:lnTo>
                        <a:pt x="266700" y="428626"/>
                      </a:lnTo>
                      <a:lnTo>
                        <a:pt x="276226" y="404814"/>
                      </a:lnTo>
                      <a:lnTo>
                        <a:pt x="361952" y="333376"/>
                      </a:lnTo>
                      <a:lnTo>
                        <a:pt x="342900" y="290514"/>
                      </a:lnTo>
                      <a:lnTo>
                        <a:pt x="352426" y="233364"/>
                      </a:lnTo>
                      <a:lnTo>
                        <a:pt x="419100" y="180976"/>
                      </a:lnTo>
                      <a:lnTo>
                        <a:pt x="533400" y="157164"/>
                      </a:lnTo>
                      <a:lnTo>
                        <a:pt x="542926" y="119064"/>
                      </a:lnTo>
                      <a:lnTo>
                        <a:pt x="529698" y="52918"/>
                      </a:lnTo>
                      <a:lnTo>
                        <a:pt x="628652" y="61914"/>
                      </a:lnTo>
                      <a:lnTo>
                        <a:pt x="642940" y="14288"/>
                      </a:lnTo>
                      <a:lnTo>
                        <a:pt x="681040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41" name="フリーフォーム: 図形 2040">
                  <a:extLst>
                    <a:ext uri="{FF2B5EF4-FFF2-40B4-BE49-F238E27FC236}">
                      <a16:creationId xmlns:a16="http://schemas.microsoft.com/office/drawing/2014/main" id="{85BDD750-A82F-4D0D-8132-166409D341D0}"/>
                    </a:ext>
                  </a:extLst>
                </p:cNvPr>
                <p:cNvSpPr/>
                <p:nvPr/>
              </p:nvSpPr>
              <p:spPr>
                <a:xfrm>
                  <a:off x="26093776" y="30832424"/>
                  <a:ext cx="435868" cy="333376"/>
                </a:xfrm>
                <a:custGeom>
                  <a:avLst/>
                  <a:gdLst>
                    <a:gd name="connsiteX0" fmla="*/ 338100 w 435868"/>
                    <a:gd name="connsiteY0" fmla="*/ 0 h 333376"/>
                    <a:gd name="connsiteX1" fmla="*/ 415742 w 435868"/>
                    <a:gd name="connsiteY1" fmla="*/ 0 h 333376"/>
                    <a:gd name="connsiteX2" fmla="*/ 435868 w 435868"/>
                    <a:gd name="connsiteY2" fmla="*/ 132832 h 333376"/>
                    <a:gd name="connsiteX3" fmla="*/ 404774 w 435868"/>
                    <a:gd name="connsiteY3" fmla="*/ 147640 h 333376"/>
                    <a:gd name="connsiteX4" fmla="*/ 395248 w 435868"/>
                    <a:gd name="connsiteY4" fmla="*/ 195264 h 333376"/>
                    <a:gd name="connsiteX5" fmla="*/ 338100 w 435868"/>
                    <a:gd name="connsiteY5" fmla="*/ 242888 h 333376"/>
                    <a:gd name="connsiteX6" fmla="*/ 300000 w 435868"/>
                    <a:gd name="connsiteY6" fmla="*/ 333376 h 333376"/>
                    <a:gd name="connsiteX7" fmla="*/ 247612 w 435868"/>
                    <a:gd name="connsiteY7" fmla="*/ 319088 h 333376"/>
                    <a:gd name="connsiteX8" fmla="*/ 190462 w 435868"/>
                    <a:gd name="connsiteY8" fmla="*/ 323852 h 333376"/>
                    <a:gd name="connsiteX9" fmla="*/ 138074 w 435868"/>
                    <a:gd name="connsiteY9" fmla="*/ 285752 h 333376"/>
                    <a:gd name="connsiteX10" fmla="*/ 90448 w 435868"/>
                    <a:gd name="connsiteY10" fmla="*/ 252414 h 333376"/>
                    <a:gd name="connsiteX11" fmla="*/ 80924 w 435868"/>
                    <a:gd name="connsiteY11" fmla="*/ 228600 h 333376"/>
                    <a:gd name="connsiteX12" fmla="*/ 0 w 435868"/>
                    <a:gd name="connsiteY12" fmla="*/ 113604 h 333376"/>
                    <a:gd name="connsiteX13" fmla="*/ 14248 w 435868"/>
                    <a:gd name="connsiteY13" fmla="*/ 76200 h 333376"/>
                    <a:gd name="connsiteX14" fmla="*/ 80396 w 435868"/>
                    <a:gd name="connsiteY14" fmla="*/ 58562 h 333376"/>
                    <a:gd name="connsiteX15" fmla="*/ 104736 w 435868"/>
                    <a:gd name="connsiteY15" fmla="*/ 66676 h 333376"/>
                    <a:gd name="connsiteX16" fmla="*/ 180936 w 435868"/>
                    <a:gd name="connsiteY16" fmla="*/ 28576 h 333376"/>
                    <a:gd name="connsiteX17" fmla="*/ 233324 w 435868"/>
                    <a:gd name="connsiteY17" fmla="*/ 61914 h 333376"/>
                    <a:gd name="connsiteX18" fmla="*/ 304762 w 435868"/>
                    <a:gd name="connsiteY18" fmla="*/ 57152 h 333376"/>
                    <a:gd name="connsiteX19" fmla="*/ 338100 w 435868"/>
                    <a:gd name="connsiteY19" fmla="*/ 0 h 33337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</a:cxnLst>
                  <a:rect l="l" t="t" r="r" b="b"/>
                  <a:pathLst>
                    <a:path w="435868" h="333376">
                      <a:moveTo>
                        <a:pt x="338100" y="0"/>
                      </a:moveTo>
                      <a:lnTo>
                        <a:pt x="415742" y="0"/>
                      </a:lnTo>
                      <a:lnTo>
                        <a:pt x="435868" y="132832"/>
                      </a:lnTo>
                      <a:lnTo>
                        <a:pt x="404774" y="147640"/>
                      </a:lnTo>
                      <a:lnTo>
                        <a:pt x="395248" y="195264"/>
                      </a:lnTo>
                      <a:lnTo>
                        <a:pt x="338100" y="242888"/>
                      </a:lnTo>
                      <a:lnTo>
                        <a:pt x="300000" y="333376"/>
                      </a:lnTo>
                      <a:lnTo>
                        <a:pt x="247612" y="319088"/>
                      </a:lnTo>
                      <a:lnTo>
                        <a:pt x="190462" y="323852"/>
                      </a:lnTo>
                      <a:lnTo>
                        <a:pt x="138074" y="285752"/>
                      </a:lnTo>
                      <a:lnTo>
                        <a:pt x="90448" y="252414"/>
                      </a:lnTo>
                      <a:lnTo>
                        <a:pt x="80924" y="228600"/>
                      </a:lnTo>
                      <a:lnTo>
                        <a:pt x="0" y="113604"/>
                      </a:lnTo>
                      <a:lnTo>
                        <a:pt x="14248" y="76200"/>
                      </a:lnTo>
                      <a:lnTo>
                        <a:pt x="80396" y="58562"/>
                      </a:lnTo>
                      <a:lnTo>
                        <a:pt x="104736" y="66676"/>
                      </a:lnTo>
                      <a:lnTo>
                        <a:pt x="180936" y="28576"/>
                      </a:lnTo>
                      <a:lnTo>
                        <a:pt x="233324" y="61914"/>
                      </a:lnTo>
                      <a:lnTo>
                        <a:pt x="304762" y="57152"/>
                      </a:lnTo>
                      <a:lnTo>
                        <a:pt x="338100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42" name="フリーフォーム: 図形 2041">
                  <a:extLst>
                    <a:ext uri="{FF2B5EF4-FFF2-40B4-BE49-F238E27FC236}">
                      <a16:creationId xmlns:a16="http://schemas.microsoft.com/office/drawing/2014/main" id="{66890C72-1ACC-40D7-A7E9-38A6157D7DD7}"/>
                    </a:ext>
                  </a:extLst>
                </p:cNvPr>
                <p:cNvSpPr/>
                <p:nvPr/>
              </p:nvSpPr>
              <p:spPr>
                <a:xfrm>
                  <a:off x="25946100" y="30332364"/>
                  <a:ext cx="752476" cy="566736"/>
                </a:xfrm>
                <a:custGeom>
                  <a:avLst/>
                  <a:gdLst>
                    <a:gd name="connsiteX0" fmla="*/ 700088 w 752476"/>
                    <a:gd name="connsiteY0" fmla="*/ 0 h 566736"/>
                    <a:gd name="connsiteX1" fmla="*/ 739776 w 752476"/>
                    <a:gd name="connsiteY1" fmla="*/ 0 h 566736"/>
                    <a:gd name="connsiteX2" fmla="*/ 752476 w 752476"/>
                    <a:gd name="connsiteY2" fmla="*/ 38100 h 566736"/>
                    <a:gd name="connsiteX3" fmla="*/ 728664 w 752476"/>
                    <a:gd name="connsiteY3" fmla="*/ 90486 h 566736"/>
                    <a:gd name="connsiteX4" fmla="*/ 723900 w 752476"/>
                    <a:gd name="connsiteY4" fmla="*/ 119060 h 566736"/>
                    <a:gd name="connsiteX5" fmla="*/ 581024 w 752476"/>
                    <a:gd name="connsiteY5" fmla="*/ 333374 h 566736"/>
                    <a:gd name="connsiteX6" fmla="*/ 561976 w 752476"/>
                    <a:gd name="connsiteY6" fmla="*/ 490536 h 566736"/>
                    <a:gd name="connsiteX7" fmla="*/ 563418 w 752476"/>
                    <a:gd name="connsiteY7" fmla="*/ 500060 h 566736"/>
                    <a:gd name="connsiteX8" fmla="*/ 485776 w 752476"/>
                    <a:gd name="connsiteY8" fmla="*/ 500060 h 566736"/>
                    <a:gd name="connsiteX9" fmla="*/ 452438 w 752476"/>
                    <a:gd name="connsiteY9" fmla="*/ 557212 h 566736"/>
                    <a:gd name="connsiteX10" fmla="*/ 381000 w 752476"/>
                    <a:gd name="connsiteY10" fmla="*/ 561974 h 566736"/>
                    <a:gd name="connsiteX11" fmla="*/ 328612 w 752476"/>
                    <a:gd name="connsiteY11" fmla="*/ 528636 h 566736"/>
                    <a:gd name="connsiteX12" fmla="*/ 252412 w 752476"/>
                    <a:gd name="connsiteY12" fmla="*/ 566736 h 566736"/>
                    <a:gd name="connsiteX13" fmla="*/ 228072 w 752476"/>
                    <a:gd name="connsiteY13" fmla="*/ 558622 h 566736"/>
                    <a:gd name="connsiteX14" fmla="*/ 233364 w 752476"/>
                    <a:gd name="connsiteY14" fmla="*/ 557212 h 566736"/>
                    <a:gd name="connsiteX15" fmla="*/ 152400 w 752476"/>
                    <a:gd name="connsiteY15" fmla="*/ 457200 h 566736"/>
                    <a:gd name="connsiteX16" fmla="*/ 80964 w 752476"/>
                    <a:gd name="connsiteY16" fmla="*/ 361948 h 566736"/>
                    <a:gd name="connsiteX17" fmla="*/ 37472 w 752476"/>
                    <a:gd name="connsiteY17" fmla="*/ 361948 h 566736"/>
                    <a:gd name="connsiteX18" fmla="*/ 0 w 752476"/>
                    <a:gd name="connsiteY18" fmla="*/ 252412 h 566736"/>
                    <a:gd name="connsiteX19" fmla="*/ 57150 w 752476"/>
                    <a:gd name="connsiteY19" fmla="*/ 100012 h 566736"/>
                    <a:gd name="connsiteX20" fmla="*/ 131152 w 752476"/>
                    <a:gd name="connsiteY20" fmla="*/ 26010 h 566736"/>
                    <a:gd name="connsiteX21" fmla="*/ 190500 w 752476"/>
                    <a:gd name="connsiteY21" fmla="*/ 80960 h 566736"/>
                    <a:gd name="connsiteX22" fmla="*/ 195264 w 752476"/>
                    <a:gd name="connsiteY22" fmla="*/ 133348 h 566736"/>
                    <a:gd name="connsiteX23" fmla="*/ 257176 w 752476"/>
                    <a:gd name="connsiteY23" fmla="*/ 200024 h 566736"/>
                    <a:gd name="connsiteX24" fmla="*/ 285750 w 752476"/>
                    <a:gd name="connsiteY24" fmla="*/ 190500 h 566736"/>
                    <a:gd name="connsiteX25" fmla="*/ 338138 w 752476"/>
                    <a:gd name="connsiteY25" fmla="*/ 238124 h 566736"/>
                    <a:gd name="connsiteX26" fmla="*/ 366712 w 752476"/>
                    <a:gd name="connsiteY26" fmla="*/ 190500 h 566736"/>
                    <a:gd name="connsiteX27" fmla="*/ 500064 w 752476"/>
                    <a:gd name="connsiteY27" fmla="*/ 190500 h 566736"/>
                    <a:gd name="connsiteX28" fmla="*/ 538164 w 752476"/>
                    <a:gd name="connsiteY28" fmla="*/ 209548 h 566736"/>
                    <a:gd name="connsiteX29" fmla="*/ 561976 w 752476"/>
                    <a:gd name="connsiteY29" fmla="*/ 185736 h 566736"/>
                    <a:gd name="connsiteX30" fmla="*/ 566738 w 752476"/>
                    <a:gd name="connsiteY30" fmla="*/ 133348 h 566736"/>
                    <a:gd name="connsiteX31" fmla="*/ 661988 w 752476"/>
                    <a:gd name="connsiteY31" fmla="*/ 90486 h 566736"/>
                    <a:gd name="connsiteX32" fmla="*/ 700088 w 752476"/>
                    <a:gd name="connsiteY32" fmla="*/ 0 h 56673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</a:cxnLst>
                  <a:rect l="l" t="t" r="r" b="b"/>
                  <a:pathLst>
                    <a:path w="752476" h="566736">
                      <a:moveTo>
                        <a:pt x="700088" y="0"/>
                      </a:moveTo>
                      <a:lnTo>
                        <a:pt x="739776" y="0"/>
                      </a:lnTo>
                      <a:lnTo>
                        <a:pt x="752476" y="38100"/>
                      </a:lnTo>
                      <a:lnTo>
                        <a:pt x="728664" y="90486"/>
                      </a:lnTo>
                      <a:lnTo>
                        <a:pt x="723900" y="119060"/>
                      </a:lnTo>
                      <a:lnTo>
                        <a:pt x="581024" y="333374"/>
                      </a:lnTo>
                      <a:lnTo>
                        <a:pt x="561976" y="490536"/>
                      </a:lnTo>
                      <a:lnTo>
                        <a:pt x="563418" y="500060"/>
                      </a:lnTo>
                      <a:lnTo>
                        <a:pt x="485776" y="500060"/>
                      </a:lnTo>
                      <a:lnTo>
                        <a:pt x="452438" y="557212"/>
                      </a:lnTo>
                      <a:lnTo>
                        <a:pt x="381000" y="561974"/>
                      </a:lnTo>
                      <a:lnTo>
                        <a:pt x="328612" y="528636"/>
                      </a:lnTo>
                      <a:lnTo>
                        <a:pt x="252412" y="566736"/>
                      </a:lnTo>
                      <a:lnTo>
                        <a:pt x="228072" y="558622"/>
                      </a:lnTo>
                      <a:lnTo>
                        <a:pt x="233364" y="557212"/>
                      </a:lnTo>
                      <a:lnTo>
                        <a:pt x="152400" y="457200"/>
                      </a:lnTo>
                      <a:lnTo>
                        <a:pt x="80964" y="361948"/>
                      </a:lnTo>
                      <a:lnTo>
                        <a:pt x="37472" y="361948"/>
                      </a:lnTo>
                      <a:lnTo>
                        <a:pt x="0" y="252412"/>
                      </a:lnTo>
                      <a:lnTo>
                        <a:pt x="57150" y="100012"/>
                      </a:lnTo>
                      <a:lnTo>
                        <a:pt x="131152" y="26010"/>
                      </a:lnTo>
                      <a:lnTo>
                        <a:pt x="190500" y="80960"/>
                      </a:lnTo>
                      <a:lnTo>
                        <a:pt x="195264" y="133348"/>
                      </a:lnTo>
                      <a:lnTo>
                        <a:pt x="257176" y="200024"/>
                      </a:lnTo>
                      <a:lnTo>
                        <a:pt x="285750" y="190500"/>
                      </a:lnTo>
                      <a:lnTo>
                        <a:pt x="338138" y="238124"/>
                      </a:lnTo>
                      <a:lnTo>
                        <a:pt x="366712" y="190500"/>
                      </a:lnTo>
                      <a:lnTo>
                        <a:pt x="500064" y="190500"/>
                      </a:lnTo>
                      <a:lnTo>
                        <a:pt x="538164" y="209548"/>
                      </a:lnTo>
                      <a:lnTo>
                        <a:pt x="561976" y="185736"/>
                      </a:lnTo>
                      <a:lnTo>
                        <a:pt x="566738" y="133348"/>
                      </a:lnTo>
                      <a:lnTo>
                        <a:pt x="661988" y="90486"/>
                      </a:lnTo>
                      <a:lnTo>
                        <a:pt x="700088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43" name="フリーフォーム: 図形 2042">
                  <a:extLst>
                    <a:ext uri="{FF2B5EF4-FFF2-40B4-BE49-F238E27FC236}">
                      <a16:creationId xmlns:a16="http://schemas.microsoft.com/office/drawing/2014/main" id="{CB01C6F6-9CC6-4952-ACB2-B9EE8714E491}"/>
                    </a:ext>
                  </a:extLst>
                </p:cNvPr>
                <p:cNvSpPr/>
                <p:nvPr/>
              </p:nvSpPr>
              <p:spPr>
                <a:xfrm>
                  <a:off x="26347966" y="30965256"/>
                  <a:ext cx="448882" cy="700058"/>
                </a:xfrm>
                <a:custGeom>
                  <a:avLst/>
                  <a:gdLst>
                    <a:gd name="connsiteX0" fmla="*/ 181678 w 448882"/>
                    <a:gd name="connsiteY0" fmla="*/ 0 h 700058"/>
                    <a:gd name="connsiteX1" fmla="*/ 183922 w 448882"/>
                    <a:gd name="connsiteY1" fmla="*/ 14808 h 700058"/>
                    <a:gd name="connsiteX2" fmla="*/ 241072 w 448882"/>
                    <a:gd name="connsiteY2" fmla="*/ 133868 h 700058"/>
                    <a:gd name="connsiteX3" fmla="*/ 326798 w 448882"/>
                    <a:gd name="connsiteY3" fmla="*/ 123154 h 700058"/>
                    <a:gd name="connsiteX4" fmla="*/ 326798 w 448882"/>
                    <a:gd name="connsiteY4" fmla="*/ 200544 h 700058"/>
                    <a:gd name="connsiteX5" fmla="*/ 448882 w 448882"/>
                    <a:gd name="connsiteY5" fmla="*/ 218858 h 700058"/>
                    <a:gd name="connsiteX6" fmla="*/ 441098 w 448882"/>
                    <a:gd name="connsiteY6" fmla="*/ 343420 h 700058"/>
                    <a:gd name="connsiteX7" fmla="*/ 341084 w 448882"/>
                    <a:gd name="connsiteY7" fmla="*/ 357708 h 700058"/>
                    <a:gd name="connsiteX8" fmla="*/ 326798 w 448882"/>
                    <a:gd name="connsiteY8" fmla="*/ 533920 h 700058"/>
                    <a:gd name="connsiteX9" fmla="*/ 293458 w 448882"/>
                    <a:gd name="connsiteY9" fmla="*/ 591068 h 700058"/>
                    <a:gd name="connsiteX10" fmla="*/ 293458 w 448882"/>
                    <a:gd name="connsiteY10" fmla="*/ 700058 h 700058"/>
                    <a:gd name="connsiteX11" fmla="*/ 260122 w 448882"/>
                    <a:gd name="connsiteY11" fmla="*/ 691082 h 700058"/>
                    <a:gd name="connsiteX12" fmla="*/ 222022 w 448882"/>
                    <a:gd name="connsiteY12" fmla="*/ 610120 h 700058"/>
                    <a:gd name="connsiteX13" fmla="*/ 43496 w 448882"/>
                    <a:gd name="connsiteY13" fmla="*/ 604452 h 700058"/>
                    <a:gd name="connsiteX14" fmla="*/ 60098 w 448882"/>
                    <a:gd name="connsiteY14" fmla="*/ 576782 h 700058"/>
                    <a:gd name="connsiteX15" fmla="*/ 2946 w 448882"/>
                    <a:gd name="connsiteY15" fmla="*/ 529156 h 700058"/>
                    <a:gd name="connsiteX16" fmla="*/ 12472 w 448882"/>
                    <a:gd name="connsiteY16" fmla="*/ 419620 h 700058"/>
                    <a:gd name="connsiteX17" fmla="*/ 0 w 448882"/>
                    <a:gd name="connsiteY17" fmla="*/ 403408 h 700058"/>
                    <a:gd name="connsiteX18" fmla="*/ 26758 w 448882"/>
                    <a:gd name="connsiteY18" fmla="*/ 281508 h 700058"/>
                    <a:gd name="connsiteX19" fmla="*/ 41046 w 448882"/>
                    <a:gd name="connsiteY19" fmla="*/ 219594 h 700058"/>
                    <a:gd name="connsiteX20" fmla="*/ 40424 w 448882"/>
                    <a:gd name="connsiteY20" fmla="*/ 199076 h 700058"/>
                    <a:gd name="connsiteX21" fmla="*/ 45810 w 448882"/>
                    <a:gd name="connsiteY21" fmla="*/ 200544 h 700058"/>
                    <a:gd name="connsiteX22" fmla="*/ 83910 w 448882"/>
                    <a:gd name="connsiteY22" fmla="*/ 110056 h 700058"/>
                    <a:gd name="connsiteX23" fmla="*/ 141058 w 448882"/>
                    <a:gd name="connsiteY23" fmla="*/ 62432 h 700058"/>
                    <a:gd name="connsiteX24" fmla="*/ 150584 w 448882"/>
                    <a:gd name="connsiteY24" fmla="*/ 14808 h 700058"/>
                    <a:gd name="connsiteX25" fmla="*/ 181678 w 448882"/>
                    <a:gd name="connsiteY25" fmla="*/ 0 h 70005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</a:cxnLst>
                  <a:rect l="l" t="t" r="r" b="b"/>
                  <a:pathLst>
                    <a:path w="448882" h="700058">
                      <a:moveTo>
                        <a:pt x="181678" y="0"/>
                      </a:moveTo>
                      <a:lnTo>
                        <a:pt x="183922" y="14808"/>
                      </a:lnTo>
                      <a:lnTo>
                        <a:pt x="241072" y="133868"/>
                      </a:lnTo>
                      <a:lnTo>
                        <a:pt x="326798" y="123154"/>
                      </a:lnTo>
                      <a:lnTo>
                        <a:pt x="326798" y="200544"/>
                      </a:lnTo>
                      <a:lnTo>
                        <a:pt x="448882" y="218858"/>
                      </a:lnTo>
                      <a:lnTo>
                        <a:pt x="441098" y="343420"/>
                      </a:lnTo>
                      <a:lnTo>
                        <a:pt x="341084" y="357708"/>
                      </a:lnTo>
                      <a:lnTo>
                        <a:pt x="326798" y="533920"/>
                      </a:lnTo>
                      <a:lnTo>
                        <a:pt x="293458" y="591068"/>
                      </a:lnTo>
                      <a:lnTo>
                        <a:pt x="293458" y="700058"/>
                      </a:lnTo>
                      <a:lnTo>
                        <a:pt x="260122" y="691082"/>
                      </a:lnTo>
                      <a:lnTo>
                        <a:pt x="222022" y="610120"/>
                      </a:lnTo>
                      <a:lnTo>
                        <a:pt x="43496" y="604452"/>
                      </a:lnTo>
                      <a:lnTo>
                        <a:pt x="60098" y="576782"/>
                      </a:lnTo>
                      <a:lnTo>
                        <a:pt x="2946" y="529156"/>
                      </a:lnTo>
                      <a:lnTo>
                        <a:pt x="12472" y="419620"/>
                      </a:lnTo>
                      <a:lnTo>
                        <a:pt x="0" y="403408"/>
                      </a:lnTo>
                      <a:lnTo>
                        <a:pt x="26758" y="281508"/>
                      </a:lnTo>
                      <a:lnTo>
                        <a:pt x="41046" y="219594"/>
                      </a:lnTo>
                      <a:lnTo>
                        <a:pt x="40424" y="199076"/>
                      </a:lnTo>
                      <a:lnTo>
                        <a:pt x="45810" y="200544"/>
                      </a:lnTo>
                      <a:lnTo>
                        <a:pt x="83910" y="110056"/>
                      </a:lnTo>
                      <a:lnTo>
                        <a:pt x="141058" y="62432"/>
                      </a:lnTo>
                      <a:lnTo>
                        <a:pt x="150584" y="14808"/>
                      </a:lnTo>
                      <a:lnTo>
                        <a:pt x="181678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44" name="フリーフォーム: 図形 2043">
                  <a:extLst>
                    <a:ext uri="{FF2B5EF4-FFF2-40B4-BE49-F238E27FC236}">
                      <a16:creationId xmlns:a16="http://schemas.microsoft.com/office/drawing/2014/main" id="{F436C9DE-62D0-4601-9392-9FD59CD64656}"/>
                    </a:ext>
                  </a:extLst>
                </p:cNvPr>
                <p:cNvSpPr/>
                <p:nvPr/>
              </p:nvSpPr>
              <p:spPr>
                <a:xfrm>
                  <a:off x="26069924" y="30946028"/>
                  <a:ext cx="319088" cy="422636"/>
                </a:xfrm>
                <a:custGeom>
                  <a:avLst/>
                  <a:gdLst>
                    <a:gd name="connsiteX0" fmla="*/ 23852 w 319088"/>
                    <a:gd name="connsiteY0" fmla="*/ 0 h 422636"/>
                    <a:gd name="connsiteX1" fmla="*/ 104776 w 319088"/>
                    <a:gd name="connsiteY1" fmla="*/ 114996 h 422636"/>
                    <a:gd name="connsiteX2" fmla="*/ 114300 w 319088"/>
                    <a:gd name="connsiteY2" fmla="*/ 138810 h 422636"/>
                    <a:gd name="connsiteX3" fmla="*/ 161926 w 319088"/>
                    <a:gd name="connsiteY3" fmla="*/ 172148 h 422636"/>
                    <a:gd name="connsiteX4" fmla="*/ 214314 w 319088"/>
                    <a:gd name="connsiteY4" fmla="*/ 210248 h 422636"/>
                    <a:gd name="connsiteX5" fmla="*/ 271464 w 319088"/>
                    <a:gd name="connsiteY5" fmla="*/ 205484 h 422636"/>
                    <a:gd name="connsiteX6" fmla="*/ 318466 w 319088"/>
                    <a:gd name="connsiteY6" fmla="*/ 218304 h 422636"/>
                    <a:gd name="connsiteX7" fmla="*/ 319088 w 319088"/>
                    <a:gd name="connsiteY7" fmla="*/ 238822 h 422636"/>
                    <a:gd name="connsiteX8" fmla="*/ 304800 w 319088"/>
                    <a:gd name="connsiteY8" fmla="*/ 300736 h 422636"/>
                    <a:gd name="connsiteX9" fmla="*/ 278042 w 319088"/>
                    <a:gd name="connsiteY9" fmla="*/ 422636 h 422636"/>
                    <a:gd name="connsiteX10" fmla="*/ 195264 w 319088"/>
                    <a:gd name="connsiteY10" fmla="*/ 315022 h 422636"/>
                    <a:gd name="connsiteX11" fmla="*/ 95252 w 319088"/>
                    <a:gd name="connsiteY11" fmla="*/ 319784 h 422636"/>
                    <a:gd name="connsiteX12" fmla="*/ 38100 w 319088"/>
                    <a:gd name="connsiteY12" fmla="*/ 134048 h 422636"/>
                    <a:gd name="connsiteX13" fmla="*/ 0 w 319088"/>
                    <a:gd name="connsiteY13" fmla="*/ 62610 h 422636"/>
                    <a:gd name="connsiteX14" fmla="*/ 23852 w 319088"/>
                    <a:gd name="connsiteY14" fmla="*/ 0 h 42263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319088" h="422636">
                      <a:moveTo>
                        <a:pt x="23852" y="0"/>
                      </a:moveTo>
                      <a:lnTo>
                        <a:pt x="104776" y="114996"/>
                      </a:lnTo>
                      <a:lnTo>
                        <a:pt x="114300" y="138810"/>
                      </a:lnTo>
                      <a:lnTo>
                        <a:pt x="161926" y="172148"/>
                      </a:lnTo>
                      <a:lnTo>
                        <a:pt x="214314" y="210248"/>
                      </a:lnTo>
                      <a:lnTo>
                        <a:pt x="271464" y="205484"/>
                      </a:lnTo>
                      <a:lnTo>
                        <a:pt x="318466" y="218304"/>
                      </a:lnTo>
                      <a:lnTo>
                        <a:pt x="319088" y="238822"/>
                      </a:lnTo>
                      <a:lnTo>
                        <a:pt x="304800" y="300736"/>
                      </a:lnTo>
                      <a:lnTo>
                        <a:pt x="278042" y="422636"/>
                      </a:lnTo>
                      <a:lnTo>
                        <a:pt x="195264" y="315022"/>
                      </a:lnTo>
                      <a:lnTo>
                        <a:pt x="95252" y="319784"/>
                      </a:lnTo>
                      <a:lnTo>
                        <a:pt x="38100" y="134048"/>
                      </a:lnTo>
                      <a:lnTo>
                        <a:pt x="0" y="62610"/>
                      </a:lnTo>
                      <a:lnTo>
                        <a:pt x="23852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45" name="フリーフォーム: 図形 2044">
                  <a:extLst>
                    <a:ext uri="{FF2B5EF4-FFF2-40B4-BE49-F238E27FC236}">
                      <a16:creationId xmlns:a16="http://schemas.microsoft.com/office/drawing/2014/main" id="{281E7AF6-4EE6-4E0D-A75A-1586162C28C6}"/>
                    </a:ext>
                  </a:extLst>
                </p:cNvPr>
                <p:cNvSpPr/>
                <p:nvPr/>
              </p:nvSpPr>
              <p:spPr>
                <a:xfrm>
                  <a:off x="26746614" y="31017448"/>
                  <a:ext cx="591270" cy="562690"/>
                </a:xfrm>
                <a:custGeom>
                  <a:avLst/>
                  <a:gdLst>
                    <a:gd name="connsiteX0" fmla="*/ 412864 w 591270"/>
                    <a:gd name="connsiteY0" fmla="*/ 0 h 562690"/>
                    <a:gd name="connsiteX1" fmla="*/ 423450 w 591270"/>
                    <a:gd name="connsiteY1" fmla="*/ 38816 h 562690"/>
                    <a:gd name="connsiteX2" fmla="*/ 532986 w 591270"/>
                    <a:gd name="connsiteY2" fmla="*/ 67390 h 562690"/>
                    <a:gd name="connsiteX3" fmla="*/ 532986 w 591270"/>
                    <a:gd name="connsiteY3" fmla="*/ 191216 h 562690"/>
                    <a:gd name="connsiteX4" fmla="*/ 544366 w 591270"/>
                    <a:gd name="connsiteY4" fmla="*/ 188742 h 562690"/>
                    <a:gd name="connsiteX5" fmla="*/ 542510 w 591270"/>
                    <a:gd name="connsiteY5" fmla="*/ 191216 h 562690"/>
                    <a:gd name="connsiteX6" fmla="*/ 580610 w 591270"/>
                    <a:gd name="connsiteY6" fmla="*/ 291228 h 562690"/>
                    <a:gd name="connsiteX7" fmla="*/ 591270 w 591270"/>
                    <a:gd name="connsiteY7" fmla="*/ 287520 h 562690"/>
                    <a:gd name="connsiteX8" fmla="*/ 504410 w 591270"/>
                    <a:gd name="connsiteY8" fmla="*/ 467440 h 562690"/>
                    <a:gd name="connsiteX9" fmla="*/ 418686 w 591270"/>
                    <a:gd name="connsiteY9" fmla="*/ 462676 h 562690"/>
                    <a:gd name="connsiteX10" fmla="*/ 399636 w 591270"/>
                    <a:gd name="connsiteY10" fmla="*/ 524590 h 562690"/>
                    <a:gd name="connsiteX11" fmla="*/ 342486 w 591270"/>
                    <a:gd name="connsiteY11" fmla="*/ 562690 h 562690"/>
                    <a:gd name="connsiteX12" fmla="*/ 266286 w 591270"/>
                    <a:gd name="connsiteY12" fmla="*/ 400764 h 562690"/>
                    <a:gd name="connsiteX13" fmla="*/ 190086 w 591270"/>
                    <a:gd name="connsiteY13" fmla="*/ 405528 h 562690"/>
                    <a:gd name="connsiteX14" fmla="*/ 99598 w 591270"/>
                    <a:gd name="connsiteY14" fmla="*/ 467440 h 562690"/>
                    <a:gd name="connsiteX15" fmla="*/ 0 w 591270"/>
                    <a:gd name="connsiteY15" fmla="*/ 297292 h 562690"/>
                    <a:gd name="connsiteX16" fmla="*/ 42450 w 591270"/>
                    <a:gd name="connsiteY16" fmla="*/ 291228 h 562690"/>
                    <a:gd name="connsiteX17" fmla="*/ 50234 w 591270"/>
                    <a:gd name="connsiteY17" fmla="*/ 166666 h 562690"/>
                    <a:gd name="connsiteX18" fmla="*/ 118650 w 591270"/>
                    <a:gd name="connsiteY18" fmla="*/ 176928 h 562690"/>
                    <a:gd name="connsiteX19" fmla="*/ 185324 w 591270"/>
                    <a:gd name="connsiteY19" fmla="*/ 181690 h 562690"/>
                    <a:gd name="connsiteX20" fmla="*/ 328198 w 591270"/>
                    <a:gd name="connsiteY20" fmla="*/ 167402 h 562690"/>
                    <a:gd name="connsiteX21" fmla="*/ 361536 w 591270"/>
                    <a:gd name="connsiteY21" fmla="*/ 124540 h 562690"/>
                    <a:gd name="connsiteX22" fmla="*/ 390110 w 591270"/>
                    <a:gd name="connsiteY22" fmla="*/ 10240 h 562690"/>
                    <a:gd name="connsiteX23" fmla="*/ 412864 w 591270"/>
                    <a:gd name="connsiteY23" fmla="*/ 0 h 56269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</a:cxnLst>
                  <a:rect l="l" t="t" r="r" b="b"/>
                  <a:pathLst>
                    <a:path w="591270" h="562690">
                      <a:moveTo>
                        <a:pt x="412864" y="0"/>
                      </a:moveTo>
                      <a:lnTo>
                        <a:pt x="423450" y="38816"/>
                      </a:lnTo>
                      <a:lnTo>
                        <a:pt x="532986" y="67390"/>
                      </a:lnTo>
                      <a:lnTo>
                        <a:pt x="532986" y="191216"/>
                      </a:lnTo>
                      <a:lnTo>
                        <a:pt x="544366" y="188742"/>
                      </a:lnTo>
                      <a:lnTo>
                        <a:pt x="542510" y="191216"/>
                      </a:lnTo>
                      <a:lnTo>
                        <a:pt x="580610" y="291228"/>
                      </a:lnTo>
                      <a:lnTo>
                        <a:pt x="591270" y="287520"/>
                      </a:lnTo>
                      <a:lnTo>
                        <a:pt x="504410" y="467440"/>
                      </a:lnTo>
                      <a:lnTo>
                        <a:pt x="418686" y="462676"/>
                      </a:lnTo>
                      <a:lnTo>
                        <a:pt x="399636" y="524590"/>
                      </a:lnTo>
                      <a:lnTo>
                        <a:pt x="342486" y="562690"/>
                      </a:lnTo>
                      <a:lnTo>
                        <a:pt x="266286" y="400764"/>
                      </a:lnTo>
                      <a:lnTo>
                        <a:pt x="190086" y="405528"/>
                      </a:lnTo>
                      <a:lnTo>
                        <a:pt x="99598" y="467440"/>
                      </a:lnTo>
                      <a:lnTo>
                        <a:pt x="0" y="297292"/>
                      </a:lnTo>
                      <a:lnTo>
                        <a:pt x="42450" y="291228"/>
                      </a:lnTo>
                      <a:lnTo>
                        <a:pt x="50234" y="166666"/>
                      </a:lnTo>
                      <a:lnTo>
                        <a:pt x="118650" y="176928"/>
                      </a:lnTo>
                      <a:lnTo>
                        <a:pt x="185324" y="181690"/>
                      </a:lnTo>
                      <a:lnTo>
                        <a:pt x="328198" y="167402"/>
                      </a:lnTo>
                      <a:lnTo>
                        <a:pt x="361536" y="124540"/>
                      </a:lnTo>
                      <a:lnTo>
                        <a:pt x="390110" y="10240"/>
                      </a:lnTo>
                      <a:lnTo>
                        <a:pt x="412864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46" name="フリーフォーム: 図形 2045">
                  <a:extLst>
                    <a:ext uri="{FF2B5EF4-FFF2-40B4-BE49-F238E27FC236}">
                      <a16:creationId xmlns:a16="http://schemas.microsoft.com/office/drawing/2014/main" id="{3465C38C-EB2F-4705-A008-9546B65D81D6}"/>
                    </a:ext>
                  </a:extLst>
                </p:cNvPr>
                <p:cNvSpPr/>
                <p:nvPr/>
              </p:nvSpPr>
              <p:spPr>
                <a:xfrm>
                  <a:off x="26641424" y="31314740"/>
                  <a:ext cx="463612" cy="432084"/>
                </a:xfrm>
                <a:custGeom>
                  <a:avLst/>
                  <a:gdLst>
                    <a:gd name="connsiteX0" fmla="*/ 105190 w 463612"/>
                    <a:gd name="connsiteY0" fmla="*/ 0 h 432084"/>
                    <a:gd name="connsiteX1" fmla="*/ 204788 w 463612"/>
                    <a:gd name="connsiteY1" fmla="*/ 170148 h 432084"/>
                    <a:gd name="connsiteX2" fmla="*/ 295276 w 463612"/>
                    <a:gd name="connsiteY2" fmla="*/ 108236 h 432084"/>
                    <a:gd name="connsiteX3" fmla="*/ 371476 w 463612"/>
                    <a:gd name="connsiteY3" fmla="*/ 103472 h 432084"/>
                    <a:gd name="connsiteX4" fmla="*/ 447676 w 463612"/>
                    <a:gd name="connsiteY4" fmla="*/ 265398 h 432084"/>
                    <a:gd name="connsiteX5" fmla="*/ 463612 w 463612"/>
                    <a:gd name="connsiteY5" fmla="*/ 254774 h 432084"/>
                    <a:gd name="connsiteX6" fmla="*/ 461964 w 463612"/>
                    <a:gd name="connsiteY6" fmla="*/ 265398 h 432084"/>
                    <a:gd name="connsiteX7" fmla="*/ 347664 w 463612"/>
                    <a:gd name="connsiteY7" fmla="*/ 284448 h 432084"/>
                    <a:gd name="connsiteX8" fmla="*/ 347664 w 463612"/>
                    <a:gd name="connsiteY8" fmla="*/ 332072 h 432084"/>
                    <a:gd name="connsiteX9" fmla="*/ 328614 w 463612"/>
                    <a:gd name="connsiteY9" fmla="*/ 398748 h 432084"/>
                    <a:gd name="connsiteX10" fmla="*/ 185740 w 463612"/>
                    <a:gd name="connsiteY10" fmla="*/ 432084 h 432084"/>
                    <a:gd name="connsiteX11" fmla="*/ 124182 w 463612"/>
                    <a:gd name="connsiteY11" fmla="*/ 428844 h 432084"/>
                    <a:gd name="connsiteX12" fmla="*/ 90488 w 463612"/>
                    <a:gd name="connsiteY12" fmla="*/ 374936 h 432084"/>
                    <a:gd name="connsiteX13" fmla="*/ 0 w 463612"/>
                    <a:gd name="connsiteY13" fmla="*/ 350574 h 432084"/>
                    <a:gd name="connsiteX14" fmla="*/ 0 w 463612"/>
                    <a:gd name="connsiteY14" fmla="*/ 241584 h 432084"/>
                    <a:gd name="connsiteX15" fmla="*/ 33340 w 463612"/>
                    <a:gd name="connsiteY15" fmla="*/ 184436 h 432084"/>
                    <a:gd name="connsiteX16" fmla="*/ 47626 w 463612"/>
                    <a:gd name="connsiteY16" fmla="*/ 8224 h 432084"/>
                    <a:gd name="connsiteX17" fmla="*/ 105190 w 463612"/>
                    <a:gd name="connsiteY17" fmla="*/ 0 h 43208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463612" h="432084">
                      <a:moveTo>
                        <a:pt x="105190" y="0"/>
                      </a:moveTo>
                      <a:lnTo>
                        <a:pt x="204788" y="170148"/>
                      </a:lnTo>
                      <a:lnTo>
                        <a:pt x="295276" y="108236"/>
                      </a:lnTo>
                      <a:lnTo>
                        <a:pt x="371476" y="103472"/>
                      </a:lnTo>
                      <a:lnTo>
                        <a:pt x="447676" y="265398"/>
                      </a:lnTo>
                      <a:lnTo>
                        <a:pt x="463612" y="254774"/>
                      </a:lnTo>
                      <a:lnTo>
                        <a:pt x="461964" y="265398"/>
                      </a:lnTo>
                      <a:lnTo>
                        <a:pt x="347664" y="284448"/>
                      </a:lnTo>
                      <a:lnTo>
                        <a:pt x="347664" y="332072"/>
                      </a:lnTo>
                      <a:lnTo>
                        <a:pt x="328614" y="398748"/>
                      </a:lnTo>
                      <a:lnTo>
                        <a:pt x="185740" y="432084"/>
                      </a:lnTo>
                      <a:lnTo>
                        <a:pt x="124182" y="428844"/>
                      </a:lnTo>
                      <a:lnTo>
                        <a:pt x="90488" y="374936"/>
                      </a:lnTo>
                      <a:lnTo>
                        <a:pt x="0" y="350574"/>
                      </a:lnTo>
                      <a:lnTo>
                        <a:pt x="0" y="241584"/>
                      </a:lnTo>
                      <a:lnTo>
                        <a:pt x="33340" y="184436"/>
                      </a:lnTo>
                      <a:lnTo>
                        <a:pt x="47626" y="8224"/>
                      </a:lnTo>
                      <a:lnTo>
                        <a:pt x="105190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47" name="フリーフォーム: 図形 2046">
                  <a:extLst>
                    <a:ext uri="{FF2B5EF4-FFF2-40B4-BE49-F238E27FC236}">
                      <a16:creationId xmlns:a16="http://schemas.microsoft.com/office/drawing/2014/main" id="{7097E3F4-662D-402D-9BB0-473113A01241}"/>
                    </a:ext>
                  </a:extLst>
                </p:cNvPr>
                <p:cNvSpPr/>
                <p:nvPr/>
              </p:nvSpPr>
              <p:spPr>
                <a:xfrm>
                  <a:off x="26618756" y="31834206"/>
                  <a:ext cx="275082" cy="254316"/>
                </a:xfrm>
                <a:custGeom>
                  <a:avLst/>
                  <a:gdLst>
                    <a:gd name="connsiteX0" fmla="*/ 160782 w 275082"/>
                    <a:gd name="connsiteY0" fmla="*/ 0 h 254316"/>
                    <a:gd name="connsiteX1" fmla="*/ 260794 w 275082"/>
                    <a:gd name="connsiteY1" fmla="*/ 17394 h 254316"/>
                    <a:gd name="connsiteX2" fmla="*/ 260794 w 275082"/>
                    <a:gd name="connsiteY2" fmla="*/ 79306 h 254316"/>
                    <a:gd name="connsiteX3" fmla="*/ 275082 w 275082"/>
                    <a:gd name="connsiteY3" fmla="*/ 150744 h 254316"/>
                    <a:gd name="connsiteX4" fmla="*/ 71280 w 275082"/>
                    <a:gd name="connsiteY4" fmla="*/ 254316 h 254316"/>
                    <a:gd name="connsiteX5" fmla="*/ 60768 w 275082"/>
                    <a:gd name="connsiteY5" fmla="*/ 245994 h 254316"/>
                    <a:gd name="connsiteX6" fmla="*/ 22538 w 275082"/>
                    <a:gd name="connsiteY6" fmla="*/ 253640 h 254316"/>
                    <a:gd name="connsiteX7" fmla="*/ 27432 w 275082"/>
                    <a:gd name="connsiteY7" fmla="*/ 245994 h 254316"/>
                    <a:gd name="connsiteX8" fmla="*/ 0 w 275082"/>
                    <a:gd name="connsiteY8" fmla="*/ 221992 h 254316"/>
                    <a:gd name="connsiteX9" fmla="*/ 27432 w 275082"/>
                    <a:gd name="connsiteY9" fmla="*/ 160270 h 254316"/>
                    <a:gd name="connsiteX10" fmla="*/ 8382 w 275082"/>
                    <a:gd name="connsiteY10" fmla="*/ 93594 h 254316"/>
                    <a:gd name="connsiteX11" fmla="*/ 41720 w 275082"/>
                    <a:gd name="connsiteY11" fmla="*/ 69782 h 254316"/>
                    <a:gd name="connsiteX12" fmla="*/ 41720 w 275082"/>
                    <a:gd name="connsiteY12" fmla="*/ 36444 h 254316"/>
                    <a:gd name="connsiteX13" fmla="*/ 89344 w 275082"/>
                    <a:gd name="connsiteY13" fmla="*/ 36444 h 254316"/>
                    <a:gd name="connsiteX14" fmla="*/ 160782 w 275082"/>
                    <a:gd name="connsiteY14" fmla="*/ 65018 h 254316"/>
                    <a:gd name="connsiteX15" fmla="*/ 160782 w 275082"/>
                    <a:gd name="connsiteY15" fmla="*/ 0 h 25431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275082" h="254316">
                      <a:moveTo>
                        <a:pt x="160782" y="0"/>
                      </a:moveTo>
                      <a:lnTo>
                        <a:pt x="260794" y="17394"/>
                      </a:lnTo>
                      <a:lnTo>
                        <a:pt x="260794" y="79306"/>
                      </a:lnTo>
                      <a:lnTo>
                        <a:pt x="275082" y="150744"/>
                      </a:lnTo>
                      <a:lnTo>
                        <a:pt x="71280" y="254316"/>
                      </a:lnTo>
                      <a:lnTo>
                        <a:pt x="60768" y="245994"/>
                      </a:lnTo>
                      <a:lnTo>
                        <a:pt x="22538" y="253640"/>
                      </a:lnTo>
                      <a:lnTo>
                        <a:pt x="27432" y="245994"/>
                      </a:lnTo>
                      <a:lnTo>
                        <a:pt x="0" y="221992"/>
                      </a:lnTo>
                      <a:lnTo>
                        <a:pt x="27432" y="160270"/>
                      </a:lnTo>
                      <a:lnTo>
                        <a:pt x="8382" y="93594"/>
                      </a:lnTo>
                      <a:lnTo>
                        <a:pt x="41720" y="69782"/>
                      </a:lnTo>
                      <a:lnTo>
                        <a:pt x="41720" y="36444"/>
                      </a:lnTo>
                      <a:lnTo>
                        <a:pt x="89344" y="36444"/>
                      </a:lnTo>
                      <a:lnTo>
                        <a:pt x="160782" y="65018"/>
                      </a:lnTo>
                      <a:lnTo>
                        <a:pt x="160782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48" name="フリーフォーム: 図形 2047">
                  <a:extLst>
                    <a:ext uri="{FF2B5EF4-FFF2-40B4-BE49-F238E27FC236}">
                      <a16:creationId xmlns:a16="http://schemas.microsoft.com/office/drawing/2014/main" id="{42FC3A36-4DDC-42B6-8CE1-ED9E58B38627}"/>
                    </a:ext>
                  </a:extLst>
                </p:cNvPr>
                <p:cNvSpPr/>
                <p:nvPr/>
              </p:nvSpPr>
              <p:spPr>
                <a:xfrm>
                  <a:off x="27808926" y="31219644"/>
                  <a:ext cx="425242" cy="679580"/>
                </a:xfrm>
                <a:custGeom>
                  <a:avLst/>
                  <a:gdLst>
                    <a:gd name="connsiteX0" fmla="*/ 137030 w 425242"/>
                    <a:gd name="connsiteY0" fmla="*/ 0 h 679580"/>
                    <a:gd name="connsiteX1" fmla="*/ 223150 w 425242"/>
                    <a:gd name="connsiteY1" fmla="*/ 127132 h 679580"/>
                    <a:gd name="connsiteX2" fmla="*/ 189812 w 425242"/>
                    <a:gd name="connsiteY2" fmla="*/ 189044 h 679580"/>
                    <a:gd name="connsiteX3" fmla="*/ 242198 w 425242"/>
                    <a:gd name="connsiteY3" fmla="*/ 312868 h 679580"/>
                    <a:gd name="connsiteX4" fmla="*/ 280298 w 425242"/>
                    <a:gd name="connsiteY4" fmla="*/ 322394 h 679580"/>
                    <a:gd name="connsiteX5" fmla="*/ 283094 w 425242"/>
                    <a:gd name="connsiteY5" fmla="*/ 320344 h 679580"/>
                    <a:gd name="connsiteX6" fmla="*/ 304112 w 425242"/>
                    <a:gd name="connsiteY6" fmla="*/ 370020 h 679580"/>
                    <a:gd name="connsiteX7" fmla="*/ 418412 w 425242"/>
                    <a:gd name="connsiteY7" fmla="*/ 403356 h 679580"/>
                    <a:gd name="connsiteX8" fmla="*/ 408886 w 425242"/>
                    <a:gd name="connsiteY8" fmla="*/ 489080 h 679580"/>
                    <a:gd name="connsiteX9" fmla="*/ 425242 w 425242"/>
                    <a:gd name="connsiteY9" fmla="*/ 565406 h 679580"/>
                    <a:gd name="connsiteX10" fmla="*/ 375550 w 425242"/>
                    <a:gd name="connsiteY10" fmla="*/ 527180 h 679580"/>
                    <a:gd name="connsiteX11" fmla="*/ 337450 w 425242"/>
                    <a:gd name="connsiteY11" fmla="*/ 546232 h 679580"/>
                    <a:gd name="connsiteX12" fmla="*/ 337450 w 425242"/>
                    <a:gd name="connsiteY12" fmla="*/ 574806 h 679580"/>
                    <a:gd name="connsiteX13" fmla="*/ 318398 w 425242"/>
                    <a:gd name="connsiteY13" fmla="*/ 622432 h 679580"/>
                    <a:gd name="connsiteX14" fmla="*/ 308874 w 425242"/>
                    <a:gd name="connsiteY14" fmla="*/ 660532 h 679580"/>
                    <a:gd name="connsiteX15" fmla="*/ 320982 w 425242"/>
                    <a:gd name="connsiteY15" fmla="*/ 666362 h 679580"/>
                    <a:gd name="connsiteX16" fmla="*/ 246962 w 425242"/>
                    <a:gd name="connsiteY16" fmla="*/ 679580 h 679580"/>
                    <a:gd name="connsiteX17" fmla="*/ 165998 w 425242"/>
                    <a:gd name="connsiteY17" fmla="*/ 617668 h 679580"/>
                    <a:gd name="connsiteX18" fmla="*/ 123138 w 425242"/>
                    <a:gd name="connsiteY18" fmla="*/ 603380 h 679580"/>
                    <a:gd name="connsiteX19" fmla="*/ 132662 w 425242"/>
                    <a:gd name="connsiteY19" fmla="*/ 546232 h 679580"/>
                    <a:gd name="connsiteX20" fmla="*/ 194574 w 425242"/>
                    <a:gd name="connsiteY20" fmla="*/ 503368 h 679580"/>
                    <a:gd name="connsiteX21" fmla="*/ 123138 w 425242"/>
                    <a:gd name="connsiteY21" fmla="*/ 360494 h 679580"/>
                    <a:gd name="connsiteX22" fmla="*/ 68820 w 425242"/>
                    <a:gd name="connsiteY22" fmla="*/ 360494 h 679580"/>
                    <a:gd name="connsiteX23" fmla="*/ 46938 w 425242"/>
                    <a:gd name="connsiteY23" fmla="*/ 312868 h 679580"/>
                    <a:gd name="connsiteX24" fmla="*/ 0 w 425242"/>
                    <a:gd name="connsiteY24" fmla="*/ 226216 h 679580"/>
                    <a:gd name="connsiteX25" fmla="*/ 4074 w 425242"/>
                    <a:gd name="connsiteY25" fmla="*/ 108080 h 679580"/>
                    <a:gd name="connsiteX26" fmla="*/ 113612 w 425242"/>
                    <a:gd name="connsiteY26" fmla="*/ 108080 h 679580"/>
                    <a:gd name="connsiteX27" fmla="*/ 137030 w 425242"/>
                    <a:gd name="connsiteY27" fmla="*/ 0 h 6795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</a:cxnLst>
                  <a:rect l="l" t="t" r="r" b="b"/>
                  <a:pathLst>
                    <a:path w="425242" h="679580">
                      <a:moveTo>
                        <a:pt x="137030" y="0"/>
                      </a:moveTo>
                      <a:lnTo>
                        <a:pt x="223150" y="127132"/>
                      </a:lnTo>
                      <a:lnTo>
                        <a:pt x="189812" y="189044"/>
                      </a:lnTo>
                      <a:lnTo>
                        <a:pt x="242198" y="312868"/>
                      </a:lnTo>
                      <a:lnTo>
                        <a:pt x="280298" y="322394"/>
                      </a:lnTo>
                      <a:lnTo>
                        <a:pt x="283094" y="320344"/>
                      </a:lnTo>
                      <a:lnTo>
                        <a:pt x="304112" y="370020"/>
                      </a:lnTo>
                      <a:lnTo>
                        <a:pt x="418412" y="403356"/>
                      </a:lnTo>
                      <a:lnTo>
                        <a:pt x="408886" y="489080"/>
                      </a:lnTo>
                      <a:lnTo>
                        <a:pt x="425242" y="565406"/>
                      </a:lnTo>
                      <a:lnTo>
                        <a:pt x="375550" y="527180"/>
                      </a:lnTo>
                      <a:lnTo>
                        <a:pt x="337450" y="546232"/>
                      </a:lnTo>
                      <a:lnTo>
                        <a:pt x="337450" y="574806"/>
                      </a:lnTo>
                      <a:lnTo>
                        <a:pt x="318398" y="622432"/>
                      </a:lnTo>
                      <a:lnTo>
                        <a:pt x="308874" y="660532"/>
                      </a:lnTo>
                      <a:lnTo>
                        <a:pt x="320982" y="666362"/>
                      </a:lnTo>
                      <a:lnTo>
                        <a:pt x="246962" y="679580"/>
                      </a:lnTo>
                      <a:lnTo>
                        <a:pt x="165998" y="617668"/>
                      </a:lnTo>
                      <a:lnTo>
                        <a:pt x="123138" y="603380"/>
                      </a:lnTo>
                      <a:lnTo>
                        <a:pt x="132662" y="546232"/>
                      </a:lnTo>
                      <a:lnTo>
                        <a:pt x="194574" y="503368"/>
                      </a:lnTo>
                      <a:lnTo>
                        <a:pt x="123138" y="360494"/>
                      </a:lnTo>
                      <a:lnTo>
                        <a:pt x="68820" y="360494"/>
                      </a:lnTo>
                      <a:lnTo>
                        <a:pt x="46938" y="312868"/>
                      </a:lnTo>
                      <a:lnTo>
                        <a:pt x="0" y="226216"/>
                      </a:lnTo>
                      <a:lnTo>
                        <a:pt x="4074" y="108080"/>
                      </a:lnTo>
                      <a:lnTo>
                        <a:pt x="113612" y="108080"/>
                      </a:lnTo>
                      <a:lnTo>
                        <a:pt x="137030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49" name="フリーフォーム: 図形 2048">
                  <a:extLst>
                    <a:ext uri="{FF2B5EF4-FFF2-40B4-BE49-F238E27FC236}">
                      <a16:creationId xmlns:a16="http://schemas.microsoft.com/office/drawing/2014/main" id="{EA0118BC-F866-4239-AD4C-64EC6826023A}"/>
                    </a:ext>
                  </a:extLst>
                </p:cNvPr>
                <p:cNvSpPr/>
                <p:nvPr/>
              </p:nvSpPr>
              <p:spPr>
                <a:xfrm>
                  <a:off x="26765606" y="31270576"/>
                  <a:ext cx="724294" cy="662958"/>
                </a:xfrm>
                <a:custGeom>
                  <a:avLst/>
                  <a:gdLst>
                    <a:gd name="connsiteX0" fmla="*/ 671158 w 724294"/>
                    <a:gd name="connsiteY0" fmla="*/ 0 h 662958"/>
                    <a:gd name="connsiteX1" fmla="*/ 699732 w 724294"/>
                    <a:gd name="connsiteY1" fmla="*/ 171448 h 662958"/>
                    <a:gd name="connsiteX2" fmla="*/ 724294 w 724294"/>
                    <a:gd name="connsiteY2" fmla="*/ 181682 h 662958"/>
                    <a:gd name="connsiteX3" fmla="*/ 675918 w 724294"/>
                    <a:gd name="connsiteY3" fmla="*/ 247648 h 662958"/>
                    <a:gd name="connsiteX4" fmla="*/ 690206 w 724294"/>
                    <a:gd name="connsiteY4" fmla="*/ 352424 h 662958"/>
                    <a:gd name="connsiteX5" fmla="*/ 637818 w 724294"/>
                    <a:gd name="connsiteY5" fmla="*/ 381000 h 662958"/>
                    <a:gd name="connsiteX6" fmla="*/ 552094 w 724294"/>
                    <a:gd name="connsiteY6" fmla="*/ 352424 h 662958"/>
                    <a:gd name="connsiteX7" fmla="*/ 466370 w 724294"/>
                    <a:gd name="connsiteY7" fmla="*/ 447674 h 662958"/>
                    <a:gd name="connsiteX8" fmla="*/ 471132 w 724294"/>
                    <a:gd name="connsiteY8" fmla="*/ 523874 h 662958"/>
                    <a:gd name="connsiteX9" fmla="*/ 513994 w 724294"/>
                    <a:gd name="connsiteY9" fmla="*/ 561974 h 662958"/>
                    <a:gd name="connsiteX10" fmla="*/ 504470 w 724294"/>
                    <a:gd name="connsiteY10" fmla="*/ 619124 h 662958"/>
                    <a:gd name="connsiteX11" fmla="*/ 404458 w 724294"/>
                    <a:gd name="connsiteY11" fmla="*/ 657224 h 662958"/>
                    <a:gd name="connsiteX12" fmla="*/ 361594 w 724294"/>
                    <a:gd name="connsiteY12" fmla="*/ 628648 h 662958"/>
                    <a:gd name="connsiteX13" fmla="*/ 328258 w 724294"/>
                    <a:gd name="connsiteY13" fmla="*/ 661988 h 662958"/>
                    <a:gd name="connsiteX14" fmla="*/ 190144 w 724294"/>
                    <a:gd name="connsiteY14" fmla="*/ 619124 h 662958"/>
                    <a:gd name="connsiteX15" fmla="*/ 117948 w 724294"/>
                    <a:gd name="connsiteY15" fmla="*/ 662958 h 662958"/>
                    <a:gd name="connsiteX16" fmla="*/ 113944 w 724294"/>
                    <a:gd name="connsiteY16" fmla="*/ 642936 h 662958"/>
                    <a:gd name="connsiteX17" fmla="*/ 113944 w 724294"/>
                    <a:gd name="connsiteY17" fmla="*/ 581024 h 662958"/>
                    <a:gd name="connsiteX18" fmla="*/ 13932 w 724294"/>
                    <a:gd name="connsiteY18" fmla="*/ 563630 h 662958"/>
                    <a:gd name="connsiteX19" fmla="*/ 13932 w 724294"/>
                    <a:gd name="connsiteY19" fmla="*/ 495300 h 662958"/>
                    <a:gd name="connsiteX20" fmla="*/ 0 w 724294"/>
                    <a:gd name="connsiteY20" fmla="*/ 473008 h 662958"/>
                    <a:gd name="connsiteX21" fmla="*/ 61558 w 724294"/>
                    <a:gd name="connsiteY21" fmla="*/ 476248 h 662958"/>
                    <a:gd name="connsiteX22" fmla="*/ 204432 w 724294"/>
                    <a:gd name="connsiteY22" fmla="*/ 442912 h 662958"/>
                    <a:gd name="connsiteX23" fmla="*/ 223482 w 724294"/>
                    <a:gd name="connsiteY23" fmla="*/ 376236 h 662958"/>
                    <a:gd name="connsiteX24" fmla="*/ 223482 w 724294"/>
                    <a:gd name="connsiteY24" fmla="*/ 328612 h 662958"/>
                    <a:gd name="connsiteX25" fmla="*/ 337782 w 724294"/>
                    <a:gd name="connsiteY25" fmla="*/ 309562 h 662958"/>
                    <a:gd name="connsiteX26" fmla="*/ 339430 w 724294"/>
                    <a:gd name="connsiteY26" fmla="*/ 298938 h 662958"/>
                    <a:gd name="connsiteX27" fmla="*/ 380644 w 724294"/>
                    <a:gd name="connsiteY27" fmla="*/ 271462 h 662958"/>
                    <a:gd name="connsiteX28" fmla="*/ 399694 w 724294"/>
                    <a:gd name="connsiteY28" fmla="*/ 209548 h 662958"/>
                    <a:gd name="connsiteX29" fmla="*/ 485418 w 724294"/>
                    <a:gd name="connsiteY29" fmla="*/ 214312 h 662958"/>
                    <a:gd name="connsiteX30" fmla="*/ 572278 w 724294"/>
                    <a:gd name="connsiteY30" fmla="*/ 34392 h 662958"/>
                    <a:gd name="connsiteX31" fmla="*/ 671158 w 724294"/>
                    <a:gd name="connsiteY31" fmla="*/ 0 h 66295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</a:cxnLst>
                  <a:rect l="l" t="t" r="r" b="b"/>
                  <a:pathLst>
                    <a:path w="724294" h="662958">
                      <a:moveTo>
                        <a:pt x="671158" y="0"/>
                      </a:moveTo>
                      <a:lnTo>
                        <a:pt x="699732" y="171448"/>
                      </a:lnTo>
                      <a:lnTo>
                        <a:pt x="724294" y="181682"/>
                      </a:lnTo>
                      <a:lnTo>
                        <a:pt x="675918" y="247648"/>
                      </a:lnTo>
                      <a:lnTo>
                        <a:pt x="690206" y="352424"/>
                      </a:lnTo>
                      <a:lnTo>
                        <a:pt x="637818" y="381000"/>
                      </a:lnTo>
                      <a:lnTo>
                        <a:pt x="552094" y="352424"/>
                      </a:lnTo>
                      <a:lnTo>
                        <a:pt x="466370" y="447674"/>
                      </a:lnTo>
                      <a:lnTo>
                        <a:pt x="471132" y="523874"/>
                      </a:lnTo>
                      <a:lnTo>
                        <a:pt x="513994" y="561974"/>
                      </a:lnTo>
                      <a:lnTo>
                        <a:pt x="504470" y="619124"/>
                      </a:lnTo>
                      <a:lnTo>
                        <a:pt x="404458" y="657224"/>
                      </a:lnTo>
                      <a:lnTo>
                        <a:pt x="361594" y="628648"/>
                      </a:lnTo>
                      <a:lnTo>
                        <a:pt x="328258" y="661988"/>
                      </a:lnTo>
                      <a:lnTo>
                        <a:pt x="190144" y="619124"/>
                      </a:lnTo>
                      <a:lnTo>
                        <a:pt x="117948" y="662958"/>
                      </a:lnTo>
                      <a:lnTo>
                        <a:pt x="113944" y="642936"/>
                      </a:lnTo>
                      <a:lnTo>
                        <a:pt x="113944" y="581024"/>
                      </a:lnTo>
                      <a:lnTo>
                        <a:pt x="13932" y="563630"/>
                      </a:lnTo>
                      <a:lnTo>
                        <a:pt x="13932" y="495300"/>
                      </a:lnTo>
                      <a:lnTo>
                        <a:pt x="0" y="473008"/>
                      </a:lnTo>
                      <a:lnTo>
                        <a:pt x="61558" y="476248"/>
                      </a:lnTo>
                      <a:lnTo>
                        <a:pt x="204432" y="442912"/>
                      </a:lnTo>
                      <a:lnTo>
                        <a:pt x="223482" y="376236"/>
                      </a:lnTo>
                      <a:lnTo>
                        <a:pt x="223482" y="328612"/>
                      </a:lnTo>
                      <a:lnTo>
                        <a:pt x="337782" y="309562"/>
                      </a:lnTo>
                      <a:lnTo>
                        <a:pt x="339430" y="298938"/>
                      </a:lnTo>
                      <a:lnTo>
                        <a:pt x="380644" y="271462"/>
                      </a:lnTo>
                      <a:lnTo>
                        <a:pt x="399694" y="209548"/>
                      </a:lnTo>
                      <a:lnTo>
                        <a:pt x="485418" y="214312"/>
                      </a:lnTo>
                      <a:lnTo>
                        <a:pt x="572278" y="34392"/>
                      </a:lnTo>
                      <a:lnTo>
                        <a:pt x="671158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50" name="フリーフォーム: 図形 2049">
                  <a:extLst>
                    <a:ext uri="{FF2B5EF4-FFF2-40B4-BE49-F238E27FC236}">
                      <a16:creationId xmlns:a16="http://schemas.microsoft.com/office/drawing/2014/main" id="{6C5B1DF0-79A9-4140-B06D-A51B159E0331}"/>
                    </a:ext>
                  </a:extLst>
                </p:cNvPr>
                <p:cNvSpPr/>
                <p:nvPr/>
              </p:nvSpPr>
              <p:spPr>
                <a:xfrm>
                  <a:off x="25230138" y="31013946"/>
                  <a:ext cx="530226" cy="919948"/>
                </a:xfrm>
                <a:custGeom>
                  <a:avLst/>
                  <a:gdLst>
                    <a:gd name="connsiteX0" fmla="*/ 177484 w 530226"/>
                    <a:gd name="connsiteY0" fmla="*/ 0 h 919948"/>
                    <a:gd name="connsiteX1" fmla="*/ 244474 w 530226"/>
                    <a:gd name="connsiteY1" fmla="*/ 13742 h 919948"/>
                    <a:gd name="connsiteX2" fmla="*/ 282574 w 530226"/>
                    <a:gd name="connsiteY2" fmla="*/ 128042 h 919948"/>
                    <a:gd name="connsiteX3" fmla="*/ 358774 w 530226"/>
                    <a:gd name="connsiteY3" fmla="*/ 142330 h 919948"/>
                    <a:gd name="connsiteX4" fmla="*/ 368300 w 530226"/>
                    <a:gd name="connsiteY4" fmla="*/ 194718 h 919948"/>
                    <a:gd name="connsiteX5" fmla="*/ 448766 w 530226"/>
                    <a:gd name="connsiteY5" fmla="*/ 188280 h 919948"/>
                    <a:gd name="connsiteX6" fmla="*/ 449262 w 530226"/>
                    <a:gd name="connsiteY6" fmla="*/ 194718 h 919948"/>
                    <a:gd name="connsiteX7" fmla="*/ 430212 w 530226"/>
                    <a:gd name="connsiteY7" fmla="*/ 337592 h 919948"/>
                    <a:gd name="connsiteX8" fmla="*/ 434974 w 530226"/>
                    <a:gd name="connsiteY8" fmla="*/ 385218 h 919948"/>
                    <a:gd name="connsiteX9" fmla="*/ 458786 w 530226"/>
                    <a:gd name="connsiteY9" fmla="*/ 413792 h 919948"/>
                    <a:gd name="connsiteX10" fmla="*/ 511174 w 530226"/>
                    <a:gd name="connsiteY10" fmla="*/ 385218 h 919948"/>
                    <a:gd name="connsiteX11" fmla="*/ 530226 w 530226"/>
                    <a:gd name="connsiteY11" fmla="*/ 437604 h 919948"/>
                    <a:gd name="connsiteX12" fmla="*/ 473074 w 530226"/>
                    <a:gd name="connsiteY12" fmla="*/ 556666 h 919948"/>
                    <a:gd name="connsiteX13" fmla="*/ 478616 w 530226"/>
                    <a:gd name="connsiteY13" fmla="*/ 558822 h 919948"/>
                    <a:gd name="connsiteX14" fmla="*/ 473074 w 530226"/>
                    <a:gd name="connsiteY14" fmla="*/ 561430 h 919948"/>
                    <a:gd name="connsiteX15" fmla="*/ 439738 w 530226"/>
                    <a:gd name="connsiteY15" fmla="*/ 599530 h 919948"/>
                    <a:gd name="connsiteX16" fmla="*/ 401638 w 530226"/>
                    <a:gd name="connsiteY16" fmla="*/ 618578 h 919948"/>
                    <a:gd name="connsiteX17" fmla="*/ 377826 w 530226"/>
                    <a:gd name="connsiteY17" fmla="*/ 666204 h 919948"/>
                    <a:gd name="connsiteX18" fmla="*/ 377826 w 530226"/>
                    <a:gd name="connsiteY18" fmla="*/ 732878 h 919948"/>
                    <a:gd name="connsiteX19" fmla="*/ 431126 w 530226"/>
                    <a:gd name="connsiteY19" fmla="*/ 757212 h 919948"/>
                    <a:gd name="connsiteX20" fmla="*/ 459292 w 530226"/>
                    <a:gd name="connsiteY20" fmla="*/ 919948 h 919948"/>
                    <a:gd name="connsiteX21" fmla="*/ 322262 w 530226"/>
                    <a:gd name="connsiteY21" fmla="*/ 856704 h 919948"/>
                    <a:gd name="connsiteX22" fmla="*/ 265112 w 530226"/>
                    <a:gd name="connsiteY22" fmla="*/ 888454 h 919948"/>
                    <a:gd name="connsiteX23" fmla="*/ 234542 w 530226"/>
                    <a:gd name="connsiteY23" fmla="*/ 888454 h 919948"/>
                    <a:gd name="connsiteX24" fmla="*/ 244474 w 530226"/>
                    <a:gd name="connsiteY24" fmla="*/ 694778 h 919948"/>
                    <a:gd name="connsiteX25" fmla="*/ 192086 w 530226"/>
                    <a:gd name="connsiteY25" fmla="*/ 690018 h 919948"/>
                    <a:gd name="connsiteX26" fmla="*/ 125412 w 530226"/>
                    <a:gd name="connsiteY26" fmla="*/ 561430 h 919948"/>
                    <a:gd name="connsiteX27" fmla="*/ 163512 w 530226"/>
                    <a:gd name="connsiteY27" fmla="*/ 485230 h 919948"/>
                    <a:gd name="connsiteX28" fmla="*/ 211138 w 530226"/>
                    <a:gd name="connsiteY28" fmla="*/ 423318 h 919948"/>
                    <a:gd name="connsiteX29" fmla="*/ 196850 w 530226"/>
                    <a:gd name="connsiteY29" fmla="*/ 361404 h 919948"/>
                    <a:gd name="connsiteX30" fmla="*/ 63500 w 530226"/>
                    <a:gd name="connsiteY30" fmla="*/ 358506 h 919948"/>
                    <a:gd name="connsiteX31" fmla="*/ 63500 w 530226"/>
                    <a:gd name="connsiteY31" fmla="*/ 280442 h 919948"/>
                    <a:gd name="connsiteX32" fmla="*/ 0 w 530226"/>
                    <a:gd name="connsiteY32" fmla="*/ 194716 h 919948"/>
                    <a:gd name="connsiteX33" fmla="*/ 15874 w 530226"/>
                    <a:gd name="connsiteY33" fmla="*/ 161378 h 919948"/>
                    <a:gd name="connsiteX34" fmla="*/ 106362 w 530226"/>
                    <a:gd name="connsiteY34" fmla="*/ 123278 h 919948"/>
                    <a:gd name="connsiteX35" fmla="*/ 177484 w 530226"/>
                    <a:gd name="connsiteY35" fmla="*/ 0 h 91994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</a:cxnLst>
                  <a:rect l="l" t="t" r="r" b="b"/>
                  <a:pathLst>
                    <a:path w="530226" h="919948">
                      <a:moveTo>
                        <a:pt x="177484" y="0"/>
                      </a:moveTo>
                      <a:lnTo>
                        <a:pt x="244474" y="13742"/>
                      </a:lnTo>
                      <a:lnTo>
                        <a:pt x="282574" y="128042"/>
                      </a:lnTo>
                      <a:lnTo>
                        <a:pt x="358774" y="142330"/>
                      </a:lnTo>
                      <a:lnTo>
                        <a:pt x="368300" y="194718"/>
                      </a:lnTo>
                      <a:lnTo>
                        <a:pt x="448766" y="188280"/>
                      </a:lnTo>
                      <a:lnTo>
                        <a:pt x="449262" y="194718"/>
                      </a:lnTo>
                      <a:lnTo>
                        <a:pt x="430212" y="337592"/>
                      </a:lnTo>
                      <a:lnTo>
                        <a:pt x="434974" y="385218"/>
                      </a:lnTo>
                      <a:lnTo>
                        <a:pt x="458786" y="413792"/>
                      </a:lnTo>
                      <a:lnTo>
                        <a:pt x="511174" y="385218"/>
                      </a:lnTo>
                      <a:lnTo>
                        <a:pt x="530226" y="437604"/>
                      </a:lnTo>
                      <a:lnTo>
                        <a:pt x="473074" y="556666"/>
                      </a:lnTo>
                      <a:lnTo>
                        <a:pt x="478616" y="558822"/>
                      </a:lnTo>
                      <a:lnTo>
                        <a:pt x="473074" y="561430"/>
                      </a:lnTo>
                      <a:lnTo>
                        <a:pt x="439738" y="599530"/>
                      </a:lnTo>
                      <a:lnTo>
                        <a:pt x="401638" y="618578"/>
                      </a:lnTo>
                      <a:lnTo>
                        <a:pt x="377826" y="666204"/>
                      </a:lnTo>
                      <a:lnTo>
                        <a:pt x="377826" y="732878"/>
                      </a:lnTo>
                      <a:lnTo>
                        <a:pt x="431126" y="757212"/>
                      </a:lnTo>
                      <a:lnTo>
                        <a:pt x="459292" y="919948"/>
                      </a:lnTo>
                      <a:lnTo>
                        <a:pt x="322262" y="856704"/>
                      </a:lnTo>
                      <a:lnTo>
                        <a:pt x="265112" y="888454"/>
                      </a:lnTo>
                      <a:lnTo>
                        <a:pt x="234542" y="888454"/>
                      </a:lnTo>
                      <a:lnTo>
                        <a:pt x="244474" y="694778"/>
                      </a:lnTo>
                      <a:lnTo>
                        <a:pt x="192086" y="690018"/>
                      </a:lnTo>
                      <a:lnTo>
                        <a:pt x="125412" y="561430"/>
                      </a:lnTo>
                      <a:lnTo>
                        <a:pt x="163512" y="485230"/>
                      </a:lnTo>
                      <a:lnTo>
                        <a:pt x="211138" y="423318"/>
                      </a:lnTo>
                      <a:lnTo>
                        <a:pt x="196850" y="361404"/>
                      </a:lnTo>
                      <a:lnTo>
                        <a:pt x="63500" y="358506"/>
                      </a:lnTo>
                      <a:lnTo>
                        <a:pt x="63500" y="280442"/>
                      </a:lnTo>
                      <a:lnTo>
                        <a:pt x="0" y="194716"/>
                      </a:lnTo>
                      <a:lnTo>
                        <a:pt x="15874" y="161378"/>
                      </a:lnTo>
                      <a:lnTo>
                        <a:pt x="106362" y="123278"/>
                      </a:lnTo>
                      <a:lnTo>
                        <a:pt x="177484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51" name="フリーフォーム: 図形 2050">
                  <a:extLst>
                    <a:ext uri="{FF2B5EF4-FFF2-40B4-BE49-F238E27FC236}">
                      <a16:creationId xmlns:a16="http://schemas.microsoft.com/office/drawing/2014/main" id="{F576D2A3-4F71-41EA-B0DE-BE4F9B9423F9}"/>
                    </a:ext>
                  </a:extLst>
                </p:cNvPr>
                <p:cNvSpPr/>
                <p:nvPr/>
              </p:nvSpPr>
              <p:spPr>
                <a:xfrm>
                  <a:off x="26168092" y="33125704"/>
                  <a:ext cx="670184" cy="739688"/>
                </a:xfrm>
                <a:custGeom>
                  <a:avLst/>
                  <a:gdLst>
                    <a:gd name="connsiteX0" fmla="*/ 179958 w 670184"/>
                    <a:gd name="connsiteY0" fmla="*/ 0 h 739688"/>
                    <a:gd name="connsiteX1" fmla="*/ 220920 w 670184"/>
                    <a:gd name="connsiteY1" fmla="*/ 59396 h 739688"/>
                    <a:gd name="connsiteX2" fmla="*/ 325696 w 670184"/>
                    <a:gd name="connsiteY2" fmla="*/ 59396 h 739688"/>
                    <a:gd name="connsiteX3" fmla="*/ 359032 w 670184"/>
                    <a:gd name="connsiteY3" fmla="*/ 107020 h 739688"/>
                    <a:gd name="connsiteX4" fmla="*/ 411420 w 670184"/>
                    <a:gd name="connsiteY4" fmla="*/ 107020 h 739688"/>
                    <a:gd name="connsiteX5" fmla="*/ 491894 w 670184"/>
                    <a:gd name="connsiteY5" fmla="*/ 166036 h 739688"/>
                    <a:gd name="connsiteX6" fmla="*/ 489208 w 670184"/>
                    <a:gd name="connsiteY6" fmla="*/ 205446 h 739688"/>
                    <a:gd name="connsiteX7" fmla="*/ 505084 w 670184"/>
                    <a:gd name="connsiteY7" fmla="*/ 256246 h 739688"/>
                    <a:gd name="connsiteX8" fmla="*/ 486032 w 670184"/>
                    <a:gd name="connsiteY8" fmla="*/ 297520 h 739688"/>
                    <a:gd name="connsiteX9" fmla="*/ 562232 w 670184"/>
                    <a:gd name="connsiteY9" fmla="*/ 376896 h 739688"/>
                    <a:gd name="connsiteX10" fmla="*/ 565408 w 670184"/>
                    <a:gd name="connsiteY10" fmla="*/ 465796 h 739688"/>
                    <a:gd name="connsiteX11" fmla="*/ 657484 w 670184"/>
                    <a:gd name="connsiteY11" fmla="*/ 532472 h 739688"/>
                    <a:gd name="connsiteX12" fmla="*/ 641608 w 670184"/>
                    <a:gd name="connsiteY12" fmla="*/ 589620 h 739688"/>
                    <a:gd name="connsiteX13" fmla="*/ 670184 w 670184"/>
                    <a:gd name="connsiteY13" fmla="*/ 643596 h 739688"/>
                    <a:gd name="connsiteX14" fmla="*/ 432136 w 670184"/>
                    <a:gd name="connsiteY14" fmla="*/ 739688 h 739688"/>
                    <a:gd name="connsiteX15" fmla="*/ 320932 w 670184"/>
                    <a:gd name="connsiteY15" fmla="*/ 635660 h 739688"/>
                    <a:gd name="connsiteX16" fmla="*/ 339984 w 670184"/>
                    <a:gd name="connsiteY16" fmla="*/ 578508 h 739688"/>
                    <a:gd name="connsiteX17" fmla="*/ 316172 w 670184"/>
                    <a:gd name="connsiteY17" fmla="*/ 526120 h 739688"/>
                    <a:gd name="connsiteX18" fmla="*/ 339984 w 670184"/>
                    <a:gd name="connsiteY18" fmla="*/ 416584 h 739688"/>
                    <a:gd name="connsiteX19" fmla="*/ 268546 w 670184"/>
                    <a:gd name="connsiteY19" fmla="*/ 335620 h 739688"/>
                    <a:gd name="connsiteX20" fmla="*/ 178058 w 670184"/>
                    <a:gd name="connsiteY20" fmla="*/ 335620 h 739688"/>
                    <a:gd name="connsiteX21" fmla="*/ 0 w 670184"/>
                    <a:gd name="connsiteY21" fmla="*/ 332924 h 739688"/>
                    <a:gd name="connsiteX22" fmla="*/ 179958 w 670184"/>
                    <a:gd name="connsiteY22" fmla="*/ 0 h 7396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</a:cxnLst>
                  <a:rect l="l" t="t" r="r" b="b"/>
                  <a:pathLst>
                    <a:path w="670184" h="739688">
                      <a:moveTo>
                        <a:pt x="179958" y="0"/>
                      </a:moveTo>
                      <a:lnTo>
                        <a:pt x="220920" y="59396"/>
                      </a:lnTo>
                      <a:lnTo>
                        <a:pt x="325696" y="59396"/>
                      </a:lnTo>
                      <a:lnTo>
                        <a:pt x="359032" y="107020"/>
                      </a:lnTo>
                      <a:lnTo>
                        <a:pt x="411420" y="107020"/>
                      </a:lnTo>
                      <a:lnTo>
                        <a:pt x="491894" y="166036"/>
                      </a:lnTo>
                      <a:lnTo>
                        <a:pt x="489208" y="205446"/>
                      </a:lnTo>
                      <a:lnTo>
                        <a:pt x="505084" y="256246"/>
                      </a:lnTo>
                      <a:lnTo>
                        <a:pt x="486032" y="297520"/>
                      </a:lnTo>
                      <a:lnTo>
                        <a:pt x="562232" y="376896"/>
                      </a:lnTo>
                      <a:lnTo>
                        <a:pt x="565408" y="465796"/>
                      </a:lnTo>
                      <a:lnTo>
                        <a:pt x="657484" y="532472"/>
                      </a:lnTo>
                      <a:lnTo>
                        <a:pt x="641608" y="589620"/>
                      </a:lnTo>
                      <a:lnTo>
                        <a:pt x="670184" y="643596"/>
                      </a:lnTo>
                      <a:lnTo>
                        <a:pt x="432136" y="739688"/>
                      </a:lnTo>
                      <a:lnTo>
                        <a:pt x="320932" y="635660"/>
                      </a:lnTo>
                      <a:lnTo>
                        <a:pt x="339984" y="578508"/>
                      </a:lnTo>
                      <a:lnTo>
                        <a:pt x="316172" y="526120"/>
                      </a:lnTo>
                      <a:lnTo>
                        <a:pt x="339984" y="416584"/>
                      </a:lnTo>
                      <a:lnTo>
                        <a:pt x="268546" y="335620"/>
                      </a:lnTo>
                      <a:lnTo>
                        <a:pt x="178058" y="335620"/>
                      </a:lnTo>
                      <a:lnTo>
                        <a:pt x="0" y="332924"/>
                      </a:lnTo>
                      <a:lnTo>
                        <a:pt x="179958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52" name="フリーフォーム: 図形 2051">
                  <a:extLst>
                    <a:ext uri="{FF2B5EF4-FFF2-40B4-BE49-F238E27FC236}">
                      <a16:creationId xmlns:a16="http://schemas.microsoft.com/office/drawing/2014/main" id="{5857DD3F-1F8B-4A6A-88C4-EC73A24AF977}"/>
                    </a:ext>
                  </a:extLst>
                </p:cNvPr>
                <p:cNvSpPr/>
                <p:nvPr/>
              </p:nvSpPr>
              <p:spPr>
                <a:xfrm>
                  <a:off x="26348050" y="32505650"/>
                  <a:ext cx="725174" cy="786090"/>
                </a:xfrm>
                <a:custGeom>
                  <a:avLst/>
                  <a:gdLst>
                    <a:gd name="connsiteX0" fmla="*/ 585474 w 725174"/>
                    <a:gd name="connsiteY0" fmla="*/ 0 h 786090"/>
                    <a:gd name="connsiteX1" fmla="*/ 658500 w 725174"/>
                    <a:gd name="connsiteY1" fmla="*/ 0 h 786090"/>
                    <a:gd name="connsiteX2" fmla="*/ 725174 w 725174"/>
                    <a:gd name="connsiteY2" fmla="*/ 111126 h 786090"/>
                    <a:gd name="connsiteX3" fmla="*/ 680726 w 725174"/>
                    <a:gd name="connsiteY3" fmla="*/ 180974 h 786090"/>
                    <a:gd name="connsiteX4" fmla="*/ 636274 w 725174"/>
                    <a:gd name="connsiteY4" fmla="*/ 209550 h 786090"/>
                    <a:gd name="connsiteX5" fmla="*/ 617226 w 725174"/>
                    <a:gd name="connsiteY5" fmla="*/ 352426 h 786090"/>
                    <a:gd name="connsiteX6" fmla="*/ 490226 w 725174"/>
                    <a:gd name="connsiteY6" fmla="*/ 457200 h 786090"/>
                    <a:gd name="connsiteX7" fmla="*/ 483874 w 725174"/>
                    <a:gd name="connsiteY7" fmla="*/ 492126 h 786090"/>
                    <a:gd name="connsiteX8" fmla="*/ 318774 w 725174"/>
                    <a:gd name="connsiteY8" fmla="*/ 685800 h 786090"/>
                    <a:gd name="connsiteX9" fmla="*/ 311936 w 725174"/>
                    <a:gd name="connsiteY9" fmla="*/ 786090 h 786090"/>
                    <a:gd name="connsiteX10" fmla="*/ 231462 w 725174"/>
                    <a:gd name="connsiteY10" fmla="*/ 727074 h 786090"/>
                    <a:gd name="connsiteX11" fmla="*/ 179074 w 725174"/>
                    <a:gd name="connsiteY11" fmla="*/ 727074 h 786090"/>
                    <a:gd name="connsiteX12" fmla="*/ 145738 w 725174"/>
                    <a:gd name="connsiteY12" fmla="*/ 679450 h 786090"/>
                    <a:gd name="connsiteX13" fmla="*/ 40962 w 725174"/>
                    <a:gd name="connsiteY13" fmla="*/ 679450 h 786090"/>
                    <a:gd name="connsiteX14" fmla="*/ 0 w 725174"/>
                    <a:gd name="connsiteY14" fmla="*/ 620054 h 786090"/>
                    <a:gd name="connsiteX15" fmla="*/ 10800 w 725174"/>
                    <a:gd name="connsiteY15" fmla="*/ 600074 h 786090"/>
                    <a:gd name="connsiteX16" fmla="*/ 77474 w 725174"/>
                    <a:gd name="connsiteY16" fmla="*/ 520700 h 786090"/>
                    <a:gd name="connsiteX17" fmla="*/ 150500 w 725174"/>
                    <a:gd name="connsiteY17" fmla="*/ 511174 h 786090"/>
                    <a:gd name="connsiteX18" fmla="*/ 287026 w 725174"/>
                    <a:gd name="connsiteY18" fmla="*/ 288926 h 786090"/>
                    <a:gd name="connsiteX19" fmla="*/ 372750 w 725174"/>
                    <a:gd name="connsiteY19" fmla="*/ 273050 h 786090"/>
                    <a:gd name="connsiteX20" fmla="*/ 477526 w 725174"/>
                    <a:gd name="connsiteY20" fmla="*/ 174626 h 786090"/>
                    <a:gd name="connsiteX21" fmla="*/ 585474 w 725174"/>
                    <a:gd name="connsiteY21" fmla="*/ 0 h 78609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</a:cxnLst>
                  <a:rect l="l" t="t" r="r" b="b"/>
                  <a:pathLst>
                    <a:path w="725174" h="786090">
                      <a:moveTo>
                        <a:pt x="585474" y="0"/>
                      </a:moveTo>
                      <a:lnTo>
                        <a:pt x="658500" y="0"/>
                      </a:lnTo>
                      <a:lnTo>
                        <a:pt x="725174" y="111126"/>
                      </a:lnTo>
                      <a:lnTo>
                        <a:pt x="680726" y="180974"/>
                      </a:lnTo>
                      <a:lnTo>
                        <a:pt x="636274" y="209550"/>
                      </a:lnTo>
                      <a:lnTo>
                        <a:pt x="617226" y="352426"/>
                      </a:lnTo>
                      <a:lnTo>
                        <a:pt x="490226" y="457200"/>
                      </a:lnTo>
                      <a:lnTo>
                        <a:pt x="483874" y="492126"/>
                      </a:lnTo>
                      <a:lnTo>
                        <a:pt x="318774" y="685800"/>
                      </a:lnTo>
                      <a:lnTo>
                        <a:pt x="311936" y="786090"/>
                      </a:lnTo>
                      <a:lnTo>
                        <a:pt x="231462" y="727074"/>
                      </a:lnTo>
                      <a:lnTo>
                        <a:pt x="179074" y="727074"/>
                      </a:lnTo>
                      <a:lnTo>
                        <a:pt x="145738" y="679450"/>
                      </a:lnTo>
                      <a:lnTo>
                        <a:pt x="40962" y="679450"/>
                      </a:lnTo>
                      <a:lnTo>
                        <a:pt x="0" y="620054"/>
                      </a:lnTo>
                      <a:lnTo>
                        <a:pt x="10800" y="600074"/>
                      </a:lnTo>
                      <a:lnTo>
                        <a:pt x="77474" y="520700"/>
                      </a:lnTo>
                      <a:lnTo>
                        <a:pt x="150500" y="511174"/>
                      </a:lnTo>
                      <a:lnTo>
                        <a:pt x="287026" y="288926"/>
                      </a:lnTo>
                      <a:lnTo>
                        <a:pt x="372750" y="273050"/>
                      </a:lnTo>
                      <a:lnTo>
                        <a:pt x="477526" y="174626"/>
                      </a:lnTo>
                      <a:lnTo>
                        <a:pt x="585474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53" name="フリーフォーム: 図形 2052">
                  <a:extLst>
                    <a:ext uri="{FF2B5EF4-FFF2-40B4-BE49-F238E27FC236}">
                      <a16:creationId xmlns:a16="http://schemas.microsoft.com/office/drawing/2014/main" id="{49DAEC96-BD79-4A9D-9FAE-3C914BB02CC3}"/>
                    </a:ext>
                  </a:extLst>
                </p:cNvPr>
                <p:cNvSpPr/>
                <p:nvPr/>
              </p:nvSpPr>
              <p:spPr>
                <a:xfrm>
                  <a:off x="25939750" y="33458628"/>
                  <a:ext cx="660478" cy="599596"/>
                </a:xfrm>
                <a:custGeom>
                  <a:avLst/>
                  <a:gdLst>
                    <a:gd name="connsiteX0" fmla="*/ 228342 w 660478"/>
                    <a:gd name="connsiteY0" fmla="*/ 0 h 599596"/>
                    <a:gd name="connsiteX1" fmla="*/ 406400 w 660478"/>
                    <a:gd name="connsiteY1" fmla="*/ 2696 h 599596"/>
                    <a:gd name="connsiteX2" fmla="*/ 496888 w 660478"/>
                    <a:gd name="connsiteY2" fmla="*/ 2696 h 599596"/>
                    <a:gd name="connsiteX3" fmla="*/ 568326 w 660478"/>
                    <a:gd name="connsiteY3" fmla="*/ 83660 h 599596"/>
                    <a:gd name="connsiteX4" fmla="*/ 544514 w 660478"/>
                    <a:gd name="connsiteY4" fmla="*/ 193196 h 599596"/>
                    <a:gd name="connsiteX5" fmla="*/ 568326 w 660478"/>
                    <a:gd name="connsiteY5" fmla="*/ 245584 h 599596"/>
                    <a:gd name="connsiteX6" fmla="*/ 549274 w 660478"/>
                    <a:gd name="connsiteY6" fmla="*/ 302736 h 599596"/>
                    <a:gd name="connsiteX7" fmla="*/ 660478 w 660478"/>
                    <a:gd name="connsiteY7" fmla="*/ 406764 h 599596"/>
                    <a:gd name="connsiteX8" fmla="*/ 552450 w 660478"/>
                    <a:gd name="connsiteY8" fmla="*/ 450372 h 599596"/>
                    <a:gd name="connsiteX9" fmla="*/ 434974 w 660478"/>
                    <a:gd name="connsiteY9" fmla="*/ 567848 h 599596"/>
                    <a:gd name="connsiteX10" fmla="*/ 361950 w 660478"/>
                    <a:gd name="connsiteY10" fmla="*/ 548796 h 599596"/>
                    <a:gd name="connsiteX11" fmla="*/ 228600 w 660478"/>
                    <a:gd name="connsiteY11" fmla="*/ 599596 h 599596"/>
                    <a:gd name="connsiteX12" fmla="*/ 219074 w 660478"/>
                    <a:gd name="connsiteY12" fmla="*/ 539272 h 599596"/>
                    <a:gd name="connsiteX13" fmla="*/ 127000 w 660478"/>
                    <a:gd name="connsiteY13" fmla="*/ 482124 h 599596"/>
                    <a:gd name="connsiteX14" fmla="*/ 149226 w 660478"/>
                    <a:gd name="connsiteY14" fmla="*/ 386872 h 599596"/>
                    <a:gd name="connsiteX15" fmla="*/ 38100 w 660478"/>
                    <a:gd name="connsiteY15" fmla="*/ 390048 h 599596"/>
                    <a:gd name="connsiteX16" fmla="*/ 38100 w 660478"/>
                    <a:gd name="connsiteY16" fmla="*/ 301148 h 599596"/>
                    <a:gd name="connsiteX17" fmla="*/ 0 w 660478"/>
                    <a:gd name="connsiteY17" fmla="*/ 196372 h 599596"/>
                    <a:gd name="connsiteX18" fmla="*/ 79374 w 660478"/>
                    <a:gd name="connsiteY18" fmla="*/ 85248 h 599596"/>
                    <a:gd name="connsiteX19" fmla="*/ 165100 w 660478"/>
                    <a:gd name="connsiteY19" fmla="*/ 116996 h 599596"/>
                    <a:gd name="connsiteX20" fmla="*/ 228342 w 660478"/>
                    <a:gd name="connsiteY20" fmla="*/ 0 h 59959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660478" h="599596">
                      <a:moveTo>
                        <a:pt x="228342" y="0"/>
                      </a:moveTo>
                      <a:lnTo>
                        <a:pt x="406400" y="2696"/>
                      </a:lnTo>
                      <a:lnTo>
                        <a:pt x="496888" y="2696"/>
                      </a:lnTo>
                      <a:lnTo>
                        <a:pt x="568326" y="83660"/>
                      </a:lnTo>
                      <a:lnTo>
                        <a:pt x="544514" y="193196"/>
                      </a:lnTo>
                      <a:lnTo>
                        <a:pt x="568326" y="245584"/>
                      </a:lnTo>
                      <a:lnTo>
                        <a:pt x="549274" y="302736"/>
                      </a:lnTo>
                      <a:lnTo>
                        <a:pt x="660478" y="406764"/>
                      </a:lnTo>
                      <a:lnTo>
                        <a:pt x="552450" y="450372"/>
                      </a:lnTo>
                      <a:lnTo>
                        <a:pt x="434974" y="567848"/>
                      </a:lnTo>
                      <a:lnTo>
                        <a:pt x="361950" y="548796"/>
                      </a:lnTo>
                      <a:lnTo>
                        <a:pt x="228600" y="599596"/>
                      </a:lnTo>
                      <a:lnTo>
                        <a:pt x="219074" y="539272"/>
                      </a:lnTo>
                      <a:lnTo>
                        <a:pt x="127000" y="482124"/>
                      </a:lnTo>
                      <a:lnTo>
                        <a:pt x="149226" y="386872"/>
                      </a:lnTo>
                      <a:lnTo>
                        <a:pt x="38100" y="390048"/>
                      </a:lnTo>
                      <a:lnTo>
                        <a:pt x="38100" y="301148"/>
                      </a:lnTo>
                      <a:lnTo>
                        <a:pt x="0" y="196372"/>
                      </a:lnTo>
                      <a:lnTo>
                        <a:pt x="79374" y="85248"/>
                      </a:lnTo>
                      <a:lnTo>
                        <a:pt x="165100" y="116996"/>
                      </a:lnTo>
                      <a:lnTo>
                        <a:pt x="228342" y="0"/>
                      </a:ln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2012" name="フリーフォーム: 図形 2011">
                <a:extLst>
                  <a:ext uri="{FF2B5EF4-FFF2-40B4-BE49-F238E27FC236}">
                    <a16:creationId xmlns:a16="http://schemas.microsoft.com/office/drawing/2014/main" id="{3CCDCE84-CC89-4920-BCA0-7956969B533B}"/>
                  </a:ext>
                </a:extLst>
              </p:cNvPr>
              <p:cNvSpPr/>
              <p:nvPr/>
            </p:nvSpPr>
            <p:spPr>
              <a:xfrm>
                <a:off x="24707850" y="28543250"/>
                <a:ext cx="3695700" cy="3892550"/>
              </a:xfrm>
              <a:custGeom>
                <a:avLst/>
                <a:gdLst>
                  <a:gd name="connsiteX0" fmla="*/ 368300 w 3695700"/>
                  <a:gd name="connsiteY0" fmla="*/ 209550 h 3892550"/>
                  <a:gd name="connsiteX1" fmla="*/ 482600 w 3695700"/>
                  <a:gd name="connsiteY1" fmla="*/ 171450 h 3892550"/>
                  <a:gd name="connsiteX2" fmla="*/ 622300 w 3695700"/>
                  <a:gd name="connsiteY2" fmla="*/ 139700 h 3892550"/>
                  <a:gd name="connsiteX3" fmla="*/ 812800 w 3695700"/>
                  <a:gd name="connsiteY3" fmla="*/ 0 h 3892550"/>
                  <a:gd name="connsiteX4" fmla="*/ 895350 w 3695700"/>
                  <a:gd name="connsiteY4" fmla="*/ 0 h 3892550"/>
                  <a:gd name="connsiteX5" fmla="*/ 933450 w 3695700"/>
                  <a:gd name="connsiteY5" fmla="*/ 57150 h 3892550"/>
                  <a:gd name="connsiteX6" fmla="*/ 1016000 w 3695700"/>
                  <a:gd name="connsiteY6" fmla="*/ 31750 h 3892550"/>
                  <a:gd name="connsiteX7" fmla="*/ 1117600 w 3695700"/>
                  <a:gd name="connsiteY7" fmla="*/ 95250 h 3892550"/>
                  <a:gd name="connsiteX8" fmla="*/ 1231900 w 3695700"/>
                  <a:gd name="connsiteY8" fmla="*/ 44450 h 3892550"/>
                  <a:gd name="connsiteX9" fmla="*/ 1346200 w 3695700"/>
                  <a:gd name="connsiteY9" fmla="*/ 44450 h 3892550"/>
                  <a:gd name="connsiteX10" fmla="*/ 1422400 w 3695700"/>
                  <a:gd name="connsiteY10" fmla="*/ 0 h 3892550"/>
                  <a:gd name="connsiteX11" fmla="*/ 1689100 w 3695700"/>
                  <a:gd name="connsiteY11" fmla="*/ 0 h 3892550"/>
                  <a:gd name="connsiteX12" fmla="*/ 1765300 w 3695700"/>
                  <a:gd name="connsiteY12" fmla="*/ 57150 h 3892550"/>
                  <a:gd name="connsiteX13" fmla="*/ 1854200 w 3695700"/>
                  <a:gd name="connsiteY13" fmla="*/ 31750 h 3892550"/>
                  <a:gd name="connsiteX14" fmla="*/ 1898650 w 3695700"/>
                  <a:gd name="connsiteY14" fmla="*/ 177800 h 3892550"/>
                  <a:gd name="connsiteX15" fmla="*/ 1822450 w 3695700"/>
                  <a:gd name="connsiteY15" fmla="*/ 279400 h 3892550"/>
                  <a:gd name="connsiteX16" fmla="*/ 2025650 w 3695700"/>
                  <a:gd name="connsiteY16" fmla="*/ 482600 h 3892550"/>
                  <a:gd name="connsiteX17" fmla="*/ 2019300 w 3695700"/>
                  <a:gd name="connsiteY17" fmla="*/ 558800 h 3892550"/>
                  <a:gd name="connsiteX18" fmla="*/ 2063750 w 3695700"/>
                  <a:gd name="connsiteY18" fmla="*/ 603250 h 3892550"/>
                  <a:gd name="connsiteX19" fmla="*/ 2279650 w 3695700"/>
                  <a:gd name="connsiteY19" fmla="*/ 488950 h 3892550"/>
                  <a:gd name="connsiteX20" fmla="*/ 2374900 w 3695700"/>
                  <a:gd name="connsiteY20" fmla="*/ 482600 h 3892550"/>
                  <a:gd name="connsiteX21" fmla="*/ 2419350 w 3695700"/>
                  <a:gd name="connsiteY21" fmla="*/ 571500 h 3892550"/>
                  <a:gd name="connsiteX22" fmla="*/ 2368550 w 3695700"/>
                  <a:gd name="connsiteY22" fmla="*/ 622300 h 3892550"/>
                  <a:gd name="connsiteX23" fmla="*/ 2393950 w 3695700"/>
                  <a:gd name="connsiteY23" fmla="*/ 730250 h 3892550"/>
                  <a:gd name="connsiteX24" fmla="*/ 2451100 w 3695700"/>
                  <a:gd name="connsiteY24" fmla="*/ 812800 h 3892550"/>
                  <a:gd name="connsiteX25" fmla="*/ 2432050 w 3695700"/>
                  <a:gd name="connsiteY25" fmla="*/ 977900 h 3892550"/>
                  <a:gd name="connsiteX26" fmla="*/ 2362200 w 3695700"/>
                  <a:gd name="connsiteY26" fmla="*/ 977900 h 3892550"/>
                  <a:gd name="connsiteX27" fmla="*/ 2260600 w 3695700"/>
                  <a:gd name="connsiteY27" fmla="*/ 1060450 h 3892550"/>
                  <a:gd name="connsiteX28" fmla="*/ 2241550 w 3695700"/>
                  <a:gd name="connsiteY28" fmla="*/ 1028700 h 3892550"/>
                  <a:gd name="connsiteX29" fmla="*/ 2101850 w 3695700"/>
                  <a:gd name="connsiteY29" fmla="*/ 946150 h 3892550"/>
                  <a:gd name="connsiteX30" fmla="*/ 2057400 w 3695700"/>
                  <a:gd name="connsiteY30" fmla="*/ 996950 h 3892550"/>
                  <a:gd name="connsiteX31" fmla="*/ 2044700 w 3695700"/>
                  <a:gd name="connsiteY31" fmla="*/ 1168400 h 3892550"/>
                  <a:gd name="connsiteX32" fmla="*/ 2012950 w 3695700"/>
                  <a:gd name="connsiteY32" fmla="*/ 1206500 h 3892550"/>
                  <a:gd name="connsiteX33" fmla="*/ 2051050 w 3695700"/>
                  <a:gd name="connsiteY33" fmla="*/ 1238250 h 3892550"/>
                  <a:gd name="connsiteX34" fmla="*/ 2044700 w 3695700"/>
                  <a:gd name="connsiteY34" fmla="*/ 1339850 h 3892550"/>
                  <a:gd name="connsiteX35" fmla="*/ 2305050 w 3695700"/>
                  <a:gd name="connsiteY35" fmla="*/ 1441450 h 3892550"/>
                  <a:gd name="connsiteX36" fmla="*/ 2336800 w 3695700"/>
                  <a:gd name="connsiteY36" fmla="*/ 1504950 h 3892550"/>
                  <a:gd name="connsiteX37" fmla="*/ 2438400 w 3695700"/>
                  <a:gd name="connsiteY37" fmla="*/ 1504950 h 3892550"/>
                  <a:gd name="connsiteX38" fmla="*/ 2514600 w 3695700"/>
                  <a:gd name="connsiteY38" fmla="*/ 1587500 h 3892550"/>
                  <a:gd name="connsiteX39" fmla="*/ 2622550 w 3695700"/>
                  <a:gd name="connsiteY39" fmla="*/ 1524000 h 3892550"/>
                  <a:gd name="connsiteX40" fmla="*/ 2768600 w 3695700"/>
                  <a:gd name="connsiteY40" fmla="*/ 1524000 h 3892550"/>
                  <a:gd name="connsiteX41" fmla="*/ 2787650 w 3695700"/>
                  <a:gd name="connsiteY41" fmla="*/ 1600200 h 3892550"/>
                  <a:gd name="connsiteX42" fmla="*/ 2736850 w 3695700"/>
                  <a:gd name="connsiteY42" fmla="*/ 1651000 h 3892550"/>
                  <a:gd name="connsiteX43" fmla="*/ 2844800 w 3695700"/>
                  <a:gd name="connsiteY43" fmla="*/ 1689100 h 3892550"/>
                  <a:gd name="connsiteX44" fmla="*/ 2895600 w 3695700"/>
                  <a:gd name="connsiteY44" fmla="*/ 1733550 h 3892550"/>
                  <a:gd name="connsiteX45" fmla="*/ 2857500 w 3695700"/>
                  <a:gd name="connsiteY45" fmla="*/ 1822450 h 3892550"/>
                  <a:gd name="connsiteX46" fmla="*/ 2927350 w 3695700"/>
                  <a:gd name="connsiteY46" fmla="*/ 1892300 h 3892550"/>
                  <a:gd name="connsiteX47" fmla="*/ 2971800 w 3695700"/>
                  <a:gd name="connsiteY47" fmla="*/ 1879600 h 3892550"/>
                  <a:gd name="connsiteX48" fmla="*/ 2990850 w 3695700"/>
                  <a:gd name="connsiteY48" fmla="*/ 1841500 h 3892550"/>
                  <a:gd name="connsiteX49" fmla="*/ 3098800 w 3695700"/>
                  <a:gd name="connsiteY49" fmla="*/ 1835150 h 3892550"/>
                  <a:gd name="connsiteX50" fmla="*/ 3187700 w 3695700"/>
                  <a:gd name="connsiteY50" fmla="*/ 1879600 h 3892550"/>
                  <a:gd name="connsiteX51" fmla="*/ 3124200 w 3695700"/>
                  <a:gd name="connsiteY51" fmla="*/ 1943100 h 3892550"/>
                  <a:gd name="connsiteX52" fmla="*/ 3187700 w 3695700"/>
                  <a:gd name="connsiteY52" fmla="*/ 1962150 h 3892550"/>
                  <a:gd name="connsiteX53" fmla="*/ 3276600 w 3695700"/>
                  <a:gd name="connsiteY53" fmla="*/ 1936750 h 3892550"/>
                  <a:gd name="connsiteX54" fmla="*/ 3276600 w 3695700"/>
                  <a:gd name="connsiteY54" fmla="*/ 1936750 h 3892550"/>
                  <a:gd name="connsiteX55" fmla="*/ 3314700 w 3695700"/>
                  <a:gd name="connsiteY55" fmla="*/ 1987550 h 3892550"/>
                  <a:gd name="connsiteX56" fmla="*/ 3492500 w 3695700"/>
                  <a:gd name="connsiteY56" fmla="*/ 2012950 h 3892550"/>
                  <a:gd name="connsiteX57" fmla="*/ 3473450 w 3695700"/>
                  <a:gd name="connsiteY57" fmla="*/ 2082800 h 3892550"/>
                  <a:gd name="connsiteX58" fmla="*/ 3505200 w 3695700"/>
                  <a:gd name="connsiteY58" fmla="*/ 2184400 h 3892550"/>
                  <a:gd name="connsiteX59" fmla="*/ 3409950 w 3695700"/>
                  <a:gd name="connsiteY59" fmla="*/ 2305050 h 3892550"/>
                  <a:gd name="connsiteX60" fmla="*/ 3340100 w 3695700"/>
                  <a:gd name="connsiteY60" fmla="*/ 2317750 h 3892550"/>
                  <a:gd name="connsiteX61" fmla="*/ 3295650 w 3695700"/>
                  <a:gd name="connsiteY61" fmla="*/ 2368550 h 3892550"/>
                  <a:gd name="connsiteX62" fmla="*/ 3352800 w 3695700"/>
                  <a:gd name="connsiteY62" fmla="*/ 2413000 h 3892550"/>
                  <a:gd name="connsiteX63" fmla="*/ 3378200 w 3695700"/>
                  <a:gd name="connsiteY63" fmla="*/ 2552700 h 3892550"/>
                  <a:gd name="connsiteX64" fmla="*/ 3340100 w 3695700"/>
                  <a:gd name="connsiteY64" fmla="*/ 2609850 h 3892550"/>
                  <a:gd name="connsiteX65" fmla="*/ 3390900 w 3695700"/>
                  <a:gd name="connsiteY65" fmla="*/ 2673350 h 3892550"/>
                  <a:gd name="connsiteX66" fmla="*/ 3454400 w 3695700"/>
                  <a:gd name="connsiteY66" fmla="*/ 2660650 h 3892550"/>
                  <a:gd name="connsiteX67" fmla="*/ 3498850 w 3695700"/>
                  <a:gd name="connsiteY67" fmla="*/ 2705100 h 3892550"/>
                  <a:gd name="connsiteX68" fmla="*/ 3657600 w 3695700"/>
                  <a:gd name="connsiteY68" fmla="*/ 2749550 h 3892550"/>
                  <a:gd name="connsiteX69" fmla="*/ 3695700 w 3695700"/>
                  <a:gd name="connsiteY69" fmla="*/ 2768600 h 3892550"/>
                  <a:gd name="connsiteX70" fmla="*/ 3689350 w 3695700"/>
                  <a:gd name="connsiteY70" fmla="*/ 2813050 h 3892550"/>
                  <a:gd name="connsiteX71" fmla="*/ 3587750 w 3695700"/>
                  <a:gd name="connsiteY71" fmla="*/ 2806700 h 3892550"/>
                  <a:gd name="connsiteX72" fmla="*/ 3549650 w 3695700"/>
                  <a:gd name="connsiteY72" fmla="*/ 2825750 h 3892550"/>
                  <a:gd name="connsiteX73" fmla="*/ 3625850 w 3695700"/>
                  <a:gd name="connsiteY73" fmla="*/ 2927350 h 3892550"/>
                  <a:gd name="connsiteX74" fmla="*/ 3600450 w 3695700"/>
                  <a:gd name="connsiteY74" fmla="*/ 3054350 h 3892550"/>
                  <a:gd name="connsiteX75" fmla="*/ 3581400 w 3695700"/>
                  <a:gd name="connsiteY75" fmla="*/ 3213100 h 3892550"/>
                  <a:gd name="connsiteX76" fmla="*/ 3638550 w 3695700"/>
                  <a:gd name="connsiteY76" fmla="*/ 3302000 h 3892550"/>
                  <a:gd name="connsiteX77" fmla="*/ 3625850 w 3695700"/>
                  <a:gd name="connsiteY77" fmla="*/ 3352800 h 3892550"/>
                  <a:gd name="connsiteX78" fmla="*/ 3676650 w 3695700"/>
                  <a:gd name="connsiteY78" fmla="*/ 3390900 h 3892550"/>
                  <a:gd name="connsiteX79" fmla="*/ 3670300 w 3695700"/>
                  <a:gd name="connsiteY79" fmla="*/ 3505200 h 3892550"/>
                  <a:gd name="connsiteX80" fmla="*/ 3549650 w 3695700"/>
                  <a:gd name="connsiteY80" fmla="*/ 3594100 h 3892550"/>
                  <a:gd name="connsiteX81" fmla="*/ 3409950 w 3695700"/>
                  <a:gd name="connsiteY81" fmla="*/ 3644900 h 3892550"/>
                  <a:gd name="connsiteX82" fmla="*/ 3321050 w 3695700"/>
                  <a:gd name="connsiteY82" fmla="*/ 3568700 h 3892550"/>
                  <a:gd name="connsiteX83" fmla="*/ 3244850 w 3695700"/>
                  <a:gd name="connsiteY83" fmla="*/ 3575050 h 3892550"/>
                  <a:gd name="connsiteX84" fmla="*/ 3181350 w 3695700"/>
                  <a:gd name="connsiteY84" fmla="*/ 3568700 h 3892550"/>
                  <a:gd name="connsiteX85" fmla="*/ 3130550 w 3695700"/>
                  <a:gd name="connsiteY85" fmla="*/ 3606800 h 3892550"/>
                  <a:gd name="connsiteX86" fmla="*/ 3054350 w 3695700"/>
                  <a:gd name="connsiteY86" fmla="*/ 3670300 h 3892550"/>
                  <a:gd name="connsiteX87" fmla="*/ 2990850 w 3695700"/>
                  <a:gd name="connsiteY87" fmla="*/ 3613150 h 3892550"/>
                  <a:gd name="connsiteX88" fmla="*/ 2870200 w 3695700"/>
                  <a:gd name="connsiteY88" fmla="*/ 3695700 h 3892550"/>
                  <a:gd name="connsiteX89" fmla="*/ 2838450 w 3695700"/>
                  <a:gd name="connsiteY89" fmla="*/ 3727450 h 3892550"/>
                  <a:gd name="connsiteX90" fmla="*/ 2838450 w 3695700"/>
                  <a:gd name="connsiteY90" fmla="*/ 3784600 h 3892550"/>
                  <a:gd name="connsiteX91" fmla="*/ 2432050 w 3695700"/>
                  <a:gd name="connsiteY91" fmla="*/ 3892550 h 3892550"/>
                  <a:gd name="connsiteX92" fmla="*/ 2349500 w 3695700"/>
                  <a:gd name="connsiteY92" fmla="*/ 3829050 h 3892550"/>
                  <a:gd name="connsiteX93" fmla="*/ 2184400 w 3695700"/>
                  <a:gd name="connsiteY93" fmla="*/ 3829050 h 3892550"/>
                  <a:gd name="connsiteX94" fmla="*/ 1835150 w 3695700"/>
                  <a:gd name="connsiteY94" fmla="*/ 3575050 h 3892550"/>
                  <a:gd name="connsiteX95" fmla="*/ 1752600 w 3695700"/>
                  <a:gd name="connsiteY95" fmla="*/ 3594100 h 3892550"/>
                  <a:gd name="connsiteX96" fmla="*/ 1682750 w 3695700"/>
                  <a:gd name="connsiteY96" fmla="*/ 3492500 h 3892550"/>
                  <a:gd name="connsiteX97" fmla="*/ 1619250 w 3695700"/>
                  <a:gd name="connsiteY97" fmla="*/ 3454400 h 3892550"/>
                  <a:gd name="connsiteX98" fmla="*/ 1574800 w 3695700"/>
                  <a:gd name="connsiteY98" fmla="*/ 3422650 h 3892550"/>
                  <a:gd name="connsiteX99" fmla="*/ 1530350 w 3695700"/>
                  <a:gd name="connsiteY99" fmla="*/ 3359150 h 3892550"/>
                  <a:gd name="connsiteX100" fmla="*/ 1435100 w 3695700"/>
                  <a:gd name="connsiteY100" fmla="*/ 3346450 h 3892550"/>
                  <a:gd name="connsiteX101" fmla="*/ 1358900 w 3695700"/>
                  <a:gd name="connsiteY101" fmla="*/ 3346450 h 3892550"/>
                  <a:gd name="connsiteX102" fmla="*/ 1333500 w 3695700"/>
                  <a:gd name="connsiteY102" fmla="*/ 3365500 h 3892550"/>
                  <a:gd name="connsiteX103" fmla="*/ 1162050 w 3695700"/>
                  <a:gd name="connsiteY103" fmla="*/ 3340100 h 3892550"/>
                  <a:gd name="connsiteX104" fmla="*/ 1009650 w 3695700"/>
                  <a:gd name="connsiteY104" fmla="*/ 3403600 h 3892550"/>
                  <a:gd name="connsiteX105" fmla="*/ 844550 w 3695700"/>
                  <a:gd name="connsiteY105" fmla="*/ 3327400 h 3892550"/>
                  <a:gd name="connsiteX106" fmla="*/ 787400 w 3695700"/>
                  <a:gd name="connsiteY106" fmla="*/ 3359150 h 3892550"/>
                  <a:gd name="connsiteX107" fmla="*/ 787400 w 3695700"/>
                  <a:gd name="connsiteY107" fmla="*/ 3359150 h 3892550"/>
                  <a:gd name="connsiteX108" fmla="*/ 704850 w 3695700"/>
                  <a:gd name="connsiteY108" fmla="*/ 3359150 h 3892550"/>
                  <a:gd name="connsiteX109" fmla="*/ 666750 w 3695700"/>
                  <a:gd name="connsiteY109" fmla="*/ 3340100 h 3892550"/>
                  <a:gd name="connsiteX110" fmla="*/ 666750 w 3695700"/>
                  <a:gd name="connsiteY110" fmla="*/ 3340100 h 3892550"/>
                  <a:gd name="connsiteX111" fmla="*/ 571500 w 3695700"/>
                  <a:gd name="connsiteY111" fmla="*/ 3365500 h 3892550"/>
                  <a:gd name="connsiteX112" fmla="*/ 552450 w 3695700"/>
                  <a:gd name="connsiteY112" fmla="*/ 3403600 h 3892550"/>
                  <a:gd name="connsiteX113" fmla="*/ 552450 w 3695700"/>
                  <a:gd name="connsiteY113" fmla="*/ 3448050 h 3892550"/>
                  <a:gd name="connsiteX114" fmla="*/ 488950 w 3695700"/>
                  <a:gd name="connsiteY114" fmla="*/ 3486150 h 3892550"/>
                  <a:gd name="connsiteX115" fmla="*/ 400050 w 3695700"/>
                  <a:gd name="connsiteY115" fmla="*/ 3511550 h 3892550"/>
                  <a:gd name="connsiteX116" fmla="*/ 336550 w 3695700"/>
                  <a:gd name="connsiteY116" fmla="*/ 3435350 h 3892550"/>
                  <a:gd name="connsiteX117" fmla="*/ 254000 w 3695700"/>
                  <a:gd name="connsiteY117" fmla="*/ 3486150 h 3892550"/>
                  <a:gd name="connsiteX118" fmla="*/ 203200 w 3695700"/>
                  <a:gd name="connsiteY118" fmla="*/ 3486150 h 3892550"/>
                  <a:gd name="connsiteX119" fmla="*/ 196850 w 3695700"/>
                  <a:gd name="connsiteY119" fmla="*/ 3416300 h 3892550"/>
                  <a:gd name="connsiteX120" fmla="*/ 241300 w 3695700"/>
                  <a:gd name="connsiteY120" fmla="*/ 3365500 h 3892550"/>
                  <a:gd name="connsiteX121" fmla="*/ 184150 w 3695700"/>
                  <a:gd name="connsiteY121" fmla="*/ 3327400 h 3892550"/>
                  <a:gd name="connsiteX122" fmla="*/ 184150 w 3695700"/>
                  <a:gd name="connsiteY122" fmla="*/ 3232150 h 3892550"/>
                  <a:gd name="connsiteX123" fmla="*/ 95250 w 3695700"/>
                  <a:gd name="connsiteY123" fmla="*/ 3143250 h 3892550"/>
                  <a:gd name="connsiteX124" fmla="*/ 44450 w 3695700"/>
                  <a:gd name="connsiteY124" fmla="*/ 3143250 h 3892550"/>
                  <a:gd name="connsiteX125" fmla="*/ 38100 w 3695700"/>
                  <a:gd name="connsiteY125" fmla="*/ 3086100 h 3892550"/>
                  <a:gd name="connsiteX126" fmla="*/ 6350 w 3695700"/>
                  <a:gd name="connsiteY126" fmla="*/ 3054350 h 3892550"/>
                  <a:gd name="connsiteX127" fmla="*/ 12700 w 3695700"/>
                  <a:gd name="connsiteY127" fmla="*/ 2971800 h 3892550"/>
                  <a:gd name="connsiteX128" fmla="*/ 57150 w 3695700"/>
                  <a:gd name="connsiteY128" fmla="*/ 2882900 h 3892550"/>
                  <a:gd name="connsiteX129" fmla="*/ 139700 w 3695700"/>
                  <a:gd name="connsiteY129" fmla="*/ 2857500 h 3892550"/>
                  <a:gd name="connsiteX130" fmla="*/ 63500 w 3695700"/>
                  <a:gd name="connsiteY130" fmla="*/ 2749550 h 3892550"/>
                  <a:gd name="connsiteX131" fmla="*/ 0 w 3695700"/>
                  <a:gd name="connsiteY131" fmla="*/ 2736850 h 3892550"/>
                  <a:gd name="connsiteX132" fmla="*/ 50800 w 3695700"/>
                  <a:gd name="connsiteY132" fmla="*/ 2654300 h 3892550"/>
                  <a:gd name="connsiteX133" fmla="*/ 50800 w 3695700"/>
                  <a:gd name="connsiteY133" fmla="*/ 2565400 h 3892550"/>
                  <a:gd name="connsiteX134" fmla="*/ 101600 w 3695700"/>
                  <a:gd name="connsiteY134" fmla="*/ 2514600 h 3892550"/>
                  <a:gd name="connsiteX135" fmla="*/ 38100 w 3695700"/>
                  <a:gd name="connsiteY135" fmla="*/ 2489200 h 3892550"/>
                  <a:gd name="connsiteX136" fmla="*/ 44450 w 3695700"/>
                  <a:gd name="connsiteY136" fmla="*/ 2444750 h 3892550"/>
                  <a:gd name="connsiteX137" fmla="*/ 44450 w 3695700"/>
                  <a:gd name="connsiteY137" fmla="*/ 2444750 h 3892550"/>
                  <a:gd name="connsiteX138" fmla="*/ 76200 w 3695700"/>
                  <a:gd name="connsiteY138" fmla="*/ 2381250 h 3892550"/>
                  <a:gd name="connsiteX139" fmla="*/ 177800 w 3695700"/>
                  <a:gd name="connsiteY139" fmla="*/ 2336800 h 3892550"/>
                  <a:gd name="connsiteX140" fmla="*/ 203200 w 3695700"/>
                  <a:gd name="connsiteY140" fmla="*/ 2235200 h 3892550"/>
                  <a:gd name="connsiteX141" fmla="*/ 241300 w 3695700"/>
                  <a:gd name="connsiteY141" fmla="*/ 2159000 h 3892550"/>
                  <a:gd name="connsiteX142" fmla="*/ 298450 w 3695700"/>
                  <a:gd name="connsiteY142" fmla="*/ 2139950 h 3892550"/>
                  <a:gd name="connsiteX143" fmla="*/ 336550 w 3695700"/>
                  <a:gd name="connsiteY143" fmla="*/ 2019300 h 3892550"/>
                  <a:gd name="connsiteX144" fmla="*/ 336550 w 3695700"/>
                  <a:gd name="connsiteY144" fmla="*/ 1962150 h 3892550"/>
                  <a:gd name="connsiteX145" fmla="*/ 406400 w 3695700"/>
                  <a:gd name="connsiteY145" fmla="*/ 1911350 h 3892550"/>
                  <a:gd name="connsiteX146" fmla="*/ 476250 w 3695700"/>
                  <a:gd name="connsiteY146" fmla="*/ 1943100 h 3892550"/>
                  <a:gd name="connsiteX147" fmla="*/ 476250 w 3695700"/>
                  <a:gd name="connsiteY147" fmla="*/ 1898650 h 3892550"/>
                  <a:gd name="connsiteX148" fmla="*/ 463550 w 3695700"/>
                  <a:gd name="connsiteY148" fmla="*/ 1866900 h 3892550"/>
                  <a:gd name="connsiteX149" fmla="*/ 469900 w 3695700"/>
                  <a:gd name="connsiteY149" fmla="*/ 1828800 h 3892550"/>
                  <a:gd name="connsiteX150" fmla="*/ 400050 w 3695700"/>
                  <a:gd name="connsiteY150" fmla="*/ 1778000 h 3892550"/>
                  <a:gd name="connsiteX151" fmla="*/ 374650 w 3695700"/>
                  <a:gd name="connsiteY151" fmla="*/ 1695450 h 3892550"/>
                  <a:gd name="connsiteX152" fmla="*/ 469900 w 3695700"/>
                  <a:gd name="connsiteY152" fmla="*/ 1612900 h 3892550"/>
                  <a:gd name="connsiteX153" fmla="*/ 565150 w 3695700"/>
                  <a:gd name="connsiteY153" fmla="*/ 1638300 h 3892550"/>
                  <a:gd name="connsiteX154" fmla="*/ 654050 w 3695700"/>
                  <a:gd name="connsiteY154" fmla="*/ 1587500 h 3892550"/>
                  <a:gd name="connsiteX155" fmla="*/ 787400 w 3695700"/>
                  <a:gd name="connsiteY155" fmla="*/ 1466850 h 3892550"/>
                  <a:gd name="connsiteX156" fmla="*/ 800100 w 3695700"/>
                  <a:gd name="connsiteY156" fmla="*/ 1339850 h 3892550"/>
                  <a:gd name="connsiteX157" fmla="*/ 749300 w 3695700"/>
                  <a:gd name="connsiteY157" fmla="*/ 1308100 h 3892550"/>
                  <a:gd name="connsiteX158" fmla="*/ 787400 w 3695700"/>
                  <a:gd name="connsiteY158" fmla="*/ 1162050 h 3892550"/>
                  <a:gd name="connsiteX159" fmla="*/ 679450 w 3695700"/>
                  <a:gd name="connsiteY159" fmla="*/ 1098550 h 3892550"/>
                  <a:gd name="connsiteX160" fmla="*/ 685800 w 3695700"/>
                  <a:gd name="connsiteY160" fmla="*/ 914400 h 3892550"/>
                  <a:gd name="connsiteX161" fmla="*/ 577850 w 3695700"/>
                  <a:gd name="connsiteY161" fmla="*/ 850900 h 3892550"/>
                  <a:gd name="connsiteX162" fmla="*/ 533400 w 3695700"/>
                  <a:gd name="connsiteY162" fmla="*/ 609600 h 3892550"/>
                  <a:gd name="connsiteX163" fmla="*/ 463550 w 3695700"/>
                  <a:gd name="connsiteY163" fmla="*/ 571500 h 3892550"/>
                  <a:gd name="connsiteX164" fmla="*/ 527050 w 3695700"/>
                  <a:gd name="connsiteY164" fmla="*/ 508000 h 3892550"/>
                  <a:gd name="connsiteX165" fmla="*/ 520700 w 3695700"/>
                  <a:gd name="connsiteY165" fmla="*/ 393700 h 3892550"/>
                  <a:gd name="connsiteX166" fmla="*/ 457200 w 3695700"/>
                  <a:gd name="connsiteY166" fmla="*/ 374650 h 3892550"/>
                  <a:gd name="connsiteX167" fmla="*/ 469900 w 3695700"/>
                  <a:gd name="connsiteY167" fmla="*/ 298450 h 3892550"/>
                  <a:gd name="connsiteX168" fmla="*/ 368300 w 3695700"/>
                  <a:gd name="connsiteY168" fmla="*/ 209550 h 38925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  <a:cxn ang="0">
                    <a:pos x="connsiteX130" y="connsiteY130"/>
                  </a:cxn>
                  <a:cxn ang="0">
                    <a:pos x="connsiteX131" y="connsiteY131"/>
                  </a:cxn>
                  <a:cxn ang="0">
                    <a:pos x="connsiteX132" y="connsiteY132"/>
                  </a:cxn>
                  <a:cxn ang="0">
                    <a:pos x="connsiteX133" y="connsiteY133"/>
                  </a:cxn>
                  <a:cxn ang="0">
                    <a:pos x="connsiteX134" y="connsiteY134"/>
                  </a:cxn>
                  <a:cxn ang="0">
                    <a:pos x="connsiteX135" y="connsiteY135"/>
                  </a:cxn>
                  <a:cxn ang="0">
                    <a:pos x="connsiteX136" y="connsiteY136"/>
                  </a:cxn>
                  <a:cxn ang="0">
                    <a:pos x="connsiteX137" y="connsiteY137"/>
                  </a:cxn>
                  <a:cxn ang="0">
                    <a:pos x="connsiteX138" y="connsiteY138"/>
                  </a:cxn>
                  <a:cxn ang="0">
                    <a:pos x="connsiteX139" y="connsiteY139"/>
                  </a:cxn>
                  <a:cxn ang="0">
                    <a:pos x="connsiteX140" y="connsiteY140"/>
                  </a:cxn>
                  <a:cxn ang="0">
                    <a:pos x="connsiteX141" y="connsiteY141"/>
                  </a:cxn>
                  <a:cxn ang="0">
                    <a:pos x="connsiteX142" y="connsiteY142"/>
                  </a:cxn>
                  <a:cxn ang="0">
                    <a:pos x="connsiteX143" y="connsiteY143"/>
                  </a:cxn>
                  <a:cxn ang="0">
                    <a:pos x="connsiteX144" y="connsiteY144"/>
                  </a:cxn>
                  <a:cxn ang="0">
                    <a:pos x="connsiteX145" y="connsiteY145"/>
                  </a:cxn>
                  <a:cxn ang="0">
                    <a:pos x="connsiteX146" y="connsiteY146"/>
                  </a:cxn>
                  <a:cxn ang="0">
                    <a:pos x="connsiteX147" y="connsiteY147"/>
                  </a:cxn>
                  <a:cxn ang="0">
                    <a:pos x="connsiteX148" y="connsiteY148"/>
                  </a:cxn>
                  <a:cxn ang="0">
                    <a:pos x="connsiteX149" y="connsiteY149"/>
                  </a:cxn>
                  <a:cxn ang="0">
                    <a:pos x="connsiteX150" y="connsiteY150"/>
                  </a:cxn>
                  <a:cxn ang="0">
                    <a:pos x="connsiteX151" y="connsiteY151"/>
                  </a:cxn>
                  <a:cxn ang="0">
                    <a:pos x="connsiteX152" y="connsiteY152"/>
                  </a:cxn>
                  <a:cxn ang="0">
                    <a:pos x="connsiteX153" y="connsiteY153"/>
                  </a:cxn>
                  <a:cxn ang="0">
                    <a:pos x="connsiteX154" y="connsiteY154"/>
                  </a:cxn>
                  <a:cxn ang="0">
                    <a:pos x="connsiteX155" y="connsiteY155"/>
                  </a:cxn>
                  <a:cxn ang="0">
                    <a:pos x="connsiteX156" y="connsiteY156"/>
                  </a:cxn>
                  <a:cxn ang="0">
                    <a:pos x="connsiteX157" y="connsiteY157"/>
                  </a:cxn>
                  <a:cxn ang="0">
                    <a:pos x="connsiteX158" y="connsiteY158"/>
                  </a:cxn>
                  <a:cxn ang="0">
                    <a:pos x="connsiteX159" y="connsiteY159"/>
                  </a:cxn>
                  <a:cxn ang="0">
                    <a:pos x="connsiteX160" y="connsiteY160"/>
                  </a:cxn>
                  <a:cxn ang="0">
                    <a:pos x="connsiteX161" y="connsiteY161"/>
                  </a:cxn>
                  <a:cxn ang="0">
                    <a:pos x="connsiteX162" y="connsiteY162"/>
                  </a:cxn>
                  <a:cxn ang="0">
                    <a:pos x="connsiteX163" y="connsiteY163"/>
                  </a:cxn>
                  <a:cxn ang="0">
                    <a:pos x="connsiteX164" y="connsiteY164"/>
                  </a:cxn>
                  <a:cxn ang="0">
                    <a:pos x="connsiteX165" y="connsiteY165"/>
                  </a:cxn>
                  <a:cxn ang="0">
                    <a:pos x="connsiteX166" y="connsiteY166"/>
                  </a:cxn>
                  <a:cxn ang="0">
                    <a:pos x="connsiteX167" y="connsiteY167"/>
                  </a:cxn>
                  <a:cxn ang="0">
                    <a:pos x="connsiteX168" y="connsiteY168"/>
                  </a:cxn>
                </a:cxnLst>
                <a:rect l="l" t="t" r="r" b="b"/>
                <a:pathLst>
                  <a:path w="3695700" h="3892550">
                    <a:moveTo>
                      <a:pt x="368300" y="209550"/>
                    </a:moveTo>
                    <a:lnTo>
                      <a:pt x="482600" y="171450"/>
                    </a:lnTo>
                    <a:lnTo>
                      <a:pt x="622300" y="139700"/>
                    </a:lnTo>
                    <a:lnTo>
                      <a:pt x="812800" y="0"/>
                    </a:lnTo>
                    <a:lnTo>
                      <a:pt x="895350" y="0"/>
                    </a:lnTo>
                    <a:lnTo>
                      <a:pt x="933450" y="57150"/>
                    </a:lnTo>
                    <a:lnTo>
                      <a:pt x="1016000" y="31750"/>
                    </a:lnTo>
                    <a:lnTo>
                      <a:pt x="1117600" y="95250"/>
                    </a:lnTo>
                    <a:lnTo>
                      <a:pt x="1231900" y="44450"/>
                    </a:lnTo>
                    <a:lnTo>
                      <a:pt x="1346200" y="44450"/>
                    </a:lnTo>
                    <a:lnTo>
                      <a:pt x="1422400" y="0"/>
                    </a:lnTo>
                    <a:lnTo>
                      <a:pt x="1689100" y="0"/>
                    </a:lnTo>
                    <a:lnTo>
                      <a:pt x="1765300" y="57150"/>
                    </a:lnTo>
                    <a:lnTo>
                      <a:pt x="1854200" y="31750"/>
                    </a:lnTo>
                    <a:lnTo>
                      <a:pt x="1898650" y="177800"/>
                    </a:lnTo>
                    <a:lnTo>
                      <a:pt x="1822450" y="279400"/>
                    </a:lnTo>
                    <a:lnTo>
                      <a:pt x="2025650" y="482600"/>
                    </a:lnTo>
                    <a:lnTo>
                      <a:pt x="2019300" y="558800"/>
                    </a:lnTo>
                    <a:lnTo>
                      <a:pt x="2063750" y="603250"/>
                    </a:lnTo>
                    <a:lnTo>
                      <a:pt x="2279650" y="488950"/>
                    </a:lnTo>
                    <a:lnTo>
                      <a:pt x="2374900" y="482600"/>
                    </a:lnTo>
                    <a:lnTo>
                      <a:pt x="2419350" y="571500"/>
                    </a:lnTo>
                    <a:lnTo>
                      <a:pt x="2368550" y="622300"/>
                    </a:lnTo>
                    <a:lnTo>
                      <a:pt x="2393950" y="730250"/>
                    </a:lnTo>
                    <a:lnTo>
                      <a:pt x="2451100" y="812800"/>
                    </a:lnTo>
                    <a:lnTo>
                      <a:pt x="2432050" y="977900"/>
                    </a:lnTo>
                    <a:lnTo>
                      <a:pt x="2362200" y="977900"/>
                    </a:lnTo>
                    <a:lnTo>
                      <a:pt x="2260600" y="1060450"/>
                    </a:lnTo>
                    <a:lnTo>
                      <a:pt x="2241550" y="1028700"/>
                    </a:lnTo>
                    <a:lnTo>
                      <a:pt x="2101850" y="946150"/>
                    </a:lnTo>
                    <a:lnTo>
                      <a:pt x="2057400" y="996950"/>
                    </a:lnTo>
                    <a:lnTo>
                      <a:pt x="2044700" y="1168400"/>
                    </a:lnTo>
                    <a:lnTo>
                      <a:pt x="2012950" y="1206500"/>
                    </a:lnTo>
                    <a:lnTo>
                      <a:pt x="2051050" y="1238250"/>
                    </a:lnTo>
                    <a:lnTo>
                      <a:pt x="2044700" y="1339850"/>
                    </a:lnTo>
                    <a:lnTo>
                      <a:pt x="2305050" y="1441450"/>
                    </a:lnTo>
                    <a:lnTo>
                      <a:pt x="2336800" y="1504950"/>
                    </a:lnTo>
                    <a:lnTo>
                      <a:pt x="2438400" y="1504950"/>
                    </a:lnTo>
                    <a:lnTo>
                      <a:pt x="2514600" y="1587500"/>
                    </a:lnTo>
                    <a:lnTo>
                      <a:pt x="2622550" y="1524000"/>
                    </a:lnTo>
                    <a:lnTo>
                      <a:pt x="2768600" y="1524000"/>
                    </a:lnTo>
                    <a:lnTo>
                      <a:pt x="2787650" y="1600200"/>
                    </a:lnTo>
                    <a:lnTo>
                      <a:pt x="2736850" y="1651000"/>
                    </a:lnTo>
                    <a:lnTo>
                      <a:pt x="2844800" y="1689100"/>
                    </a:lnTo>
                    <a:lnTo>
                      <a:pt x="2895600" y="1733550"/>
                    </a:lnTo>
                    <a:lnTo>
                      <a:pt x="2857500" y="1822450"/>
                    </a:lnTo>
                    <a:lnTo>
                      <a:pt x="2927350" y="1892300"/>
                    </a:lnTo>
                    <a:lnTo>
                      <a:pt x="2971800" y="1879600"/>
                    </a:lnTo>
                    <a:lnTo>
                      <a:pt x="2990850" y="1841500"/>
                    </a:lnTo>
                    <a:lnTo>
                      <a:pt x="3098800" y="1835150"/>
                    </a:lnTo>
                    <a:lnTo>
                      <a:pt x="3187700" y="1879600"/>
                    </a:lnTo>
                    <a:lnTo>
                      <a:pt x="3124200" y="1943100"/>
                    </a:lnTo>
                    <a:lnTo>
                      <a:pt x="3187700" y="1962150"/>
                    </a:lnTo>
                    <a:lnTo>
                      <a:pt x="3276600" y="1936750"/>
                    </a:lnTo>
                    <a:lnTo>
                      <a:pt x="3276600" y="1936750"/>
                    </a:lnTo>
                    <a:lnTo>
                      <a:pt x="3314700" y="1987550"/>
                    </a:lnTo>
                    <a:lnTo>
                      <a:pt x="3492500" y="2012950"/>
                    </a:lnTo>
                    <a:lnTo>
                      <a:pt x="3473450" y="2082800"/>
                    </a:lnTo>
                    <a:lnTo>
                      <a:pt x="3505200" y="2184400"/>
                    </a:lnTo>
                    <a:lnTo>
                      <a:pt x="3409950" y="2305050"/>
                    </a:lnTo>
                    <a:lnTo>
                      <a:pt x="3340100" y="2317750"/>
                    </a:lnTo>
                    <a:lnTo>
                      <a:pt x="3295650" y="2368550"/>
                    </a:lnTo>
                    <a:lnTo>
                      <a:pt x="3352800" y="2413000"/>
                    </a:lnTo>
                    <a:lnTo>
                      <a:pt x="3378200" y="2552700"/>
                    </a:lnTo>
                    <a:lnTo>
                      <a:pt x="3340100" y="2609850"/>
                    </a:lnTo>
                    <a:lnTo>
                      <a:pt x="3390900" y="2673350"/>
                    </a:lnTo>
                    <a:lnTo>
                      <a:pt x="3454400" y="2660650"/>
                    </a:lnTo>
                    <a:lnTo>
                      <a:pt x="3498850" y="2705100"/>
                    </a:lnTo>
                    <a:lnTo>
                      <a:pt x="3657600" y="2749550"/>
                    </a:lnTo>
                    <a:lnTo>
                      <a:pt x="3695700" y="2768600"/>
                    </a:lnTo>
                    <a:lnTo>
                      <a:pt x="3689350" y="2813050"/>
                    </a:lnTo>
                    <a:lnTo>
                      <a:pt x="3587750" y="2806700"/>
                    </a:lnTo>
                    <a:lnTo>
                      <a:pt x="3549650" y="2825750"/>
                    </a:lnTo>
                    <a:lnTo>
                      <a:pt x="3625850" y="2927350"/>
                    </a:lnTo>
                    <a:lnTo>
                      <a:pt x="3600450" y="3054350"/>
                    </a:lnTo>
                    <a:lnTo>
                      <a:pt x="3581400" y="3213100"/>
                    </a:lnTo>
                    <a:lnTo>
                      <a:pt x="3638550" y="3302000"/>
                    </a:lnTo>
                    <a:lnTo>
                      <a:pt x="3625850" y="3352800"/>
                    </a:lnTo>
                    <a:lnTo>
                      <a:pt x="3676650" y="3390900"/>
                    </a:lnTo>
                    <a:lnTo>
                      <a:pt x="3670300" y="3505200"/>
                    </a:lnTo>
                    <a:lnTo>
                      <a:pt x="3549650" y="3594100"/>
                    </a:lnTo>
                    <a:lnTo>
                      <a:pt x="3409950" y="3644900"/>
                    </a:lnTo>
                    <a:lnTo>
                      <a:pt x="3321050" y="3568700"/>
                    </a:lnTo>
                    <a:lnTo>
                      <a:pt x="3244850" y="3575050"/>
                    </a:lnTo>
                    <a:lnTo>
                      <a:pt x="3181350" y="3568700"/>
                    </a:lnTo>
                    <a:lnTo>
                      <a:pt x="3130550" y="3606800"/>
                    </a:lnTo>
                    <a:lnTo>
                      <a:pt x="3054350" y="3670300"/>
                    </a:lnTo>
                    <a:lnTo>
                      <a:pt x="2990850" y="3613150"/>
                    </a:lnTo>
                    <a:lnTo>
                      <a:pt x="2870200" y="3695700"/>
                    </a:lnTo>
                    <a:lnTo>
                      <a:pt x="2838450" y="3727450"/>
                    </a:lnTo>
                    <a:lnTo>
                      <a:pt x="2838450" y="3784600"/>
                    </a:lnTo>
                    <a:lnTo>
                      <a:pt x="2432050" y="3892550"/>
                    </a:lnTo>
                    <a:lnTo>
                      <a:pt x="2349500" y="3829050"/>
                    </a:lnTo>
                    <a:lnTo>
                      <a:pt x="2184400" y="3829050"/>
                    </a:lnTo>
                    <a:lnTo>
                      <a:pt x="1835150" y="3575050"/>
                    </a:lnTo>
                    <a:lnTo>
                      <a:pt x="1752600" y="3594100"/>
                    </a:lnTo>
                    <a:lnTo>
                      <a:pt x="1682750" y="3492500"/>
                    </a:lnTo>
                    <a:lnTo>
                      <a:pt x="1619250" y="3454400"/>
                    </a:lnTo>
                    <a:lnTo>
                      <a:pt x="1574800" y="3422650"/>
                    </a:lnTo>
                    <a:lnTo>
                      <a:pt x="1530350" y="3359150"/>
                    </a:lnTo>
                    <a:lnTo>
                      <a:pt x="1435100" y="3346450"/>
                    </a:lnTo>
                    <a:lnTo>
                      <a:pt x="1358900" y="3346450"/>
                    </a:lnTo>
                    <a:lnTo>
                      <a:pt x="1333500" y="3365500"/>
                    </a:lnTo>
                    <a:lnTo>
                      <a:pt x="1162050" y="3340100"/>
                    </a:lnTo>
                    <a:lnTo>
                      <a:pt x="1009650" y="3403600"/>
                    </a:lnTo>
                    <a:lnTo>
                      <a:pt x="844550" y="3327400"/>
                    </a:lnTo>
                    <a:lnTo>
                      <a:pt x="787400" y="3359150"/>
                    </a:lnTo>
                    <a:lnTo>
                      <a:pt x="787400" y="3359150"/>
                    </a:lnTo>
                    <a:lnTo>
                      <a:pt x="704850" y="3359150"/>
                    </a:lnTo>
                    <a:lnTo>
                      <a:pt x="666750" y="3340100"/>
                    </a:lnTo>
                    <a:lnTo>
                      <a:pt x="666750" y="3340100"/>
                    </a:lnTo>
                    <a:lnTo>
                      <a:pt x="571500" y="3365500"/>
                    </a:lnTo>
                    <a:lnTo>
                      <a:pt x="552450" y="3403600"/>
                    </a:lnTo>
                    <a:lnTo>
                      <a:pt x="552450" y="3448050"/>
                    </a:lnTo>
                    <a:lnTo>
                      <a:pt x="488950" y="3486150"/>
                    </a:lnTo>
                    <a:lnTo>
                      <a:pt x="400050" y="3511550"/>
                    </a:lnTo>
                    <a:lnTo>
                      <a:pt x="336550" y="3435350"/>
                    </a:lnTo>
                    <a:lnTo>
                      <a:pt x="254000" y="3486150"/>
                    </a:lnTo>
                    <a:lnTo>
                      <a:pt x="203200" y="3486150"/>
                    </a:lnTo>
                    <a:lnTo>
                      <a:pt x="196850" y="3416300"/>
                    </a:lnTo>
                    <a:lnTo>
                      <a:pt x="241300" y="3365500"/>
                    </a:lnTo>
                    <a:lnTo>
                      <a:pt x="184150" y="3327400"/>
                    </a:lnTo>
                    <a:lnTo>
                      <a:pt x="184150" y="3232150"/>
                    </a:lnTo>
                    <a:lnTo>
                      <a:pt x="95250" y="3143250"/>
                    </a:lnTo>
                    <a:lnTo>
                      <a:pt x="44450" y="3143250"/>
                    </a:lnTo>
                    <a:lnTo>
                      <a:pt x="38100" y="3086100"/>
                    </a:lnTo>
                    <a:lnTo>
                      <a:pt x="6350" y="3054350"/>
                    </a:lnTo>
                    <a:lnTo>
                      <a:pt x="12700" y="2971800"/>
                    </a:lnTo>
                    <a:lnTo>
                      <a:pt x="57150" y="2882900"/>
                    </a:lnTo>
                    <a:lnTo>
                      <a:pt x="139700" y="2857500"/>
                    </a:lnTo>
                    <a:lnTo>
                      <a:pt x="63500" y="2749550"/>
                    </a:lnTo>
                    <a:lnTo>
                      <a:pt x="0" y="2736850"/>
                    </a:lnTo>
                    <a:lnTo>
                      <a:pt x="50800" y="2654300"/>
                    </a:lnTo>
                    <a:lnTo>
                      <a:pt x="50800" y="2565400"/>
                    </a:lnTo>
                    <a:lnTo>
                      <a:pt x="101600" y="2514600"/>
                    </a:lnTo>
                    <a:lnTo>
                      <a:pt x="38100" y="2489200"/>
                    </a:lnTo>
                    <a:lnTo>
                      <a:pt x="44450" y="2444750"/>
                    </a:lnTo>
                    <a:lnTo>
                      <a:pt x="44450" y="2444750"/>
                    </a:lnTo>
                    <a:lnTo>
                      <a:pt x="76200" y="2381250"/>
                    </a:lnTo>
                    <a:lnTo>
                      <a:pt x="177800" y="2336800"/>
                    </a:lnTo>
                    <a:lnTo>
                      <a:pt x="203200" y="2235200"/>
                    </a:lnTo>
                    <a:lnTo>
                      <a:pt x="241300" y="2159000"/>
                    </a:lnTo>
                    <a:lnTo>
                      <a:pt x="298450" y="2139950"/>
                    </a:lnTo>
                    <a:lnTo>
                      <a:pt x="336550" y="2019300"/>
                    </a:lnTo>
                    <a:lnTo>
                      <a:pt x="336550" y="1962150"/>
                    </a:lnTo>
                    <a:lnTo>
                      <a:pt x="406400" y="1911350"/>
                    </a:lnTo>
                    <a:lnTo>
                      <a:pt x="476250" y="1943100"/>
                    </a:lnTo>
                    <a:lnTo>
                      <a:pt x="476250" y="1898650"/>
                    </a:lnTo>
                    <a:lnTo>
                      <a:pt x="463550" y="1866900"/>
                    </a:lnTo>
                    <a:lnTo>
                      <a:pt x="469900" y="1828800"/>
                    </a:lnTo>
                    <a:lnTo>
                      <a:pt x="400050" y="1778000"/>
                    </a:lnTo>
                    <a:lnTo>
                      <a:pt x="374650" y="1695450"/>
                    </a:lnTo>
                    <a:lnTo>
                      <a:pt x="469900" y="1612900"/>
                    </a:lnTo>
                    <a:lnTo>
                      <a:pt x="565150" y="1638300"/>
                    </a:lnTo>
                    <a:lnTo>
                      <a:pt x="654050" y="1587500"/>
                    </a:lnTo>
                    <a:lnTo>
                      <a:pt x="787400" y="1466850"/>
                    </a:lnTo>
                    <a:lnTo>
                      <a:pt x="800100" y="1339850"/>
                    </a:lnTo>
                    <a:lnTo>
                      <a:pt x="749300" y="1308100"/>
                    </a:lnTo>
                    <a:lnTo>
                      <a:pt x="787400" y="1162050"/>
                    </a:lnTo>
                    <a:lnTo>
                      <a:pt x="679450" y="1098550"/>
                    </a:lnTo>
                    <a:lnTo>
                      <a:pt x="685800" y="914400"/>
                    </a:lnTo>
                    <a:lnTo>
                      <a:pt x="577850" y="850900"/>
                    </a:lnTo>
                    <a:lnTo>
                      <a:pt x="533400" y="609600"/>
                    </a:lnTo>
                    <a:lnTo>
                      <a:pt x="463550" y="571500"/>
                    </a:lnTo>
                    <a:lnTo>
                      <a:pt x="527050" y="508000"/>
                    </a:lnTo>
                    <a:lnTo>
                      <a:pt x="520700" y="393700"/>
                    </a:lnTo>
                    <a:lnTo>
                      <a:pt x="457200" y="374650"/>
                    </a:lnTo>
                    <a:lnTo>
                      <a:pt x="469900" y="298450"/>
                    </a:lnTo>
                    <a:lnTo>
                      <a:pt x="368300" y="209550"/>
                    </a:lnTo>
                    <a:close/>
                  </a:path>
                </a:pathLst>
              </a:custGeom>
              <a:noFill/>
              <a:ln w="38100">
                <a:solidFill>
                  <a:schemeClr val="accent6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13" name="フリーフォーム: 図形 2012">
                <a:extLst>
                  <a:ext uri="{FF2B5EF4-FFF2-40B4-BE49-F238E27FC236}">
                    <a16:creationId xmlns:a16="http://schemas.microsoft.com/office/drawing/2014/main" id="{3C8E7D57-0772-427B-9864-35C6F9DB2DD7}"/>
                  </a:ext>
                </a:extLst>
              </p:cNvPr>
              <p:cNvSpPr/>
              <p:nvPr/>
            </p:nvSpPr>
            <p:spPr>
              <a:xfrm>
                <a:off x="25939750" y="32505650"/>
                <a:ext cx="1133475" cy="1552575"/>
              </a:xfrm>
              <a:custGeom>
                <a:avLst/>
                <a:gdLst>
                  <a:gd name="connsiteX0" fmla="*/ 1066800 w 1133475"/>
                  <a:gd name="connsiteY0" fmla="*/ 0 h 1552575"/>
                  <a:gd name="connsiteX1" fmla="*/ 993775 w 1133475"/>
                  <a:gd name="connsiteY1" fmla="*/ 0 h 1552575"/>
                  <a:gd name="connsiteX2" fmla="*/ 885825 w 1133475"/>
                  <a:gd name="connsiteY2" fmla="*/ 174625 h 1552575"/>
                  <a:gd name="connsiteX3" fmla="*/ 781050 w 1133475"/>
                  <a:gd name="connsiteY3" fmla="*/ 273050 h 1552575"/>
                  <a:gd name="connsiteX4" fmla="*/ 695325 w 1133475"/>
                  <a:gd name="connsiteY4" fmla="*/ 288925 h 1552575"/>
                  <a:gd name="connsiteX5" fmla="*/ 558800 w 1133475"/>
                  <a:gd name="connsiteY5" fmla="*/ 511175 h 1552575"/>
                  <a:gd name="connsiteX6" fmla="*/ 485775 w 1133475"/>
                  <a:gd name="connsiteY6" fmla="*/ 520700 h 1552575"/>
                  <a:gd name="connsiteX7" fmla="*/ 419100 w 1133475"/>
                  <a:gd name="connsiteY7" fmla="*/ 600075 h 1552575"/>
                  <a:gd name="connsiteX8" fmla="*/ 165100 w 1133475"/>
                  <a:gd name="connsiteY8" fmla="*/ 1069975 h 1552575"/>
                  <a:gd name="connsiteX9" fmla="*/ 79375 w 1133475"/>
                  <a:gd name="connsiteY9" fmla="*/ 1038225 h 1552575"/>
                  <a:gd name="connsiteX10" fmla="*/ 0 w 1133475"/>
                  <a:gd name="connsiteY10" fmla="*/ 1149350 h 1552575"/>
                  <a:gd name="connsiteX11" fmla="*/ 38100 w 1133475"/>
                  <a:gd name="connsiteY11" fmla="*/ 1254125 h 1552575"/>
                  <a:gd name="connsiteX12" fmla="*/ 38100 w 1133475"/>
                  <a:gd name="connsiteY12" fmla="*/ 1343025 h 1552575"/>
                  <a:gd name="connsiteX13" fmla="*/ 149225 w 1133475"/>
                  <a:gd name="connsiteY13" fmla="*/ 1339850 h 1552575"/>
                  <a:gd name="connsiteX14" fmla="*/ 127000 w 1133475"/>
                  <a:gd name="connsiteY14" fmla="*/ 1435100 h 1552575"/>
                  <a:gd name="connsiteX15" fmla="*/ 219075 w 1133475"/>
                  <a:gd name="connsiteY15" fmla="*/ 1492250 h 1552575"/>
                  <a:gd name="connsiteX16" fmla="*/ 228600 w 1133475"/>
                  <a:gd name="connsiteY16" fmla="*/ 1552575 h 1552575"/>
                  <a:gd name="connsiteX17" fmla="*/ 361950 w 1133475"/>
                  <a:gd name="connsiteY17" fmla="*/ 1501775 h 1552575"/>
                  <a:gd name="connsiteX18" fmla="*/ 434975 w 1133475"/>
                  <a:gd name="connsiteY18" fmla="*/ 1520825 h 1552575"/>
                  <a:gd name="connsiteX19" fmla="*/ 552450 w 1133475"/>
                  <a:gd name="connsiteY19" fmla="*/ 1403350 h 1552575"/>
                  <a:gd name="connsiteX20" fmla="*/ 898525 w 1133475"/>
                  <a:gd name="connsiteY20" fmla="*/ 1263650 h 1552575"/>
                  <a:gd name="connsiteX21" fmla="*/ 869950 w 1133475"/>
                  <a:gd name="connsiteY21" fmla="*/ 1209675 h 1552575"/>
                  <a:gd name="connsiteX22" fmla="*/ 885825 w 1133475"/>
                  <a:gd name="connsiteY22" fmla="*/ 1152525 h 1552575"/>
                  <a:gd name="connsiteX23" fmla="*/ 793750 w 1133475"/>
                  <a:gd name="connsiteY23" fmla="*/ 1085850 h 1552575"/>
                  <a:gd name="connsiteX24" fmla="*/ 790575 w 1133475"/>
                  <a:gd name="connsiteY24" fmla="*/ 996950 h 1552575"/>
                  <a:gd name="connsiteX25" fmla="*/ 714375 w 1133475"/>
                  <a:gd name="connsiteY25" fmla="*/ 917575 h 1552575"/>
                  <a:gd name="connsiteX26" fmla="*/ 733425 w 1133475"/>
                  <a:gd name="connsiteY26" fmla="*/ 876300 h 1552575"/>
                  <a:gd name="connsiteX27" fmla="*/ 717550 w 1133475"/>
                  <a:gd name="connsiteY27" fmla="*/ 825500 h 1552575"/>
                  <a:gd name="connsiteX28" fmla="*/ 727075 w 1133475"/>
                  <a:gd name="connsiteY28" fmla="*/ 685800 h 1552575"/>
                  <a:gd name="connsiteX29" fmla="*/ 892175 w 1133475"/>
                  <a:gd name="connsiteY29" fmla="*/ 492125 h 1552575"/>
                  <a:gd name="connsiteX30" fmla="*/ 898525 w 1133475"/>
                  <a:gd name="connsiteY30" fmla="*/ 457200 h 1552575"/>
                  <a:gd name="connsiteX31" fmla="*/ 1025525 w 1133475"/>
                  <a:gd name="connsiteY31" fmla="*/ 352425 h 1552575"/>
                  <a:gd name="connsiteX32" fmla="*/ 1044575 w 1133475"/>
                  <a:gd name="connsiteY32" fmla="*/ 209550 h 1552575"/>
                  <a:gd name="connsiteX33" fmla="*/ 1089025 w 1133475"/>
                  <a:gd name="connsiteY33" fmla="*/ 180975 h 1552575"/>
                  <a:gd name="connsiteX34" fmla="*/ 1133475 w 1133475"/>
                  <a:gd name="connsiteY34" fmla="*/ 111125 h 1552575"/>
                  <a:gd name="connsiteX35" fmla="*/ 1066800 w 1133475"/>
                  <a:gd name="connsiteY35" fmla="*/ 0 h 15525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</a:cxnLst>
                <a:rect l="l" t="t" r="r" b="b"/>
                <a:pathLst>
                  <a:path w="1133475" h="1552575">
                    <a:moveTo>
                      <a:pt x="1066800" y="0"/>
                    </a:moveTo>
                    <a:lnTo>
                      <a:pt x="993775" y="0"/>
                    </a:lnTo>
                    <a:lnTo>
                      <a:pt x="885825" y="174625"/>
                    </a:lnTo>
                    <a:lnTo>
                      <a:pt x="781050" y="273050"/>
                    </a:lnTo>
                    <a:lnTo>
                      <a:pt x="695325" y="288925"/>
                    </a:lnTo>
                    <a:lnTo>
                      <a:pt x="558800" y="511175"/>
                    </a:lnTo>
                    <a:lnTo>
                      <a:pt x="485775" y="520700"/>
                    </a:lnTo>
                    <a:lnTo>
                      <a:pt x="419100" y="600075"/>
                    </a:lnTo>
                    <a:lnTo>
                      <a:pt x="165100" y="1069975"/>
                    </a:lnTo>
                    <a:lnTo>
                      <a:pt x="79375" y="1038225"/>
                    </a:lnTo>
                    <a:lnTo>
                      <a:pt x="0" y="1149350"/>
                    </a:lnTo>
                    <a:lnTo>
                      <a:pt x="38100" y="1254125"/>
                    </a:lnTo>
                    <a:lnTo>
                      <a:pt x="38100" y="1343025"/>
                    </a:lnTo>
                    <a:lnTo>
                      <a:pt x="149225" y="1339850"/>
                    </a:lnTo>
                    <a:lnTo>
                      <a:pt x="127000" y="1435100"/>
                    </a:lnTo>
                    <a:lnTo>
                      <a:pt x="219075" y="1492250"/>
                    </a:lnTo>
                    <a:lnTo>
                      <a:pt x="228600" y="1552575"/>
                    </a:lnTo>
                    <a:lnTo>
                      <a:pt x="361950" y="1501775"/>
                    </a:lnTo>
                    <a:lnTo>
                      <a:pt x="434975" y="1520825"/>
                    </a:lnTo>
                    <a:lnTo>
                      <a:pt x="552450" y="1403350"/>
                    </a:lnTo>
                    <a:lnTo>
                      <a:pt x="898525" y="1263650"/>
                    </a:lnTo>
                    <a:lnTo>
                      <a:pt x="869950" y="1209675"/>
                    </a:lnTo>
                    <a:lnTo>
                      <a:pt x="885825" y="1152525"/>
                    </a:lnTo>
                    <a:lnTo>
                      <a:pt x="793750" y="1085850"/>
                    </a:lnTo>
                    <a:lnTo>
                      <a:pt x="790575" y="996950"/>
                    </a:lnTo>
                    <a:lnTo>
                      <a:pt x="714375" y="917575"/>
                    </a:lnTo>
                    <a:lnTo>
                      <a:pt x="733425" y="876300"/>
                    </a:lnTo>
                    <a:lnTo>
                      <a:pt x="717550" y="825500"/>
                    </a:lnTo>
                    <a:lnTo>
                      <a:pt x="727075" y="685800"/>
                    </a:lnTo>
                    <a:lnTo>
                      <a:pt x="892175" y="492125"/>
                    </a:lnTo>
                    <a:lnTo>
                      <a:pt x="898525" y="457200"/>
                    </a:lnTo>
                    <a:lnTo>
                      <a:pt x="1025525" y="352425"/>
                    </a:lnTo>
                    <a:lnTo>
                      <a:pt x="1044575" y="209550"/>
                    </a:lnTo>
                    <a:lnTo>
                      <a:pt x="1089025" y="180975"/>
                    </a:lnTo>
                    <a:lnTo>
                      <a:pt x="1133475" y="111125"/>
                    </a:lnTo>
                    <a:lnTo>
                      <a:pt x="1066800" y="0"/>
                    </a:lnTo>
                    <a:close/>
                  </a:path>
                </a:pathLst>
              </a:custGeom>
              <a:noFill/>
              <a:ln w="38100">
                <a:solidFill>
                  <a:schemeClr val="accent6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957" name="グループ化 1956">
              <a:extLst>
                <a:ext uri="{FF2B5EF4-FFF2-40B4-BE49-F238E27FC236}">
                  <a16:creationId xmlns:a16="http://schemas.microsoft.com/office/drawing/2014/main" id="{4AA264FB-80AB-41A3-954A-770FE31D8D71}"/>
                </a:ext>
              </a:extLst>
            </p:cNvPr>
            <p:cNvGrpSpPr/>
            <p:nvPr/>
          </p:nvGrpSpPr>
          <p:grpSpPr>
            <a:xfrm>
              <a:off x="26858147" y="31666994"/>
              <a:ext cx="1200737" cy="772662"/>
              <a:chOff x="8538047" y="7539852"/>
              <a:chExt cx="2531422" cy="1628943"/>
            </a:xfrm>
          </p:grpSpPr>
          <p:sp>
            <p:nvSpPr>
              <p:cNvPr id="2001" name="正方形/長方形 2000">
                <a:extLst>
                  <a:ext uri="{FF2B5EF4-FFF2-40B4-BE49-F238E27FC236}">
                    <a16:creationId xmlns:a16="http://schemas.microsoft.com/office/drawing/2014/main" id="{7AB8CCE5-FC63-4994-BD77-D79FAE1C5D33}"/>
                  </a:ext>
                </a:extLst>
              </p:cNvPr>
              <p:cNvSpPr/>
              <p:nvPr/>
            </p:nvSpPr>
            <p:spPr>
              <a:xfrm>
                <a:off x="9586125" y="7539852"/>
                <a:ext cx="713748" cy="389317"/>
              </a:xfrm>
              <a:prstGeom prst="rect">
                <a:avLst/>
              </a:prstGeom>
              <a:noFill/>
            </p:spPr>
            <p:txBody>
              <a:bodyPr wrap="none">
                <a:spAutoFit/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600" kern="10" dirty="0">
                    <a:solidFill>
                      <a:srgbClr val="0070C0"/>
                    </a:solidFill>
                    <a:latin typeface="メイリオ"/>
                    <a:ea typeface="メイリオ"/>
                    <a:cs typeface="メイリオ"/>
                  </a:rPr>
                  <a:t>北区</a:t>
                </a:r>
              </a:p>
            </p:txBody>
          </p:sp>
          <p:sp>
            <p:nvSpPr>
              <p:cNvPr id="2002" name="正方形/長方形 2001">
                <a:extLst>
                  <a:ext uri="{FF2B5EF4-FFF2-40B4-BE49-F238E27FC236}">
                    <a16:creationId xmlns:a16="http://schemas.microsoft.com/office/drawing/2014/main" id="{51BA8F17-0420-4AA7-ADD4-05111ED6BB4F}"/>
                  </a:ext>
                </a:extLst>
              </p:cNvPr>
              <p:cNvSpPr/>
              <p:nvPr/>
            </p:nvSpPr>
            <p:spPr>
              <a:xfrm>
                <a:off x="10193506" y="8245497"/>
                <a:ext cx="875963" cy="389317"/>
              </a:xfrm>
              <a:prstGeom prst="rect">
                <a:avLst/>
              </a:prstGeom>
              <a:noFill/>
            </p:spPr>
            <p:txBody>
              <a:bodyPr wrap="none">
                <a:spAutoFit/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600" kern="10" dirty="0">
                    <a:solidFill>
                      <a:srgbClr val="0070C0"/>
                    </a:solidFill>
                    <a:latin typeface="メイリオ"/>
                    <a:ea typeface="メイリオ"/>
                    <a:cs typeface="メイリオ"/>
                  </a:rPr>
                  <a:t>東灘区</a:t>
                </a:r>
              </a:p>
            </p:txBody>
          </p:sp>
          <p:sp>
            <p:nvSpPr>
              <p:cNvPr id="2003" name="正方形/長方形 2002">
                <a:extLst>
                  <a:ext uri="{FF2B5EF4-FFF2-40B4-BE49-F238E27FC236}">
                    <a16:creationId xmlns:a16="http://schemas.microsoft.com/office/drawing/2014/main" id="{08541B22-37D6-45B1-906E-91ED90EF00C0}"/>
                  </a:ext>
                </a:extLst>
              </p:cNvPr>
              <p:cNvSpPr/>
              <p:nvPr/>
            </p:nvSpPr>
            <p:spPr>
              <a:xfrm>
                <a:off x="9922188" y="8111273"/>
                <a:ext cx="713748" cy="389317"/>
              </a:xfrm>
              <a:prstGeom prst="rect">
                <a:avLst/>
              </a:prstGeom>
              <a:noFill/>
            </p:spPr>
            <p:txBody>
              <a:bodyPr wrap="none">
                <a:spAutoFit/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600" kern="10" dirty="0">
                    <a:solidFill>
                      <a:srgbClr val="0070C0"/>
                    </a:solidFill>
                    <a:latin typeface="メイリオ"/>
                    <a:ea typeface="メイリオ"/>
                    <a:cs typeface="メイリオ"/>
                  </a:rPr>
                  <a:t>灘区</a:t>
                </a:r>
              </a:p>
            </p:txBody>
          </p:sp>
          <p:sp>
            <p:nvSpPr>
              <p:cNvPr id="2004" name="正方形/長方形 2003">
                <a:extLst>
                  <a:ext uri="{FF2B5EF4-FFF2-40B4-BE49-F238E27FC236}">
                    <a16:creationId xmlns:a16="http://schemas.microsoft.com/office/drawing/2014/main" id="{AE379CB8-FDF7-439D-86FC-4489BEFB6BFF}"/>
                  </a:ext>
                </a:extLst>
              </p:cNvPr>
              <p:cNvSpPr/>
              <p:nvPr/>
            </p:nvSpPr>
            <p:spPr>
              <a:xfrm>
                <a:off x="9433093" y="8583613"/>
                <a:ext cx="875963" cy="389317"/>
              </a:xfrm>
              <a:prstGeom prst="rect">
                <a:avLst/>
              </a:prstGeom>
              <a:noFill/>
            </p:spPr>
            <p:txBody>
              <a:bodyPr wrap="none">
                <a:spAutoFit/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600" kern="10" dirty="0">
                    <a:solidFill>
                      <a:srgbClr val="0070C0"/>
                    </a:solidFill>
                    <a:latin typeface="メイリオ"/>
                    <a:ea typeface="メイリオ"/>
                    <a:cs typeface="メイリオ"/>
                  </a:rPr>
                  <a:t>兵庫区</a:t>
                </a:r>
              </a:p>
            </p:txBody>
          </p:sp>
          <p:sp>
            <p:nvSpPr>
              <p:cNvPr id="2005" name="正方形/長方形 2004">
                <a:extLst>
                  <a:ext uri="{FF2B5EF4-FFF2-40B4-BE49-F238E27FC236}">
                    <a16:creationId xmlns:a16="http://schemas.microsoft.com/office/drawing/2014/main" id="{105AD3FA-3BD9-481B-B9DE-BFECE8AB6E4C}"/>
                  </a:ext>
                </a:extLst>
              </p:cNvPr>
              <p:cNvSpPr/>
              <p:nvPr/>
            </p:nvSpPr>
            <p:spPr>
              <a:xfrm>
                <a:off x="9319239" y="8749067"/>
                <a:ext cx="875963" cy="389317"/>
              </a:xfrm>
              <a:prstGeom prst="rect">
                <a:avLst/>
              </a:prstGeom>
              <a:noFill/>
            </p:spPr>
            <p:txBody>
              <a:bodyPr wrap="none">
                <a:spAutoFit/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600" kern="10" dirty="0">
                    <a:solidFill>
                      <a:srgbClr val="0070C0"/>
                    </a:solidFill>
                    <a:latin typeface="メイリオ"/>
                    <a:ea typeface="メイリオ"/>
                    <a:cs typeface="メイリオ"/>
                  </a:rPr>
                  <a:t>長田区</a:t>
                </a:r>
              </a:p>
            </p:txBody>
          </p:sp>
          <p:sp>
            <p:nvSpPr>
              <p:cNvPr id="2006" name="正方形/長方形 2005">
                <a:extLst>
                  <a:ext uri="{FF2B5EF4-FFF2-40B4-BE49-F238E27FC236}">
                    <a16:creationId xmlns:a16="http://schemas.microsoft.com/office/drawing/2014/main" id="{52E87FBE-CBF3-48CE-89A5-889B5F887B6B}"/>
                  </a:ext>
                </a:extLst>
              </p:cNvPr>
              <p:cNvSpPr/>
              <p:nvPr/>
            </p:nvSpPr>
            <p:spPr>
              <a:xfrm>
                <a:off x="8941871" y="8469314"/>
                <a:ext cx="875963" cy="389317"/>
              </a:xfrm>
              <a:prstGeom prst="rect">
                <a:avLst/>
              </a:prstGeom>
              <a:noFill/>
            </p:spPr>
            <p:txBody>
              <a:bodyPr wrap="none">
                <a:spAutoFit/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600" kern="10" dirty="0">
                    <a:solidFill>
                      <a:srgbClr val="0070C0"/>
                    </a:solidFill>
                    <a:latin typeface="メイリオ"/>
                    <a:ea typeface="メイリオ"/>
                    <a:cs typeface="メイリオ"/>
                  </a:rPr>
                  <a:t>須磨区</a:t>
                </a:r>
              </a:p>
            </p:txBody>
          </p:sp>
          <p:sp>
            <p:nvSpPr>
              <p:cNvPr id="2007" name="正方形/長方形 2006">
                <a:extLst>
                  <a:ext uri="{FF2B5EF4-FFF2-40B4-BE49-F238E27FC236}">
                    <a16:creationId xmlns:a16="http://schemas.microsoft.com/office/drawing/2014/main" id="{C12F6F22-E327-44CD-9939-59F2F7A95839}"/>
                  </a:ext>
                </a:extLst>
              </p:cNvPr>
              <p:cNvSpPr/>
              <p:nvPr/>
            </p:nvSpPr>
            <p:spPr>
              <a:xfrm>
                <a:off x="8729008" y="8779478"/>
                <a:ext cx="875963" cy="389317"/>
              </a:xfrm>
              <a:prstGeom prst="rect">
                <a:avLst/>
              </a:prstGeom>
              <a:noFill/>
            </p:spPr>
            <p:txBody>
              <a:bodyPr wrap="none">
                <a:spAutoFit/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600" kern="10" dirty="0">
                    <a:solidFill>
                      <a:srgbClr val="0070C0"/>
                    </a:solidFill>
                    <a:latin typeface="メイリオ"/>
                    <a:ea typeface="メイリオ"/>
                    <a:cs typeface="メイリオ"/>
                  </a:rPr>
                  <a:t>垂水区</a:t>
                </a:r>
              </a:p>
            </p:txBody>
          </p:sp>
          <p:sp>
            <p:nvSpPr>
              <p:cNvPr id="2008" name="正方形/長方形 2007">
                <a:extLst>
                  <a:ext uri="{FF2B5EF4-FFF2-40B4-BE49-F238E27FC236}">
                    <a16:creationId xmlns:a16="http://schemas.microsoft.com/office/drawing/2014/main" id="{8C0952B6-D7D3-426D-976C-8EE3CE352076}"/>
                  </a:ext>
                </a:extLst>
              </p:cNvPr>
              <p:cNvSpPr/>
              <p:nvPr/>
            </p:nvSpPr>
            <p:spPr>
              <a:xfrm>
                <a:off x="9621535" y="8383994"/>
                <a:ext cx="875963" cy="389317"/>
              </a:xfrm>
              <a:prstGeom prst="rect">
                <a:avLst/>
              </a:prstGeom>
              <a:noFill/>
            </p:spPr>
            <p:txBody>
              <a:bodyPr wrap="none">
                <a:spAutoFit/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600" kern="10" dirty="0">
                    <a:solidFill>
                      <a:srgbClr val="0070C0"/>
                    </a:solidFill>
                    <a:latin typeface="メイリオ"/>
                    <a:ea typeface="メイリオ"/>
                    <a:cs typeface="メイリオ"/>
                  </a:rPr>
                  <a:t>中央区</a:t>
                </a:r>
              </a:p>
            </p:txBody>
          </p:sp>
          <p:sp>
            <p:nvSpPr>
              <p:cNvPr id="2009" name="正方形/長方形 2008">
                <a:extLst>
                  <a:ext uri="{FF2B5EF4-FFF2-40B4-BE49-F238E27FC236}">
                    <a16:creationId xmlns:a16="http://schemas.microsoft.com/office/drawing/2014/main" id="{AE25EBA0-EF71-464F-AF83-7C8C4B8FD35B}"/>
                  </a:ext>
                </a:extLst>
              </p:cNvPr>
              <p:cNvSpPr/>
              <p:nvPr/>
            </p:nvSpPr>
            <p:spPr>
              <a:xfrm>
                <a:off x="8538047" y="8278813"/>
                <a:ext cx="713748" cy="389317"/>
              </a:xfrm>
              <a:prstGeom prst="rect">
                <a:avLst/>
              </a:prstGeom>
              <a:noFill/>
            </p:spPr>
            <p:txBody>
              <a:bodyPr wrap="none">
                <a:spAutoFit/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600" kern="10" dirty="0">
                    <a:solidFill>
                      <a:srgbClr val="0070C0"/>
                    </a:solidFill>
                    <a:latin typeface="メイリオ"/>
                    <a:ea typeface="メイリオ"/>
                    <a:cs typeface="メイリオ"/>
                  </a:rPr>
                  <a:t>西区</a:t>
                </a:r>
              </a:p>
            </p:txBody>
          </p:sp>
        </p:grpSp>
        <p:sp>
          <p:nvSpPr>
            <p:cNvPr id="1958" name="正方形/長方形 1957">
              <a:extLst>
                <a:ext uri="{FF2B5EF4-FFF2-40B4-BE49-F238E27FC236}">
                  <a16:creationId xmlns:a16="http://schemas.microsoft.com/office/drawing/2014/main" id="{2AC1D7CD-AD3A-41DF-AB3C-653DDB0F4719}"/>
                </a:ext>
              </a:extLst>
            </p:cNvPr>
            <p:cNvSpPr/>
            <p:nvPr/>
          </p:nvSpPr>
          <p:spPr>
            <a:xfrm>
              <a:off x="25889069" y="33654255"/>
              <a:ext cx="729687" cy="215444"/>
            </a:xfrm>
            <a:prstGeom prst="rect">
              <a:avLst/>
            </a:prstGeom>
            <a:noFill/>
          </p:spPr>
          <p:txBody>
            <a:bodyPr wrap="none">
              <a:spAutoFit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algn="ctr"/>
              <a:r>
                <a:rPr lang="ja-JP" altLang="en-US" sz="800" spc="50" dirty="0">
                  <a:ln w="11430"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南あわじ市</a:t>
              </a:r>
            </a:p>
          </p:txBody>
        </p:sp>
        <p:sp>
          <p:nvSpPr>
            <p:cNvPr id="1959" name="正方形/長方形 1958">
              <a:extLst>
                <a:ext uri="{FF2B5EF4-FFF2-40B4-BE49-F238E27FC236}">
                  <a16:creationId xmlns:a16="http://schemas.microsoft.com/office/drawing/2014/main" id="{497963EF-68BC-42AB-A10C-652CC607E749}"/>
                </a:ext>
              </a:extLst>
            </p:cNvPr>
            <p:cNvSpPr/>
            <p:nvPr/>
          </p:nvSpPr>
          <p:spPr>
            <a:xfrm>
              <a:off x="26438473" y="32842753"/>
              <a:ext cx="511679" cy="215444"/>
            </a:xfrm>
            <a:prstGeom prst="rect">
              <a:avLst/>
            </a:prstGeom>
            <a:noFill/>
          </p:spPr>
          <p:txBody>
            <a:bodyPr wrap="none">
              <a:spAutoFit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algn="ctr"/>
              <a:r>
                <a:rPr lang="ja-JP" altLang="en-US" sz="800" spc="50" dirty="0">
                  <a:ln w="11430"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淡路市</a:t>
              </a:r>
            </a:p>
          </p:txBody>
        </p:sp>
        <p:sp>
          <p:nvSpPr>
            <p:cNvPr id="1960" name="正方形/長方形 1959">
              <a:extLst>
                <a:ext uri="{FF2B5EF4-FFF2-40B4-BE49-F238E27FC236}">
                  <a16:creationId xmlns:a16="http://schemas.microsoft.com/office/drawing/2014/main" id="{21AA35A9-C1C4-4001-9B9D-6A9A7D323CF7}"/>
                </a:ext>
              </a:extLst>
            </p:cNvPr>
            <p:cNvSpPr/>
            <p:nvPr/>
          </p:nvSpPr>
          <p:spPr>
            <a:xfrm>
              <a:off x="26231124" y="33258082"/>
              <a:ext cx="511679" cy="215444"/>
            </a:xfrm>
            <a:prstGeom prst="rect">
              <a:avLst/>
            </a:prstGeom>
            <a:noFill/>
          </p:spPr>
          <p:txBody>
            <a:bodyPr wrap="none">
              <a:spAutoFit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algn="ctr"/>
              <a:r>
                <a:rPr lang="ja-JP" altLang="en-US" sz="800" spc="50" dirty="0">
                  <a:ln w="11430"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洲本市</a:t>
              </a:r>
            </a:p>
          </p:txBody>
        </p:sp>
        <p:grpSp>
          <p:nvGrpSpPr>
            <p:cNvPr id="1961" name="グループ化 1960">
              <a:extLst>
                <a:ext uri="{FF2B5EF4-FFF2-40B4-BE49-F238E27FC236}">
                  <a16:creationId xmlns:a16="http://schemas.microsoft.com/office/drawing/2014/main" id="{F8621310-1177-4233-9E68-264044ED4321}"/>
                </a:ext>
              </a:extLst>
            </p:cNvPr>
            <p:cNvGrpSpPr/>
            <p:nvPr/>
          </p:nvGrpSpPr>
          <p:grpSpPr>
            <a:xfrm>
              <a:off x="24714200" y="28790951"/>
              <a:ext cx="3780774" cy="3555800"/>
              <a:chOff x="33193620" y="33438811"/>
              <a:chExt cx="3995284" cy="3757546"/>
            </a:xfrm>
          </p:grpSpPr>
          <p:sp>
            <p:nvSpPr>
              <p:cNvPr id="1963" name="テキスト ボックス 216">
                <a:extLst>
                  <a:ext uri="{FF2B5EF4-FFF2-40B4-BE49-F238E27FC236}">
                    <a16:creationId xmlns:a16="http://schemas.microsoft.com/office/drawing/2014/main" id="{5FDC13C8-92BE-4FAA-BC70-FFCFE0E27269}"/>
                  </a:ext>
                </a:extLst>
              </p:cNvPr>
              <p:cNvSpPr txBox="1"/>
              <p:nvPr/>
            </p:nvSpPr>
            <p:spPr>
              <a:xfrm>
                <a:off x="33316197" y="36523464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r>
                  <a:rPr lang="ja-JP" altLang="en-US" sz="800" b="0" dirty="0">
                    <a:effectLst/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赤穂市</a:t>
                </a:r>
              </a:p>
            </p:txBody>
          </p:sp>
          <p:sp>
            <p:nvSpPr>
              <p:cNvPr id="1964" name="正方形/長方形 1963">
                <a:extLst>
                  <a:ext uri="{FF2B5EF4-FFF2-40B4-BE49-F238E27FC236}">
                    <a16:creationId xmlns:a16="http://schemas.microsoft.com/office/drawing/2014/main" id="{FC2565A6-C088-460B-8A35-D8D7888D56FE}"/>
                  </a:ext>
                </a:extLst>
              </p:cNvPr>
              <p:cNvSpPr/>
              <p:nvPr/>
            </p:nvSpPr>
            <p:spPr>
              <a:xfrm>
                <a:off x="35769503" y="36713638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神戸市</a:t>
                </a:r>
              </a:p>
            </p:txBody>
          </p:sp>
          <p:sp>
            <p:nvSpPr>
              <p:cNvPr id="1965" name="正方形/長方形 1964">
                <a:extLst>
                  <a:ext uri="{FF2B5EF4-FFF2-40B4-BE49-F238E27FC236}">
                    <a16:creationId xmlns:a16="http://schemas.microsoft.com/office/drawing/2014/main" id="{9AC557DC-E308-4DCA-BB22-ABB3ACF61AE9}"/>
                  </a:ext>
                </a:extLst>
              </p:cNvPr>
              <p:cNvSpPr/>
              <p:nvPr/>
            </p:nvSpPr>
            <p:spPr>
              <a:xfrm>
                <a:off x="34264223" y="36120654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姫路市</a:t>
                </a:r>
              </a:p>
            </p:txBody>
          </p:sp>
          <p:sp>
            <p:nvSpPr>
              <p:cNvPr id="1966" name="正方形/長方形 1965">
                <a:extLst>
                  <a:ext uri="{FF2B5EF4-FFF2-40B4-BE49-F238E27FC236}">
                    <a16:creationId xmlns:a16="http://schemas.microsoft.com/office/drawing/2014/main" id="{22285B96-8EF8-4F92-B529-16123746EBEF}"/>
                  </a:ext>
                </a:extLst>
              </p:cNvPr>
              <p:cNvSpPr/>
              <p:nvPr/>
            </p:nvSpPr>
            <p:spPr>
              <a:xfrm>
                <a:off x="33563173" y="36371825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相生市</a:t>
                </a:r>
              </a:p>
            </p:txBody>
          </p:sp>
          <p:sp>
            <p:nvSpPr>
              <p:cNvPr id="1967" name="正方形/長方形 1966">
                <a:extLst>
                  <a:ext uri="{FF2B5EF4-FFF2-40B4-BE49-F238E27FC236}">
                    <a16:creationId xmlns:a16="http://schemas.microsoft.com/office/drawing/2014/main" id="{E3F13B9C-C7F6-4BCF-A13F-E82DAFEB0B01}"/>
                  </a:ext>
                </a:extLst>
              </p:cNvPr>
              <p:cNvSpPr/>
              <p:nvPr/>
            </p:nvSpPr>
            <p:spPr>
              <a:xfrm>
                <a:off x="36650390" y="36203438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川西市</a:t>
                </a:r>
              </a:p>
            </p:txBody>
          </p:sp>
          <p:sp>
            <p:nvSpPr>
              <p:cNvPr id="1968" name="正方形/長方形 1967">
                <a:extLst>
                  <a:ext uri="{FF2B5EF4-FFF2-40B4-BE49-F238E27FC236}">
                    <a16:creationId xmlns:a16="http://schemas.microsoft.com/office/drawing/2014/main" id="{7E0ED47B-7B21-40F3-BC26-ECC7A55423A2}"/>
                  </a:ext>
                </a:extLst>
              </p:cNvPr>
              <p:cNvSpPr/>
              <p:nvPr/>
            </p:nvSpPr>
            <p:spPr>
              <a:xfrm>
                <a:off x="34834897" y="36047659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加西市</a:t>
                </a:r>
              </a:p>
            </p:txBody>
          </p:sp>
          <p:sp>
            <p:nvSpPr>
              <p:cNvPr id="1969" name="正方形/長方形 1968">
                <a:extLst>
                  <a:ext uri="{FF2B5EF4-FFF2-40B4-BE49-F238E27FC236}">
                    <a16:creationId xmlns:a16="http://schemas.microsoft.com/office/drawing/2014/main" id="{1FEDAE88-240E-48F0-B4B5-EC8A68033AEB}"/>
                  </a:ext>
                </a:extLst>
              </p:cNvPr>
              <p:cNvSpPr/>
              <p:nvPr/>
            </p:nvSpPr>
            <p:spPr>
              <a:xfrm>
                <a:off x="33591456" y="33438811"/>
                <a:ext cx="620683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新温泉町</a:t>
                </a:r>
              </a:p>
            </p:txBody>
          </p:sp>
          <p:sp>
            <p:nvSpPr>
              <p:cNvPr id="1970" name="正方形/長方形 1969">
                <a:extLst>
                  <a:ext uri="{FF2B5EF4-FFF2-40B4-BE49-F238E27FC236}">
                    <a16:creationId xmlns:a16="http://schemas.microsoft.com/office/drawing/2014/main" id="{59E84A57-D5B9-4EB6-8DE7-8103004F7FF1}"/>
                  </a:ext>
                </a:extLst>
              </p:cNvPr>
              <p:cNvSpPr/>
              <p:nvPr/>
            </p:nvSpPr>
            <p:spPr>
              <a:xfrm>
                <a:off x="33938822" y="33823947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香美町</a:t>
                </a:r>
              </a:p>
            </p:txBody>
          </p:sp>
          <p:sp>
            <p:nvSpPr>
              <p:cNvPr id="1971" name="正方形/長方形 1970">
                <a:extLst>
                  <a:ext uri="{FF2B5EF4-FFF2-40B4-BE49-F238E27FC236}">
                    <a16:creationId xmlns:a16="http://schemas.microsoft.com/office/drawing/2014/main" id="{1014FF9C-4BBB-4911-B633-8F8E30D86721}"/>
                  </a:ext>
                </a:extLst>
              </p:cNvPr>
              <p:cNvSpPr/>
              <p:nvPr/>
            </p:nvSpPr>
            <p:spPr>
              <a:xfrm>
                <a:off x="33317976" y="35703773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佐用町</a:t>
                </a:r>
              </a:p>
            </p:txBody>
          </p:sp>
          <p:sp>
            <p:nvSpPr>
              <p:cNvPr id="1972" name="正方形/長方形 1971">
                <a:extLst>
                  <a:ext uri="{FF2B5EF4-FFF2-40B4-BE49-F238E27FC236}">
                    <a16:creationId xmlns:a16="http://schemas.microsoft.com/office/drawing/2014/main" id="{B10C0309-F3BA-4D2F-85BE-3FC72A546D88}"/>
                  </a:ext>
                </a:extLst>
              </p:cNvPr>
              <p:cNvSpPr/>
              <p:nvPr/>
            </p:nvSpPr>
            <p:spPr>
              <a:xfrm>
                <a:off x="33193620" y="36191013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上郡町</a:t>
                </a:r>
              </a:p>
            </p:txBody>
          </p:sp>
          <p:sp>
            <p:nvSpPr>
              <p:cNvPr id="1973" name="正方形/長方形 1972">
                <a:extLst>
                  <a:ext uri="{FF2B5EF4-FFF2-40B4-BE49-F238E27FC236}">
                    <a16:creationId xmlns:a16="http://schemas.microsoft.com/office/drawing/2014/main" id="{CAF1410C-5599-4F53-813D-DFADEB8AC2F6}"/>
                  </a:ext>
                </a:extLst>
              </p:cNvPr>
              <p:cNvSpPr/>
              <p:nvPr/>
            </p:nvSpPr>
            <p:spPr>
              <a:xfrm>
                <a:off x="33996817" y="36385844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太子町</a:t>
                </a:r>
              </a:p>
            </p:txBody>
          </p:sp>
          <p:sp>
            <p:nvSpPr>
              <p:cNvPr id="1974" name="正方形/長方形 1973">
                <a:extLst>
                  <a:ext uri="{FF2B5EF4-FFF2-40B4-BE49-F238E27FC236}">
                    <a16:creationId xmlns:a16="http://schemas.microsoft.com/office/drawing/2014/main" id="{6E15DE53-676F-4287-9B65-E59193FF2FB3}"/>
                  </a:ext>
                </a:extLst>
              </p:cNvPr>
              <p:cNvSpPr/>
              <p:nvPr/>
            </p:nvSpPr>
            <p:spPr>
              <a:xfrm>
                <a:off x="34589626" y="35352451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神河町</a:t>
                </a:r>
              </a:p>
            </p:txBody>
          </p:sp>
          <p:sp>
            <p:nvSpPr>
              <p:cNvPr id="1975" name="正方形/長方形 1974">
                <a:extLst>
                  <a:ext uri="{FF2B5EF4-FFF2-40B4-BE49-F238E27FC236}">
                    <a16:creationId xmlns:a16="http://schemas.microsoft.com/office/drawing/2014/main" id="{17C480E0-574B-4155-BEA4-0598D66655F9}"/>
                  </a:ext>
                </a:extLst>
              </p:cNvPr>
              <p:cNvSpPr/>
              <p:nvPr/>
            </p:nvSpPr>
            <p:spPr>
              <a:xfrm>
                <a:off x="34555826" y="35902674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福崎町</a:t>
                </a:r>
              </a:p>
            </p:txBody>
          </p:sp>
          <p:sp>
            <p:nvSpPr>
              <p:cNvPr id="1976" name="正方形/長方形 1975">
                <a:extLst>
                  <a:ext uri="{FF2B5EF4-FFF2-40B4-BE49-F238E27FC236}">
                    <a16:creationId xmlns:a16="http://schemas.microsoft.com/office/drawing/2014/main" id="{F03710D5-F723-4126-B961-3205BB3E4584}"/>
                  </a:ext>
                </a:extLst>
              </p:cNvPr>
              <p:cNvSpPr/>
              <p:nvPr/>
            </p:nvSpPr>
            <p:spPr>
              <a:xfrm>
                <a:off x="36677225" y="36782082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尼崎市</a:t>
                </a:r>
              </a:p>
            </p:txBody>
          </p:sp>
          <p:sp>
            <p:nvSpPr>
              <p:cNvPr id="1977" name="正方形/長方形 1976">
                <a:extLst>
                  <a:ext uri="{FF2B5EF4-FFF2-40B4-BE49-F238E27FC236}">
                    <a16:creationId xmlns:a16="http://schemas.microsoft.com/office/drawing/2014/main" id="{7FACD735-05E1-43E9-890E-A2ADAAE3C77E}"/>
                  </a:ext>
                </a:extLst>
              </p:cNvPr>
              <p:cNvSpPr/>
              <p:nvPr/>
            </p:nvSpPr>
            <p:spPr>
              <a:xfrm>
                <a:off x="34603188" y="35672248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市川町</a:t>
                </a:r>
              </a:p>
            </p:txBody>
          </p:sp>
          <p:sp>
            <p:nvSpPr>
              <p:cNvPr id="1978" name="正方形/長方形 1977">
                <a:extLst>
                  <a:ext uri="{FF2B5EF4-FFF2-40B4-BE49-F238E27FC236}">
                    <a16:creationId xmlns:a16="http://schemas.microsoft.com/office/drawing/2014/main" id="{23625F12-A5BA-464D-BB43-D6863896F840}"/>
                  </a:ext>
                </a:extLst>
              </p:cNvPr>
              <p:cNvSpPr/>
              <p:nvPr/>
            </p:nvSpPr>
            <p:spPr>
              <a:xfrm>
                <a:off x="34846584" y="36851582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播磨町</a:t>
                </a:r>
              </a:p>
            </p:txBody>
          </p:sp>
          <p:sp>
            <p:nvSpPr>
              <p:cNvPr id="1979" name="正方形/長方形 1978">
                <a:extLst>
                  <a:ext uri="{FF2B5EF4-FFF2-40B4-BE49-F238E27FC236}">
                    <a16:creationId xmlns:a16="http://schemas.microsoft.com/office/drawing/2014/main" id="{DD2CBBC2-5C6B-43EE-A9DB-F79DA6B607BE}"/>
                  </a:ext>
                </a:extLst>
              </p:cNvPr>
              <p:cNvSpPr/>
              <p:nvPr/>
            </p:nvSpPr>
            <p:spPr>
              <a:xfrm>
                <a:off x="35098390" y="36672082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稲美町</a:t>
                </a:r>
              </a:p>
            </p:txBody>
          </p:sp>
          <p:sp>
            <p:nvSpPr>
              <p:cNvPr id="1980" name="正方形/長方形 1979">
                <a:extLst>
                  <a:ext uri="{FF2B5EF4-FFF2-40B4-BE49-F238E27FC236}">
                    <a16:creationId xmlns:a16="http://schemas.microsoft.com/office/drawing/2014/main" id="{E5B8046B-72F6-4B6E-9D07-8165C4AE5BCB}"/>
                  </a:ext>
                </a:extLst>
              </p:cNvPr>
              <p:cNvSpPr/>
              <p:nvPr/>
            </p:nvSpPr>
            <p:spPr>
              <a:xfrm>
                <a:off x="35048080" y="35423388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多可町</a:t>
                </a:r>
              </a:p>
            </p:txBody>
          </p:sp>
          <p:sp>
            <p:nvSpPr>
              <p:cNvPr id="1981" name="正方形/長方形 1980">
                <a:extLst>
                  <a:ext uri="{FF2B5EF4-FFF2-40B4-BE49-F238E27FC236}">
                    <a16:creationId xmlns:a16="http://schemas.microsoft.com/office/drawing/2014/main" id="{FDA330FA-D2FF-4508-AC47-BBDC9F0A7438}"/>
                  </a:ext>
                </a:extLst>
              </p:cNvPr>
              <p:cNvSpPr/>
              <p:nvPr/>
            </p:nvSpPr>
            <p:spPr>
              <a:xfrm>
                <a:off x="36402524" y="35951181"/>
                <a:ext cx="620683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猪名川町</a:t>
                </a:r>
              </a:p>
            </p:txBody>
          </p:sp>
          <p:sp>
            <p:nvSpPr>
              <p:cNvPr id="1982" name="正方形/長方形 1981">
                <a:extLst>
                  <a:ext uri="{FF2B5EF4-FFF2-40B4-BE49-F238E27FC236}">
                    <a16:creationId xmlns:a16="http://schemas.microsoft.com/office/drawing/2014/main" id="{9BB45B98-D585-478B-9EF4-E1E84D514B58}"/>
                  </a:ext>
                </a:extLst>
              </p:cNvPr>
              <p:cNvSpPr/>
              <p:nvPr/>
            </p:nvSpPr>
            <p:spPr>
              <a:xfrm>
                <a:off x="33693484" y="36164282"/>
                <a:ext cx="620683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たつの市</a:t>
                </a:r>
              </a:p>
            </p:txBody>
          </p:sp>
          <p:sp>
            <p:nvSpPr>
              <p:cNvPr id="1983" name="正方形/長方形 1982">
                <a:extLst>
                  <a:ext uri="{FF2B5EF4-FFF2-40B4-BE49-F238E27FC236}">
                    <a16:creationId xmlns:a16="http://schemas.microsoft.com/office/drawing/2014/main" id="{E54A55C5-63C5-4652-A6A1-94490D1446A1}"/>
                  </a:ext>
                </a:extLst>
              </p:cNvPr>
              <p:cNvSpPr/>
              <p:nvPr/>
            </p:nvSpPr>
            <p:spPr>
              <a:xfrm>
                <a:off x="35392077" y="35993829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加東市</a:t>
                </a:r>
              </a:p>
            </p:txBody>
          </p:sp>
          <p:sp>
            <p:nvSpPr>
              <p:cNvPr id="1984" name="正方形/長方形 1983">
                <a:extLst>
                  <a:ext uri="{FF2B5EF4-FFF2-40B4-BE49-F238E27FC236}">
                    <a16:creationId xmlns:a16="http://schemas.microsoft.com/office/drawing/2014/main" id="{40E96DEA-7AAD-4E8F-9E1C-A67EAF057E20}"/>
                  </a:ext>
                </a:extLst>
              </p:cNvPr>
              <p:cNvSpPr/>
              <p:nvPr/>
            </p:nvSpPr>
            <p:spPr>
              <a:xfrm>
                <a:off x="33864631" y="35128136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宍粟市</a:t>
                </a:r>
              </a:p>
            </p:txBody>
          </p:sp>
          <p:sp>
            <p:nvSpPr>
              <p:cNvPr id="1985" name="正方形/長方形 1984">
                <a:extLst>
                  <a:ext uri="{FF2B5EF4-FFF2-40B4-BE49-F238E27FC236}">
                    <a16:creationId xmlns:a16="http://schemas.microsoft.com/office/drawing/2014/main" id="{6EF29C41-CB76-49C7-AF29-3B71047DFFFB}"/>
                  </a:ext>
                </a:extLst>
              </p:cNvPr>
              <p:cNvSpPr/>
              <p:nvPr/>
            </p:nvSpPr>
            <p:spPr>
              <a:xfrm>
                <a:off x="34719476" y="34813072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朝来市</a:t>
                </a:r>
              </a:p>
            </p:txBody>
          </p:sp>
          <p:sp>
            <p:nvSpPr>
              <p:cNvPr id="1986" name="正方形/長方形 1985">
                <a:extLst>
                  <a:ext uri="{FF2B5EF4-FFF2-40B4-BE49-F238E27FC236}">
                    <a16:creationId xmlns:a16="http://schemas.microsoft.com/office/drawing/2014/main" id="{DAC3F5B4-3E72-4C9B-8380-68CD63E2A9B5}"/>
                  </a:ext>
                </a:extLst>
              </p:cNvPr>
              <p:cNvSpPr/>
              <p:nvPr/>
            </p:nvSpPr>
            <p:spPr>
              <a:xfrm>
                <a:off x="35501201" y="35032141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丹波市</a:t>
                </a:r>
              </a:p>
            </p:txBody>
          </p:sp>
          <p:sp>
            <p:nvSpPr>
              <p:cNvPr id="1987" name="正方形/長方形 1986">
                <a:extLst>
                  <a:ext uri="{FF2B5EF4-FFF2-40B4-BE49-F238E27FC236}">
                    <a16:creationId xmlns:a16="http://schemas.microsoft.com/office/drawing/2014/main" id="{01FB6B84-773F-4273-99AE-78C60A235CCC}"/>
                  </a:ext>
                </a:extLst>
              </p:cNvPr>
              <p:cNvSpPr/>
              <p:nvPr/>
            </p:nvSpPr>
            <p:spPr>
              <a:xfrm>
                <a:off x="35443533" y="36421197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三木市</a:t>
                </a:r>
              </a:p>
            </p:txBody>
          </p:sp>
          <p:sp>
            <p:nvSpPr>
              <p:cNvPr id="1988" name="正方形/長方形 1987">
                <a:extLst>
                  <a:ext uri="{FF2B5EF4-FFF2-40B4-BE49-F238E27FC236}">
                    <a16:creationId xmlns:a16="http://schemas.microsoft.com/office/drawing/2014/main" id="{6976EE58-F65B-41F7-86BC-C92F1A9068D7}"/>
                  </a:ext>
                </a:extLst>
              </p:cNvPr>
              <p:cNvSpPr/>
              <p:nvPr/>
            </p:nvSpPr>
            <p:spPr>
              <a:xfrm>
                <a:off x="34546458" y="36646251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高砂市</a:t>
                </a:r>
              </a:p>
            </p:txBody>
          </p:sp>
          <p:sp>
            <p:nvSpPr>
              <p:cNvPr id="1989" name="正方形/長方形 1988">
                <a:extLst>
                  <a:ext uri="{FF2B5EF4-FFF2-40B4-BE49-F238E27FC236}">
                    <a16:creationId xmlns:a16="http://schemas.microsoft.com/office/drawing/2014/main" id="{03F7216C-F89A-4E51-92C9-806560AF1618}"/>
                  </a:ext>
                </a:extLst>
              </p:cNvPr>
              <p:cNvSpPr/>
              <p:nvPr/>
            </p:nvSpPr>
            <p:spPr>
              <a:xfrm>
                <a:off x="35128192" y="36300160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小野市</a:t>
                </a:r>
              </a:p>
            </p:txBody>
          </p:sp>
          <p:sp>
            <p:nvSpPr>
              <p:cNvPr id="1990" name="正方形/長方形 1989">
                <a:extLst>
                  <a:ext uri="{FF2B5EF4-FFF2-40B4-BE49-F238E27FC236}">
                    <a16:creationId xmlns:a16="http://schemas.microsoft.com/office/drawing/2014/main" id="{B8B4C3E7-D448-40C7-8AB0-09DEB182BC6D}"/>
                  </a:ext>
                </a:extLst>
              </p:cNvPr>
              <p:cNvSpPr/>
              <p:nvPr/>
            </p:nvSpPr>
            <p:spPr>
              <a:xfrm>
                <a:off x="36078107" y="35388641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篠山市</a:t>
                </a:r>
              </a:p>
            </p:txBody>
          </p:sp>
          <p:sp>
            <p:nvSpPr>
              <p:cNvPr id="1991" name="正方形/長方形 1990">
                <a:extLst>
                  <a:ext uri="{FF2B5EF4-FFF2-40B4-BE49-F238E27FC236}">
                    <a16:creationId xmlns:a16="http://schemas.microsoft.com/office/drawing/2014/main" id="{5C5DAFF8-D746-4E05-82E4-48DCF9719E35}"/>
                  </a:ext>
                </a:extLst>
              </p:cNvPr>
              <p:cNvSpPr/>
              <p:nvPr/>
            </p:nvSpPr>
            <p:spPr>
              <a:xfrm>
                <a:off x="34275143" y="34349121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養父市</a:t>
                </a:r>
              </a:p>
            </p:txBody>
          </p:sp>
          <p:sp>
            <p:nvSpPr>
              <p:cNvPr id="1992" name="正方形/長方形 1991">
                <a:extLst>
                  <a:ext uri="{FF2B5EF4-FFF2-40B4-BE49-F238E27FC236}">
                    <a16:creationId xmlns:a16="http://schemas.microsoft.com/office/drawing/2014/main" id="{F2EF04A6-6ADC-40B1-8A00-325109202EC3}"/>
                  </a:ext>
                </a:extLst>
              </p:cNvPr>
              <p:cNvSpPr/>
              <p:nvPr/>
            </p:nvSpPr>
            <p:spPr>
              <a:xfrm>
                <a:off x="36031395" y="35890090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三田市</a:t>
                </a:r>
              </a:p>
            </p:txBody>
          </p:sp>
          <p:sp>
            <p:nvSpPr>
              <p:cNvPr id="1993" name="正方形/長方形 1992">
                <a:extLst>
                  <a:ext uri="{FF2B5EF4-FFF2-40B4-BE49-F238E27FC236}">
                    <a16:creationId xmlns:a16="http://schemas.microsoft.com/office/drawing/2014/main" id="{897E94E9-B049-48D5-A289-856C03F27F4C}"/>
                  </a:ext>
                </a:extLst>
              </p:cNvPr>
              <p:cNvSpPr/>
              <p:nvPr/>
            </p:nvSpPr>
            <p:spPr>
              <a:xfrm>
                <a:off x="36408759" y="36304181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宝塚市</a:t>
                </a:r>
              </a:p>
            </p:txBody>
          </p:sp>
          <p:sp>
            <p:nvSpPr>
              <p:cNvPr id="1994" name="正方形/長方形 1993">
                <a:extLst>
                  <a:ext uri="{FF2B5EF4-FFF2-40B4-BE49-F238E27FC236}">
                    <a16:creationId xmlns:a16="http://schemas.microsoft.com/office/drawing/2014/main" id="{A1DA49C4-C83D-418F-AAAA-7FCF18286E05}"/>
                  </a:ext>
                </a:extLst>
              </p:cNvPr>
              <p:cNvSpPr/>
              <p:nvPr/>
            </p:nvSpPr>
            <p:spPr>
              <a:xfrm>
                <a:off x="35141535" y="36980913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明石市</a:t>
                </a:r>
              </a:p>
            </p:txBody>
          </p:sp>
          <p:sp>
            <p:nvSpPr>
              <p:cNvPr id="1995" name="正方形/長方形 1994">
                <a:extLst>
                  <a:ext uri="{FF2B5EF4-FFF2-40B4-BE49-F238E27FC236}">
                    <a16:creationId xmlns:a16="http://schemas.microsoft.com/office/drawing/2014/main" id="{4B36328C-015D-45E9-A128-5688A14D6EFC}"/>
                  </a:ext>
                </a:extLst>
              </p:cNvPr>
              <p:cNvSpPr/>
              <p:nvPr/>
            </p:nvSpPr>
            <p:spPr>
              <a:xfrm>
                <a:off x="36278546" y="36432540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西宮市</a:t>
                </a:r>
              </a:p>
            </p:txBody>
          </p:sp>
          <p:sp>
            <p:nvSpPr>
              <p:cNvPr id="1996" name="正方形/長方形 1995">
                <a:extLst>
                  <a:ext uri="{FF2B5EF4-FFF2-40B4-BE49-F238E27FC236}">
                    <a16:creationId xmlns:a16="http://schemas.microsoft.com/office/drawing/2014/main" id="{C3C02C17-8445-490A-90D9-2CF2238EE0D7}"/>
                  </a:ext>
                </a:extLst>
              </p:cNvPr>
              <p:cNvSpPr/>
              <p:nvPr/>
            </p:nvSpPr>
            <p:spPr>
              <a:xfrm>
                <a:off x="36298192" y="36685361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芦屋市</a:t>
                </a:r>
              </a:p>
            </p:txBody>
          </p:sp>
          <p:sp>
            <p:nvSpPr>
              <p:cNvPr id="1997" name="正方形/長方形 1996">
                <a:extLst>
                  <a:ext uri="{FF2B5EF4-FFF2-40B4-BE49-F238E27FC236}">
                    <a16:creationId xmlns:a16="http://schemas.microsoft.com/office/drawing/2014/main" id="{E7342CCE-CEA0-4625-B61C-56EA8BB30BA0}"/>
                  </a:ext>
                </a:extLst>
              </p:cNvPr>
              <p:cNvSpPr/>
              <p:nvPr/>
            </p:nvSpPr>
            <p:spPr>
              <a:xfrm>
                <a:off x="36670038" y="36576547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伊丹市</a:t>
                </a:r>
              </a:p>
            </p:txBody>
          </p:sp>
          <p:sp>
            <p:nvSpPr>
              <p:cNvPr id="1998" name="正方形/長方形 1997">
                <a:extLst>
                  <a:ext uri="{FF2B5EF4-FFF2-40B4-BE49-F238E27FC236}">
                    <a16:creationId xmlns:a16="http://schemas.microsoft.com/office/drawing/2014/main" id="{7142A75D-9248-4CF4-B8FC-80F0A700419D}"/>
                  </a:ext>
                </a:extLst>
              </p:cNvPr>
              <p:cNvSpPr/>
              <p:nvPr/>
            </p:nvSpPr>
            <p:spPr>
              <a:xfrm>
                <a:off x="34645725" y="33632262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豊岡市</a:t>
                </a:r>
              </a:p>
            </p:txBody>
          </p:sp>
          <p:sp>
            <p:nvSpPr>
              <p:cNvPr id="1999" name="正方形/長方形 1998">
                <a:extLst>
                  <a:ext uri="{FF2B5EF4-FFF2-40B4-BE49-F238E27FC236}">
                    <a16:creationId xmlns:a16="http://schemas.microsoft.com/office/drawing/2014/main" id="{51F982DE-389E-4938-8320-18148D917BE8}"/>
                  </a:ext>
                </a:extLst>
              </p:cNvPr>
              <p:cNvSpPr/>
              <p:nvPr/>
            </p:nvSpPr>
            <p:spPr>
              <a:xfrm>
                <a:off x="34797065" y="36514382"/>
                <a:ext cx="620683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加古川市</a:t>
                </a:r>
              </a:p>
            </p:txBody>
          </p:sp>
          <p:sp>
            <p:nvSpPr>
              <p:cNvPr id="2000" name="正方形/長方形 1999">
                <a:extLst>
                  <a:ext uri="{FF2B5EF4-FFF2-40B4-BE49-F238E27FC236}">
                    <a16:creationId xmlns:a16="http://schemas.microsoft.com/office/drawing/2014/main" id="{2C5048AD-67E1-40D2-8DA1-BF30BECE5189}"/>
                  </a:ext>
                </a:extLst>
              </p:cNvPr>
              <p:cNvSpPr/>
              <p:nvPr/>
            </p:nvSpPr>
            <p:spPr>
              <a:xfrm>
                <a:off x="35323372" y="35671926"/>
                <a:ext cx="511679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西脇市</a:t>
                </a:r>
              </a:p>
            </p:txBody>
          </p:sp>
        </p:grpSp>
        <p:sp>
          <p:nvSpPr>
            <p:cNvPr id="1962" name="正方形/長方形 1961">
              <a:extLst>
                <a:ext uri="{FF2B5EF4-FFF2-40B4-BE49-F238E27FC236}">
                  <a16:creationId xmlns:a16="http://schemas.microsoft.com/office/drawing/2014/main" id="{169F2AB7-9A7C-4028-98D0-3D4B031D5306}"/>
                </a:ext>
              </a:extLst>
            </p:cNvPr>
            <p:cNvSpPr/>
            <p:nvPr/>
          </p:nvSpPr>
          <p:spPr>
            <a:xfrm>
              <a:off x="25952453" y="30351379"/>
              <a:ext cx="896399" cy="36933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prstMaterial="matte">
                <a:contourClr>
                  <a:schemeClr val="accent2">
                    <a:tint val="20000"/>
                  </a:schemeClr>
                </a:contourClr>
              </a:sp3d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algn="ctr"/>
              <a:r>
                <a:rPr lang="ja-JP" altLang="en-US" sz="1800" b="1" spc="50" dirty="0">
                  <a:ln w="11430">
                    <a:noFill/>
                  </a:ln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兵　庫</a:t>
              </a:r>
            </a:p>
          </p:txBody>
        </p:sp>
      </p:grpSp>
      <p:grpSp>
        <p:nvGrpSpPr>
          <p:cNvPr id="2063" name="グループ化 2062">
            <a:extLst>
              <a:ext uri="{FF2B5EF4-FFF2-40B4-BE49-F238E27FC236}">
                <a16:creationId xmlns:a16="http://schemas.microsoft.com/office/drawing/2014/main" id="{7BF9E836-23FB-4C40-8F72-6739AEBC5304}"/>
              </a:ext>
            </a:extLst>
          </p:cNvPr>
          <p:cNvGrpSpPr/>
          <p:nvPr/>
        </p:nvGrpSpPr>
        <p:grpSpPr>
          <a:xfrm>
            <a:off x="3821512" y="7206421"/>
            <a:ext cx="3121321" cy="3505200"/>
            <a:chOff x="27054444" y="33324800"/>
            <a:chExt cx="3121321" cy="3505200"/>
          </a:xfrm>
        </p:grpSpPr>
        <p:grpSp>
          <p:nvGrpSpPr>
            <p:cNvPr id="2064" name="グループ化 2063">
              <a:extLst>
                <a:ext uri="{FF2B5EF4-FFF2-40B4-BE49-F238E27FC236}">
                  <a16:creationId xmlns:a16="http://schemas.microsoft.com/office/drawing/2014/main" id="{B0A96564-F50F-4EEF-86AE-C5D64A7988F2}"/>
                </a:ext>
              </a:extLst>
            </p:cNvPr>
            <p:cNvGrpSpPr/>
            <p:nvPr/>
          </p:nvGrpSpPr>
          <p:grpSpPr>
            <a:xfrm>
              <a:off x="27165300" y="33324800"/>
              <a:ext cx="2921000" cy="3505200"/>
              <a:chOff x="27165300" y="33324800"/>
              <a:chExt cx="2921000" cy="3505200"/>
            </a:xfrm>
          </p:grpSpPr>
          <p:grpSp>
            <p:nvGrpSpPr>
              <p:cNvPr id="2097" name="グループ化 2096">
                <a:extLst>
                  <a:ext uri="{FF2B5EF4-FFF2-40B4-BE49-F238E27FC236}">
                    <a16:creationId xmlns:a16="http://schemas.microsoft.com/office/drawing/2014/main" id="{0DC0B2AE-5ACF-4ED1-9EFC-933A307AA401}"/>
                  </a:ext>
                </a:extLst>
              </p:cNvPr>
              <p:cNvGrpSpPr/>
              <p:nvPr/>
            </p:nvGrpSpPr>
            <p:grpSpPr>
              <a:xfrm>
                <a:off x="27165300" y="33324800"/>
                <a:ext cx="2921000" cy="3505200"/>
                <a:chOff x="27165300" y="33324800"/>
                <a:chExt cx="2921000" cy="3505200"/>
              </a:xfrm>
            </p:grpSpPr>
            <p:grpSp>
              <p:nvGrpSpPr>
                <p:cNvPr id="2099" name="グループ化 2098">
                  <a:extLst>
                    <a:ext uri="{FF2B5EF4-FFF2-40B4-BE49-F238E27FC236}">
                      <a16:creationId xmlns:a16="http://schemas.microsoft.com/office/drawing/2014/main" id="{52E867B8-5477-4E7F-B0C5-FB6387F8A49D}"/>
                    </a:ext>
                  </a:extLst>
                </p:cNvPr>
                <p:cNvGrpSpPr/>
                <p:nvPr/>
              </p:nvGrpSpPr>
              <p:grpSpPr>
                <a:xfrm>
                  <a:off x="27165300" y="33324800"/>
                  <a:ext cx="2921000" cy="3505200"/>
                  <a:chOff x="27165300" y="33324800"/>
                  <a:chExt cx="2921000" cy="3505200"/>
                </a:xfrm>
              </p:grpSpPr>
              <p:sp>
                <p:nvSpPr>
                  <p:cNvPr id="2101" name="フリーフォーム: 図形 2100">
                    <a:extLst>
                      <a:ext uri="{FF2B5EF4-FFF2-40B4-BE49-F238E27FC236}">
                        <a16:creationId xmlns:a16="http://schemas.microsoft.com/office/drawing/2014/main" id="{D1B08368-0DF4-4535-95B2-5EC2D6E1318E}"/>
                      </a:ext>
                    </a:extLst>
                  </p:cNvPr>
                  <p:cNvSpPr/>
                  <p:nvPr/>
                </p:nvSpPr>
                <p:spPr>
                  <a:xfrm>
                    <a:off x="29794200" y="36188852"/>
                    <a:ext cx="152400" cy="142180"/>
                  </a:xfrm>
                  <a:custGeom>
                    <a:avLst/>
                    <a:gdLst>
                      <a:gd name="connsiteX0" fmla="*/ 55056 w 152400"/>
                      <a:gd name="connsiteY0" fmla="*/ 0 h 142180"/>
                      <a:gd name="connsiteX1" fmla="*/ 50800 w 152400"/>
                      <a:gd name="connsiteY1" fmla="*/ 6148 h 142180"/>
                      <a:gd name="connsiteX2" fmla="*/ 152400 w 152400"/>
                      <a:gd name="connsiteY2" fmla="*/ 44248 h 142180"/>
                      <a:gd name="connsiteX3" fmla="*/ 114300 w 152400"/>
                      <a:gd name="connsiteY3" fmla="*/ 107748 h 142180"/>
                      <a:gd name="connsiteX4" fmla="*/ 39694 w 152400"/>
                      <a:gd name="connsiteY4" fmla="*/ 142180 h 142180"/>
                      <a:gd name="connsiteX5" fmla="*/ 4764 w 152400"/>
                      <a:gd name="connsiteY5" fmla="*/ 94252 h 142180"/>
                      <a:gd name="connsiteX6" fmla="*/ 0 w 152400"/>
                      <a:gd name="connsiteY6" fmla="*/ 18052 h 142180"/>
                      <a:gd name="connsiteX7" fmla="*/ 55056 w 152400"/>
                      <a:gd name="connsiteY7" fmla="*/ 0 h 14218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</a:cxnLst>
                    <a:rect l="l" t="t" r="r" b="b"/>
                    <a:pathLst>
                      <a:path w="152400" h="142180">
                        <a:moveTo>
                          <a:pt x="55056" y="0"/>
                        </a:moveTo>
                        <a:lnTo>
                          <a:pt x="50800" y="6148"/>
                        </a:lnTo>
                        <a:lnTo>
                          <a:pt x="152400" y="44248"/>
                        </a:lnTo>
                        <a:lnTo>
                          <a:pt x="114300" y="107748"/>
                        </a:lnTo>
                        <a:lnTo>
                          <a:pt x="39694" y="142180"/>
                        </a:lnTo>
                        <a:lnTo>
                          <a:pt x="4764" y="94252"/>
                        </a:lnTo>
                        <a:lnTo>
                          <a:pt x="0" y="18052"/>
                        </a:lnTo>
                        <a:lnTo>
                          <a:pt x="55056" y="0"/>
                        </a:lnTo>
                        <a:close/>
                      </a:path>
                    </a:pathLst>
                  </a:custGeom>
                  <a:solidFill>
                    <a:schemeClr val="accent6">
                      <a:lumMod val="20000"/>
                      <a:lumOff val="80000"/>
                    </a:schemeClr>
                  </a:solidFill>
                  <a:ln w="1270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102" name="フリーフォーム: 図形 2101">
                    <a:extLst>
                      <a:ext uri="{FF2B5EF4-FFF2-40B4-BE49-F238E27FC236}">
                        <a16:creationId xmlns:a16="http://schemas.microsoft.com/office/drawing/2014/main" id="{54B3DA70-4C14-453D-9F01-30CA3FC54595}"/>
                      </a:ext>
                    </a:extLst>
                  </p:cNvPr>
                  <p:cNvSpPr/>
                  <p:nvPr/>
                </p:nvSpPr>
                <p:spPr>
                  <a:xfrm>
                    <a:off x="29384624" y="35766376"/>
                    <a:ext cx="608644" cy="666436"/>
                  </a:xfrm>
                  <a:custGeom>
                    <a:avLst/>
                    <a:gdLst>
                      <a:gd name="connsiteX0" fmla="*/ 223840 w 608644"/>
                      <a:gd name="connsiteY0" fmla="*/ 0 h 666436"/>
                      <a:gd name="connsiteX1" fmla="*/ 276226 w 608644"/>
                      <a:gd name="connsiteY1" fmla="*/ 52388 h 666436"/>
                      <a:gd name="connsiteX2" fmla="*/ 361952 w 608644"/>
                      <a:gd name="connsiteY2" fmla="*/ 90488 h 666436"/>
                      <a:gd name="connsiteX3" fmla="*/ 390526 w 608644"/>
                      <a:gd name="connsiteY3" fmla="*/ 147636 h 666436"/>
                      <a:gd name="connsiteX4" fmla="*/ 433388 w 608644"/>
                      <a:gd name="connsiteY4" fmla="*/ 133348 h 666436"/>
                      <a:gd name="connsiteX5" fmla="*/ 608644 w 608644"/>
                      <a:gd name="connsiteY5" fmla="*/ 252272 h 666436"/>
                      <a:gd name="connsiteX6" fmla="*/ 498476 w 608644"/>
                      <a:gd name="connsiteY6" fmla="*/ 276224 h 666436"/>
                      <a:gd name="connsiteX7" fmla="*/ 517526 w 608644"/>
                      <a:gd name="connsiteY7" fmla="*/ 346072 h 666436"/>
                      <a:gd name="connsiteX8" fmla="*/ 464632 w 608644"/>
                      <a:gd name="connsiteY8" fmla="*/ 422476 h 666436"/>
                      <a:gd name="connsiteX9" fmla="*/ 409576 w 608644"/>
                      <a:gd name="connsiteY9" fmla="*/ 440528 h 666436"/>
                      <a:gd name="connsiteX10" fmla="*/ 414340 w 608644"/>
                      <a:gd name="connsiteY10" fmla="*/ 516728 h 666436"/>
                      <a:gd name="connsiteX11" fmla="*/ 449270 w 608644"/>
                      <a:gd name="connsiteY11" fmla="*/ 564656 h 666436"/>
                      <a:gd name="connsiteX12" fmla="*/ 441326 w 608644"/>
                      <a:gd name="connsiteY12" fmla="*/ 568324 h 666436"/>
                      <a:gd name="connsiteX13" fmla="*/ 422276 w 608644"/>
                      <a:gd name="connsiteY13" fmla="*/ 631824 h 666436"/>
                      <a:gd name="connsiteX14" fmla="*/ 349902 w 608644"/>
                      <a:gd name="connsiteY14" fmla="*/ 666436 h 666436"/>
                      <a:gd name="connsiteX15" fmla="*/ 266700 w 608644"/>
                      <a:gd name="connsiteY15" fmla="*/ 528636 h 666436"/>
                      <a:gd name="connsiteX16" fmla="*/ 204788 w 608644"/>
                      <a:gd name="connsiteY16" fmla="*/ 523872 h 666436"/>
                      <a:gd name="connsiteX17" fmla="*/ 193636 w 608644"/>
                      <a:gd name="connsiteY17" fmla="*/ 542832 h 666436"/>
                      <a:gd name="connsiteX18" fmla="*/ 109540 w 608644"/>
                      <a:gd name="connsiteY18" fmla="*/ 495300 h 666436"/>
                      <a:gd name="connsiteX19" fmla="*/ 90488 w 608644"/>
                      <a:gd name="connsiteY19" fmla="*/ 342900 h 666436"/>
                      <a:gd name="connsiteX20" fmla="*/ 38100 w 608644"/>
                      <a:gd name="connsiteY20" fmla="*/ 238124 h 666436"/>
                      <a:gd name="connsiteX21" fmla="*/ 47626 w 608644"/>
                      <a:gd name="connsiteY21" fmla="*/ 190500 h 666436"/>
                      <a:gd name="connsiteX22" fmla="*/ 0 w 608644"/>
                      <a:gd name="connsiteY22" fmla="*/ 161924 h 666436"/>
                      <a:gd name="connsiteX23" fmla="*/ 0 w 608644"/>
                      <a:gd name="connsiteY23" fmla="*/ 92228 h 666436"/>
                      <a:gd name="connsiteX24" fmla="*/ 71440 w 608644"/>
                      <a:gd name="connsiteY24" fmla="*/ 90488 h 666436"/>
                      <a:gd name="connsiteX25" fmla="*/ 133352 w 608644"/>
                      <a:gd name="connsiteY25" fmla="*/ 123824 h 666436"/>
                      <a:gd name="connsiteX26" fmla="*/ 223840 w 608644"/>
                      <a:gd name="connsiteY26" fmla="*/ 0 h 66643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</a:cxnLst>
                    <a:rect l="l" t="t" r="r" b="b"/>
                    <a:pathLst>
                      <a:path w="608644" h="666436">
                        <a:moveTo>
                          <a:pt x="223840" y="0"/>
                        </a:moveTo>
                        <a:lnTo>
                          <a:pt x="276226" y="52388"/>
                        </a:lnTo>
                        <a:lnTo>
                          <a:pt x="361952" y="90488"/>
                        </a:lnTo>
                        <a:lnTo>
                          <a:pt x="390526" y="147636"/>
                        </a:lnTo>
                        <a:lnTo>
                          <a:pt x="433388" y="133348"/>
                        </a:lnTo>
                        <a:lnTo>
                          <a:pt x="608644" y="252272"/>
                        </a:lnTo>
                        <a:lnTo>
                          <a:pt x="498476" y="276224"/>
                        </a:lnTo>
                        <a:lnTo>
                          <a:pt x="517526" y="346072"/>
                        </a:lnTo>
                        <a:lnTo>
                          <a:pt x="464632" y="422476"/>
                        </a:lnTo>
                        <a:lnTo>
                          <a:pt x="409576" y="440528"/>
                        </a:lnTo>
                        <a:lnTo>
                          <a:pt x="414340" y="516728"/>
                        </a:lnTo>
                        <a:lnTo>
                          <a:pt x="449270" y="564656"/>
                        </a:lnTo>
                        <a:lnTo>
                          <a:pt x="441326" y="568324"/>
                        </a:lnTo>
                        <a:lnTo>
                          <a:pt x="422276" y="631824"/>
                        </a:lnTo>
                        <a:lnTo>
                          <a:pt x="349902" y="666436"/>
                        </a:lnTo>
                        <a:lnTo>
                          <a:pt x="266700" y="528636"/>
                        </a:lnTo>
                        <a:lnTo>
                          <a:pt x="204788" y="523872"/>
                        </a:lnTo>
                        <a:lnTo>
                          <a:pt x="193636" y="542832"/>
                        </a:lnTo>
                        <a:lnTo>
                          <a:pt x="109540" y="495300"/>
                        </a:lnTo>
                        <a:lnTo>
                          <a:pt x="90488" y="342900"/>
                        </a:lnTo>
                        <a:lnTo>
                          <a:pt x="38100" y="238124"/>
                        </a:lnTo>
                        <a:lnTo>
                          <a:pt x="47626" y="190500"/>
                        </a:lnTo>
                        <a:lnTo>
                          <a:pt x="0" y="161924"/>
                        </a:lnTo>
                        <a:lnTo>
                          <a:pt x="0" y="92228"/>
                        </a:lnTo>
                        <a:lnTo>
                          <a:pt x="71440" y="90488"/>
                        </a:lnTo>
                        <a:lnTo>
                          <a:pt x="133352" y="123824"/>
                        </a:lnTo>
                        <a:lnTo>
                          <a:pt x="223840" y="0"/>
                        </a:lnTo>
                        <a:close/>
                      </a:path>
                    </a:pathLst>
                  </a:custGeom>
                  <a:solidFill>
                    <a:schemeClr val="accent6">
                      <a:lumMod val="20000"/>
                      <a:lumOff val="80000"/>
                    </a:schemeClr>
                  </a:solidFill>
                  <a:ln w="1270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103" name="フリーフォーム: 図形 2102">
                    <a:extLst>
                      <a:ext uri="{FF2B5EF4-FFF2-40B4-BE49-F238E27FC236}">
                        <a16:creationId xmlns:a16="http://schemas.microsoft.com/office/drawing/2014/main" id="{60D7B6D8-99DB-4446-AEE6-5EABB8C18360}"/>
                      </a:ext>
                    </a:extLst>
                  </p:cNvPr>
                  <p:cNvSpPr/>
                  <p:nvPr/>
                </p:nvSpPr>
                <p:spPr>
                  <a:xfrm>
                    <a:off x="28581682" y="33324800"/>
                    <a:ext cx="486490" cy="512764"/>
                  </a:xfrm>
                  <a:custGeom>
                    <a:avLst/>
                    <a:gdLst>
                      <a:gd name="connsiteX0" fmla="*/ 412418 w 486490"/>
                      <a:gd name="connsiteY0" fmla="*/ 0 h 512764"/>
                      <a:gd name="connsiteX1" fmla="*/ 437818 w 486490"/>
                      <a:gd name="connsiteY1" fmla="*/ 120650 h 512764"/>
                      <a:gd name="connsiteX2" fmla="*/ 431468 w 486490"/>
                      <a:gd name="connsiteY2" fmla="*/ 196850 h 512764"/>
                      <a:gd name="connsiteX3" fmla="*/ 469568 w 486490"/>
                      <a:gd name="connsiteY3" fmla="*/ 393700 h 512764"/>
                      <a:gd name="connsiteX4" fmla="*/ 486490 w 486490"/>
                      <a:gd name="connsiteY4" fmla="*/ 417392 h 512764"/>
                      <a:gd name="connsiteX5" fmla="*/ 431468 w 486490"/>
                      <a:gd name="connsiteY5" fmla="*/ 512764 h 512764"/>
                      <a:gd name="connsiteX6" fmla="*/ 326694 w 486490"/>
                      <a:gd name="connsiteY6" fmla="*/ 512764 h 512764"/>
                      <a:gd name="connsiteX7" fmla="*/ 364794 w 486490"/>
                      <a:gd name="connsiteY7" fmla="*/ 436564 h 512764"/>
                      <a:gd name="connsiteX8" fmla="*/ 321930 w 486490"/>
                      <a:gd name="connsiteY8" fmla="*/ 384176 h 512764"/>
                      <a:gd name="connsiteX9" fmla="*/ 198106 w 486490"/>
                      <a:gd name="connsiteY9" fmla="*/ 384176 h 512764"/>
                      <a:gd name="connsiteX10" fmla="*/ 121906 w 486490"/>
                      <a:gd name="connsiteY10" fmla="*/ 327024 h 512764"/>
                      <a:gd name="connsiteX11" fmla="*/ 59994 w 486490"/>
                      <a:gd name="connsiteY11" fmla="*/ 250824 h 512764"/>
                      <a:gd name="connsiteX12" fmla="*/ 0 w 486490"/>
                      <a:gd name="connsiteY12" fmla="*/ 162834 h 512764"/>
                      <a:gd name="connsiteX13" fmla="*/ 69518 w 486490"/>
                      <a:gd name="connsiteY13" fmla="*/ 107950 h 512764"/>
                      <a:gd name="connsiteX14" fmla="*/ 133018 w 486490"/>
                      <a:gd name="connsiteY14" fmla="*/ 38100 h 512764"/>
                      <a:gd name="connsiteX15" fmla="*/ 412418 w 486490"/>
                      <a:gd name="connsiteY15" fmla="*/ 0 h 51276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</a:cxnLst>
                    <a:rect l="l" t="t" r="r" b="b"/>
                    <a:pathLst>
                      <a:path w="486490" h="512764">
                        <a:moveTo>
                          <a:pt x="412418" y="0"/>
                        </a:moveTo>
                        <a:lnTo>
                          <a:pt x="437818" y="120650"/>
                        </a:lnTo>
                        <a:lnTo>
                          <a:pt x="431468" y="196850"/>
                        </a:lnTo>
                        <a:lnTo>
                          <a:pt x="469568" y="393700"/>
                        </a:lnTo>
                        <a:lnTo>
                          <a:pt x="486490" y="417392"/>
                        </a:lnTo>
                        <a:lnTo>
                          <a:pt x="431468" y="512764"/>
                        </a:lnTo>
                        <a:lnTo>
                          <a:pt x="326694" y="512764"/>
                        </a:lnTo>
                        <a:lnTo>
                          <a:pt x="364794" y="436564"/>
                        </a:lnTo>
                        <a:lnTo>
                          <a:pt x="321930" y="384176"/>
                        </a:lnTo>
                        <a:lnTo>
                          <a:pt x="198106" y="384176"/>
                        </a:lnTo>
                        <a:lnTo>
                          <a:pt x="121906" y="327024"/>
                        </a:lnTo>
                        <a:lnTo>
                          <a:pt x="59994" y="250824"/>
                        </a:lnTo>
                        <a:lnTo>
                          <a:pt x="0" y="162834"/>
                        </a:lnTo>
                        <a:lnTo>
                          <a:pt x="69518" y="107950"/>
                        </a:lnTo>
                        <a:lnTo>
                          <a:pt x="133018" y="38100"/>
                        </a:lnTo>
                        <a:lnTo>
                          <a:pt x="412418" y="0"/>
                        </a:lnTo>
                        <a:close/>
                      </a:path>
                    </a:pathLst>
                  </a:custGeom>
                  <a:solidFill>
                    <a:schemeClr val="accent6">
                      <a:lumMod val="20000"/>
                      <a:lumOff val="80000"/>
                    </a:schemeClr>
                  </a:solidFill>
                  <a:ln w="1270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104" name="フリーフォーム: 図形 2103">
                    <a:extLst>
                      <a:ext uri="{FF2B5EF4-FFF2-40B4-BE49-F238E27FC236}">
                        <a16:creationId xmlns:a16="http://schemas.microsoft.com/office/drawing/2014/main" id="{0E4E7169-7B3A-49B0-B62B-5E31D2CA4F70}"/>
                      </a:ext>
                    </a:extLst>
                  </p:cNvPr>
                  <p:cNvSpPr/>
                  <p:nvPr/>
                </p:nvSpPr>
                <p:spPr>
                  <a:xfrm>
                    <a:off x="27190700" y="33578800"/>
                    <a:ext cx="769938" cy="578000"/>
                  </a:xfrm>
                  <a:custGeom>
                    <a:avLst/>
                    <a:gdLst>
                      <a:gd name="connsiteX0" fmla="*/ 95250 w 769938"/>
                      <a:gd name="connsiteY0" fmla="*/ 0 h 578000"/>
                      <a:gd name="connsiteX1" fmla="*/ 107950 w 769938"/>
                      <a:gd name="connsiteY1" fmla="*/ 95248 h 578000"/>
                      <a:gd name="connsiteX2" fmla="*/ 209550 w 769938"/>
                      <a:gd name="connsiteY2" fmla="*/ 139700 h 578000"/>
                      <a:gd name="connsiteX3" fmla="*/ 285750 w 769938"/>
                      <a:gd name="connsiteY3" fmla="*/ 127000 h 578000"/>
                      <a:gd name="connsiteX4" fmla="*/ 355600 w 769938"/>
                      <a:gd name="connsiteY4" fmla="*/ 158752 h 578000"/>
                      <a:gd name="connsiteX5" fmla="*/ 444500 w 769938"/>
                      <a:gd name="connsiteY5" fmla="*/ 101600 h 578000"/>
                      <a:gd name="connsiteX6" fmla="*/ 469900 w 769938"/>
                      <a:gd name="connsiteY6" fmla="*/ 38100 h 578000"/>
                      <a:gd name="connsiteX7" fmla="*/ 520700 w 769938"/>
                      <a:gd name="connsiteY7" fmla="*/ 44448 h 578000"/>
                      <a:gd name="connsiteX8" fmla="*/ 615088 w 769938"/>
                      <a:gd name="connsiteY8" fmla="*/ 47704 h 578000"/>
                      <a:gd name="connsiteX9" fmla="*/ 627064 w 769938"/>
                      <a:gd name="connsiteY9" fmla="*/ 206376 h 578000"/>
                      <a:gd name="connsiteX10" fmla="*/ 741364 w 769938"/>
                      <a:gd name="connsiteY10" fmla="*/ 220664 h 578000"/>
                      <a:gd name="connsiteX11" fmla="*/ 769938 w 769938"/>
                      <a:gd name="connsiteY11" fmla="*/ 287336 h 578000"/>
                      <a:gd name="connsiteX12" fmla="*/ 617538 w 769938"/>
                      <a:gd name="connsiteY12" fmla="*/ 339724 h 578000"/>
                      <a:gd name="connsiteX13" fmla="*/ 660400 w 769938"/>
                      <a:gd name="connsiteY13" fmla="*/ 425448 h 578000"/>
                      <a:gd name="connsiteX14" fmla="*/ 646112 w 769938"/>
                      <a:gd name="connsiteY14" fmla="*/ 496888 h 578000"/>
                      <a:gd name="connsiteX15" fmla="*/ 479424 w 769938"/>
                      <a:gd name="connsiteY15" fmla="*/ 496888 h 578000"/>
                      <a:gd name="connsiteX16" fmla="*/ 369888 w 769938"/>
                      <a:gd name="connsiteY16" fmla="*/ 577848 h 578000"/>
                      <a:gd name="connsiteX17" fmla="*/ 368150 w 769938"/>
                      <a:gd name="connsiteY17" fmla="*/ 578000 h 578000"/>
                      <a:gd name="connsiteX18" fmla="*/ 374650 w 769938"/>
                      <a:gd name="connsiteY18" fmla="*/ 571500 h 578000"/>
                      <a:gd name="connsiteX19" fmla="*/ 355600 w 769938"/>
                      <a:gd name="connsiteY19" fmla="*/ 508000 h 578000"/>
                      <a:gd name="connsiteX20" fmla="*/ 228600 w 769938"/>
                      <a:gd name="connsiteY20" fmla="*/ 450848 h 578000"/>
                      <a:gd name="connsiteX21" fmla="*/ 234950 w 769938"/>
                      <a:gd name="connsiteY21" fmla="*/ 374648 h 578000"/>
                      <a:gd name="connsiteX22" fmla="*/ 184150 w 769938"/>
                      <a:gd name="connsiteY22" fmla="*/ 292100 h 578000"/>
                      <a:gd name="connsiteX23" fmla="*/ 120650 w 769938"/>
                      <a:gd name="connsiteY23" fmla="*/ 234952 h 578000"/>
                      <a:gd name="connsiteX24" fmla="*/ 0 w 769938"/>
                      <a:gd name="connsiteY24" fmla="*/ 158752 h 578000"/>
                      <a:gd name="connsiteX25" fmla="*/ 31750 w 769938"/>
                      <a:gd name="connsiteY25" fmla="*/ 38100 h 578000"/>
                      <a:gd name="connsiteX26" fmla="*/ 95250 w 769938"/>
                      <a:gd name="connsiteY26" fmla="*/ 0 h 57800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</a:cxnLst>
                    <a:rect l="l" t="t" r="r" b="b"/>
                    <a:pathLst>
                      <a:path w="769938" h="578000">
                        <a:moveTo>
                          <a:pt x="95250" y="0"/>
                        </a:moveTo>
                        <a:lnTo>
                          <a:pt x="107950" y="95248"/>
                        </a:lnTo>
                        <a:lnTo>
                          <a:pt x="209550" y="139700"/>
                        </a:lnTo>
                        <a:lnTo>
                          <a:pt x="285750" y="127000"/>
                        </a:lnTo>
                        <a:lnTo>
                          <a:pt x="355600" y="158752"/>
                        </a:lnTo>
                        <a:lnTo>
                          <a:pt x="444500" y="101600"/>
                        </a:lnTo>
                        <a:lnTo>
                          <a:pt x="469900" y="38100"/>
                        </a:lnTo>
                        <a:lnTo>
                          <a:pt x="520700" y="44448"/>
                        </a:lnTo>
                        <a:lnTo>
                          <a:pt x="615088" y="47704"/>
                        </a:lnTo>
                        <a:lnTo>
                          <a:pt x="627064" y="206376"/>
                        </a:lnTo>
                        <a:lnTo>
                          <a:pt x="741364" y="220664"/>
                        </a:lnTo>
                        <a:lnTo>
                          <a:pt x="769938" y="287336"/>
                        </a:lnTo>
                        <a:lnTo>
                          <a:pt x="617538" y="339724"/>
                        </a:lnTo>
                        <a:lnTo>
                          <a:pt x="660400" y="425448"/>
                        </a:lnTo>
                        <a:lnTo>
                          <a:pt x="646112" y="496888"/>
                        </a:lnTo>
                        <a:lnTo>
                          <a:pt x="479424" y="496888"/>
                        </a:lnTo>
                        <a:lnTo>
                          <a:pt x="369888" y="577848"/>
                        </a:lnTo>
                        <a:lnTo>
                          <a:pt x="368150" y="578000"/>
                        </a:lnTo>
                        <a:lnTo>
                          <a:pt x="374650" y="571500"/>
                        </a:lnTo>
                        <a:lnTo>
                          <a:pt x="355600" y="508000"/>
                        </a:lnTo>
                        <a:lnTo>
                          <a:pt x="228600" y="450848"/>
                        </a:lnTo>
                        <a:lnTo>
                          <a:pt x="234950" y="374648"/>
                        </a:lnTo>
                        <a:lnTo>
                          <a:pt x="184150" y="292100"/>
                        </a:lnTo>
                        <a:lnTo>
                          <a:pt x="120650" y="234952"/>
                        </a:lnTo>
                        <a:lnTo>
                          <a:pt x="0" y="158752"/>
                        </a:lnTo>
                        <a:lnTo>
                          <a:pt x="31750" y="38100"/>
                        </a:lnTo>
                        <a:lnTo>
                          <a:pt x="95250" y="0"/>
                        </a:lnTo>
                        <a:close/>
                      </a:path>
                    </a:pathLst>
                  </a:custGeom>
                  <a:solidFill>
                    <a:schemeClr val="accent6">
                      <a:lumMod val="20000"/>
                      <a:lumOff val="80000"/>
                    </a:schemeClr>
                  </a:solidFill>
                  <a:ln w="1270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105" name="フリーフォーム: 図形 2104">
                    <a:extLst>
                      <a:ext uri="{FF2B5EF4-FFF2-40B4-BE49-F238E27FC236}">
                        <a16:creationId xmlns:a16="http://schemas.microsoft.com/office/drawing/2014/main" id="{596E7C6C-5FD7-49BE-A893-BE22B047FCE4}"/>
                      </a:ext>
                    </a:extLst>
                  </p:cNvPr>
                  <p:cNvSpPr/>
                  <p:nvPr/>
                </p:nvSpPr>
                <p:spPr>
                  <a:xfrm>
                    <a:off x="27551064" y="34180464"/>
                    <a:ext cx="1124198" cy="566736"/>
                  </a:xfrm>
                  <a:custGeom>
                    <a:avLst/>
                    <a:gdLst>
                      <a:gd name="connsiteX0" fmla="*/ 947736 w 1124198"/>
                      <a:gd name="connsiteY0" fmla="*/ 0 h 566736"/>
                      <a:gd name="connsiteX1" fmla="*/ 1014412 w 1124198"/>
                      <a:gd name="connsiteY1" fmla="*/ 114300 h 566736"/>
                      <a:gd name="connsiteX2" fmla="*/ 1107126 w 1124198"/>
                      <a:gd name="connsiteY2" fmla="*/ 198180 h 566736"/>
                      <a:gd name="connsiteX3" fmla="*/ 1106486 w 1124198"/>
                      <a:gd name="connsiteY3" fmla="*/ 198436 h 566736"/>
                      <a:gd name="connsiteX4" fmla="*/ 1100136 w 1124198"/>
                      <a:gd name="connsiteY4" fmla="*/ 293688 h 566736"/>
                      <a:gd name="connsiteX5" fmla="*/ 1124198 w 1124198"/>
                      <a:gd name="connsiteY5" fmla="*/ 315076 h 566736"/>
                      <a:gd name="connsiteX6" fmla="*/ 1081086 w 1124198"/>
                      <a:gd name="connsiteY6" fmla="*/ 390524 h 566736"/>
                      <a:gd name="connsiteX7" fmla="*/ 923924 w 1124198"/>
                      <a:gd name="connsiteY7" fmla="*/ 428624 h 566736"/>
                      <a:gd name="connsiteX8" fmla="*/ 871536 w 1124198"/>
                      <a:gd name="connsiteY8" fmla="*/ 447672 h 566736"/>
                      <a:gd name="connsiteX9" fmla="*/ 766760 w 1124198"/>
                      <a:gd name="connsiteY9" fmla="*/ 442912 h 566736"/>
                      <a:gd name="connsiteX10" fmla="*/ 581024 w 1124198"/>
                      <a:gd name="connsiteY10" fmla="*/ 566736 h 566736"/>
                      <a:gd name="connsiteX11" fmla="*/ 252412 w 1124198"/>
                      <a:gd name="connsiteY11" fmla="*/ 533400 h 566736"/>
                      <a:gd name="connsiteX12" fmla="*/ 109536 w 1124198"/>
                      <a:gd name="connsiteY12" fmla="*/ 447672 h 566736"/>
                      <a:gd name="connsiteX13" fmla="*/ 0 w 1124198"/>
                      <a:gd name="connsiteY13" fmla="*/ 357184 h 566736"/>
                      <a:gd name="connsiteX14" fmla="*/ 33336 w 1124198"/>
                      <a:gd name="connsiteY14" fmla="*/ 333376 h 566736"/>
                      <a:gd name="connsiteX15" fmla="*/ 9524 w 1124198"/>
                      <a:gd name="connsiteY15" fmla="*/ 209548 h 566736"/>
                      <a:gd name="connsiteX16" fmla="*/ 109536 w 1124198"/>
                      <a:gd name="connsiteY16" fmla="*/ 195260 h 566736"/>
                      <a:gd name="connsiteX17" fmla="*/ 166686 w 1124198"/>
                      <a:gd name="connsiteY17" fmla="*/ 138112 h 566736"/>
                      <a:gd name="connsiteX18" fmla="*/ 352424 w 1124198"/>
                      <a:gd name="connsiteY18" fmla="*/ 85724 h 566736"/>
                      <a:gd name="connsiteX19" fmla="*/ 442912 w 1124198"/>
                      <a:gd name="connsiteY19" fmla="*/ 209548 h 566736"/>
                      <a:gd name="connsiteX20" fmla="*/ 500060 w 1124198"/>
                      <a:gd name="connsiteY20" fmla="*/ 138112 h 566736"/>
                      <a:gd name="connsiteX21" fmla="*/ 571500 w 1124198"/>
                      <a:gd name="connsiteY21" fmla="*/ 161924 h 566736"/>
                      <a:gd name="connsiteX22" fmla="*/ 623886 w 1124198"/>
                      <a:gd name="connsiteY22" fmla="*/ 114300 h 566736"/>
                      <a:gd name="connsiteX23" fmla="*/ 781048 w 1124198"/>
                      <a:gd name="connsiteY23" fmla="*/ 152400 h 566736"/>
                      <a:gd name="connsiteX24" fmla="*/ 947736 w 1124198"/>
                      <a:gd name="connsiteY24" fmla="*/ 0 h 56673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</a:cxnLst>
                    <a:rect l="l" t="t" r="r" b="b"/>
                    <a:pathLst>
                      <a:path w="1124198" h="566736">
                        <a:moveTo>
                          <a:pt x="947736" y="0"/>
                        </a:moveTo>
                        <a:lnTo>
                          <a:pt x="1014412" y="114300"/>
                        </a:lnTo>
                        <a:lnTo>
                          <a:pt x="1107126" y="198180"/>
                        </a:lnTo>
                        <a:lnTo>
                          <a:pt x="1106486" y="198436"/>
                        </a:lnTo>
                        <a:lnTo>
                          <a:pt x="1100136" y="293688"/>
                        </a:lnTo>
                        <a:lnTo>
                          <a:pt x="1124198" y="315076"/>
                        </a:lnTo>
                        <a:lnTo>
                          <a:pt x="1081086" y="390524"/>
                        </a:lnTo>
                        <a:lnTo>
                          <a:pt x="923924" y="428624"/>
                        </a:lnTo>
                        <a:lnTo>
                          <a:pt x="871536" y="447672"/>
                        </a:lnTo>
                        <a:lnTo>
                          <a:pt x="766760" y="442912"/>
                        </a:lnTo>
                        <a:lnTo>
                          <a:pt x="581024" y="566736"/>
                        </a:lnTo>
                        <a:lnTo>
                          <a:pt x="252412" y="533400"/>
                        </a:lnTo>
                        <a:lnTo>
                          <a:pt x="109536" y="447672"/>
                        </a:lnTo>
                        <a:lnTo>
                          <a:pt x="0" y="357184"/>
                        </a:lnTo>
                        <a:lnTo>
                          <a:pt x="33336" y="333376"/>
                        </a:lnTo>
                        <a:lnTo>
                          <a:pt x="9524" y="209548"/>
                        </a:lnTo>
                        <a:lnTo>
                          <a:pt x="109536" y="195260"/>
                        </a:lnTo>
                        <a:lnTo>
                          <a:pt x="166686" y="138112"/>
                        </a:lnTo>
                        <a:lnTo>
                          <a:pt x="352424" y="85724"/>
                        </a:lnTo>
                        <a:lnTo>
                          <a:pt x="442912" y="209548"/>
                        </a:lnTo>
                        <a:lnTo>
                          <a:pt x="500060" y="138112"/>
                        </a:lnTo>
                        <a:lnTo>
                          <a:pt x="571500" y="161924"/>
                        </a:lnTo>
                        <a:lnTo>
                          <a:pt x="623886" y="114300"/>
                        </a:lnTo>
                        <a:lnTo>
                          <a:pt x="781048" y="152400"/>
                        </a:lnTo>
                        <a:lnTo>
                          <a:pt x="947736" y="0"/>
                        </a:lnTo>
                        <a:close/>
                      </a:path>
                    </a:pathLst>
                  </a:custGeom>
                  <a:solidFill>
                    <a:schemeClr val="accent6">
                      <a:lumMod val="20000"/>
                      <a:lumOff val="80000"/>
                    </a:schemeClr>
                  </a:solidFill>
                  <a:ln w="1270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106" name="フリーフォーム: 図形 2105">
                    <a:extLst>
                      <a:ext uri="{FF2B5EF4-FFF2-40B4-BE49-F238E27FC236}">
                        <a16:creationId xmlns:a16="http://schemas.microsoft.com/office/drawing/2014/main" id="{8398C21D-6E65-4689-9AF2-7B2C89522125}"/>
                      </a:ext>
                    </a:extLst>
                  </p:cNvPr>
                  <p:cNvSpPr/>
                  <p:nvPr/>
                </p:nvSpPr>
                <p:spPr>
                  <a:xfrm>
                    <a:off x="29203650" y="35052000"/>
                    <a:ext cx="882650" cy="966648"/>
                  </a:xfrm>
                  <a:custGeom>
                    <a:avLst/>
                    <a:gdLst>
                      <a:gd name="connsiteX0" fmla="*/ 438150 w 882650"/>
                      <a:gd name="connsiteY0" fmla="*/ 0 h 966648"/>
                      <a:gd name="connsiteX1" fmla="*/ 488950 w 882650"/>
                      <a:gd name="connsiteY1" fmla="*/ 25400 h 966648"/>
                      <a:gd name="connsiteX2" fmla="*/ 527050 w 882650"/>
                      <a:gd name="connsiteY2" fmla="*/ 139700 h 966648"/>
                      <a:gd name="connsiteX3" fmla="*/ 419100 w 882650"/>
                      <a:gd name="connsiteY3" fmla="*/ 171448 h 966648"/>
                      <a:gd name="connsiteX4" fmla="*/ 412750 w 882650"/>
                      <a:gd name="connsiteY4" fmla="*/ 368300 h 966648"/>
                      <a:gd name="connsiteX5" fmla="*/ 539750 w 882650"/>
                      <a:gd name="connsiteY5" fmla="*/ 444500 h 966648"/>
                      <a:gd name="connsiteX6" fmla="*/ 584200 w 882650"/>
                      <a:gd name="connsiteY6" fmla="*/ 584200 h 966648"/>
                      <a:gd name="connsiteX7" fmla="*/ 673100 w 882650"/>
                      <a:gd name="connsiteY7" fmla="*/ 615952 h 966648"/>
                      <a:gd name="connsiteX8" fmla="*/ 679450 w 882650"/>
                      <a:gd name="connsiteY8" fmla="*/ 679448 h 966648"/>
                      <a:gd name="connsiteX9" fmla="*/ 768350 w 882650"/>
                      <a:gd name="connsiteY9" fmla="*/ 704848 h 966648"/>
                      <a:gd name="connsiteX10" fmla="*/ 793750 w 882650"/>
                      <a:gd name="connsiteY10" fmla="*/ 660400 h 966648"/>
                      <a:gd name="connsiteX11" fmla="*/ 882650 w 882650"/>
                      <a:gd name="connsiteY11" fmla="*/ 717552 h 966648"/>
                      <a:gd name="connsiteX12" fmla="*/ 812800 w 882650"/>
                      <a:gd name="connsiteY12" fmla="*/ 812800 h 966648"/>
                      <a:gd name="connsiteX13" fmla="*/ 825500 w 882650"/>
                      <a:gd name="connsiteY13" fmla="*/ 958848 h 966648"/>
                      <a:gd name="connsiteX14" fmla="*/ 789618 w 882650"/>
                      <a:gd name="connsiteY14" fmla="*/ 966648 h 966648"/>
                      <a:gd name="connsiteX15" fmla="*/ 614362 w 882650"/>
                      <a:gd name="connsiteY15" fmla="*/ 847724 h 966648"/>
                      <a:gd name="connsiteX16" fmla="*/ 571500 w 882650"/>
                      <a:gd name="connsiteY16" fmla="*/ 862012 h 966648"/>
                      <a:gd name="connsiteX17" fmla="*/ 542926 w 882650"/>
                      <a:gd name="connsiteY17" fmla="*/ 804864 h 966648"/>
                      <a:gd name="connsiteX18" fmla="*/ 457200 w 882650"/>
                      <a:gd name="connsiteY18" fmla="*/ 766764 h 966648"/>
                      <a:gd name="connsiteX19" fmla="*/ 404814 w 882650"/>
                      <a:gd name="connsiteY19" fmla="*/ 714376 h 966648"/>
                      <a:gd name="connsiteX20" fmla="*/ 314326 w 882650"/>
                      <a:gd name="connsiteY20" fmla="*/ 838200 h 966648"/>
                      <a:gd name="connsiteX21" fmla="*/ 252414 w 882650"/>
                      <a:gd name="connsiteY21" fmla="*/ 804864 h 966648"/>
                      <a:gd name="connsiteX22" fmla="*/ 57150 w 882650"/>
                      <a:gd name="connsiteY22" fmla="*/ 809624 h 966648"/>
                      <a:gd name="connsiteX23" fmla="*/ 47626 w 882650"/>
                      <a:gd name="connsiteY23" fmla="*/ 733424 h 966648"/>
                      <a:gd name="connsiteX24" fmla="*/ 0 w 882650"/>
                      <a:gd name="connsiteY24" fmla="*/ 704848 h 966648"/>
                      <a:gd name="connsiteX25" fmla="*/ 28574 w 882650"/>
                      <a:gd name="connsiteY25" fmla="*/ 666752 h 966648"/>
                      <a:gd name="connsiteX26" fmla="*/ 95250 w 882650"/>
                      <a:gd name="connsiteY26" fmla="*/ 657224 h 966648"/>
                      <a:gd name="connsiteX27" fmla="*/ 147638 w 882650"/>
                      <a:gd name="connsiteY27" fmla="*/ 557212 h 966648"/>
                      <a:gd name="connsiteX28" fmla="*/ 223838 w 882650"/>
                      <a:gd name="connsiteY28" fmla="*/ 561976 h 966648"/>
                      <a:gd name="connsiteX29" fmla="*/ 295274 w 882650"/>
                      <a:gd name="connsiteY29" fmla="*/ 485776 h 966648"/>
                      <a:gd name="connsiteX30" fmla="*/ 319088 w 882650"/>
                      <a:gd name="connsiteY30" fmla="*/ 395288 h 966648"/>
                      <a:gd name="connsiteX31" fmla="*/ 185738 w 882650"/>
                      <a:gd name="connsiteY31" fmla="*/ 280988 h 966648"/>
                      <a:gd name="connsiteX32" fmla="*/ 219074 w 882650"/>
                      <a:gd name="connsiteY32" fmla="*/ 204788 h 966648"/>
                      <a:gd name="connsiteX33" fmla="*/ 247650 w 882650"/>
                      <a:gd name="connsiteY33" fmla="*/ 190500 h 966648"/>
                      <a:gd name="connsiteX34" fmla="*/ 242888 w 882650"/>
                      <a:gd name="connsiteY34" fmla="*/ 128588 h 966648"/>
                      <a:gd name="connsiteX35" fmla="*/ 215548 w 882650"/>
                      <a:gd name="connsiteY35" fmla="*/ 82320 h 966648"/>
                      <a:gd name="connsiteX36" fmla="*/ 292100 w 882650"/>
                      <a:gd name="connsiteY36" fmla="*/ 50800 h 966648"/>
                      <a:gd name="connsiteX37" fmla="*/ 406400 w 882650"/>
                      <a:gd name="connsiteY37" fmla="*/ 76200 h 966648"/>
                      <a:gd name="connsiteX38" fmla="*/ 438150 w 882650"/>
                      <a:gd name="connsiteY38" fmla="*/ 0 h 96664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  <a:cxn ang="0">
                        <a:pos x="connsiteX29" y="connsiteY29"/>
                      </a:cxn>
                      <a:cxn ang="0">
                        <a:pos x="connsiteX30" y="connsiteY30"/>
                      </a:cxn>
                      <a:cxn ang="0">
                        <a:pos x="connsiteX31" y="connsiteY31"/>
                      </a:cxn>
                      <a:cxn ang="0">
                        <a:pos x="connsiteX32" y="connsiteY32"/>
                      </a:cxn>
                      <a:cxn ang="0">
                        <a:pos x="connsiteX33" y="connsiteY33"/>
                      </a:cxn>
                      <a:cxn ang="0">
                        <a:pos x="connsiteX34" y="connsiteY34"/>
                      </a:cxn>
                      <a:cxn ang="0">
                        <a:pos x="connsiteX35" y="connsiteY35"/>
                      </a:cxn>
                      <a:cxn ang="0">
                        <a:pos x="connsiteX36" y="connsiteY36"/>
                      </a:cxn>
                      <a:cxn ang="0">
                        <a:pos x="connsiteX37" y="connsiteY37"/>
                      </a:cxn>
                      <a:cxn ang="0">
                        <a:pos x="connsiteX38" y="connsiteY38"/>
                      </a:cxn>
                    </a:cxnLst>
                    <a:rect l="l" t="t" r="r" b="b"/>
                    <a:pathLst>
                      <a:path w="882650" h="966648">
                        <a:moveTo>
                          <a:pt x="438150" y="0"/>
                        </a:moveTo>
                        <a:lnTo>
                          <a:pt x="488950" y="25400"/>
                        </a:lnTo>
                        <a:lnTo>
                          <a:pt x="527050" y="139700"/>
                        </a:lnTo>
                        <a:lnTo>
                          <a:pt x="419100" y="171448"/>
                        </a:lnTo>
                        <a:lnTo>
                          <a:pt x="412750" y="368300"/>
                        </a:lnTo>
                        <a:lnTo>
                          <a:pt x="539750" y="444500"/>
                        </a:lnTo>
                        <a:lnTo>
                          <a:pt x="584200" y="584200"/>
                        </a:lnTo>
                        <a:lnTo>
                          <a:pt x="673100" y="615952"/>
                        </a:lnTo>
                        <a:lnTo>
                          <a:pt x="679450" y="679448"/>
                        </a:lnTo>
                        <a:lnTo>
                          <a:pt x="768350" y="704848"/>
                        </a:lnTo>
                        <a:lnTo>
                          <a:pt x="793750" y="660400"/>
                        </a:lnTo>
                        <a:lnTo>
                          <a:pt x="882650" y="717552"/>
                        </a:lnTo>
                        <a:lnTo>
                          <a:pt x="812800" y="812800"/>
                        </a:lnTo>
                        <a:lnTo>
                          <a:pt x="825500" y="958848"/>
                        </a:lnTo>
                        <a:lnTo>
                          <a:pt x="789618" y="966648"/>
                        </a:lnTo>
                        <a:lnTo>
                          <a:pt x="614362" y="847724"/>
                        </a:lnTo>
                        <a:lnTo>
                          <a:pt x="571500" y="862012"/>
                        </a:lnTo>
                        <a:lnTo>
                          <a:pt x="542926" y="804864"/>
                        </a:lnTo>
                        <a:lnTo>
                          <a:pt x="457200" y="766764"/>
                        </a:lnTo>
                        <a:lnTo>
                          <a:pt x="404814" y="714376"/>
                        </a:lnTo>
                        <a:lnTo>
                          <a:pt x="314326" y="838200"/>
                        </a:lnTo>
                        <a:lnTo>
                          <a:pt x="252414" y="804864"/>
                        </a:lnTo>
                        <a:lnTo>
                          <a:pt x="57150" y="809624"/>
                        </a:lnTo>
                        <a:lnTo>
                          <a:pt x="47626" y="733424"/>
                        </a:lnTo>
                        <a:lnTo>
                          <a:pt x="0" y="704848"/>
                        </a:lnTo>
                        <a:lnTo>
                          <a:pt x="28574" y="666752"/>
                        </a:lnTo>
                        <a:lnTo>
                          <a:pt x="95250" y="657224"/>
                        </a:lnTo>
                        <a:lnTo>
                          <a:pt x="147638" y="557212"/>
                        </a:lnTo>
                        <a:lnTo>
                          <a:pt x="223838" y="561976"/>
                        </a:lnTo>
                        <a:lnTo>
                          <a:pt x="295274" y="485776"/>
                        </a:lnTo>
                        <a:lnTo>
                          <a:pt x="319088" y="395288"/>
                        </a:lnTo>
                        <a:lnTo>
                          <a:pt x="185738" y="280988"/>
                        </a:lnTo>
                        <a:lnTo>
                          <a:pt x="219074" y="204788"/>
                        </a:lnTo>
                        <a:lnTo>
                          <a:pt x="247650" y="190500"/>
                        </a:lnTo>
                        <a:lnTo>
                          <a:pt x="242888" y="128588"/>
                        </a:lnTo>
                        <a:lnTo>
                          <a:pt x="215548" y="82320"/>
                        </a:lnTo>
                        <a:lnTo>
                          <a:pt x="292100" y="50800"/>
                        </a:lnTo>
                        <a:lnTo>
                          <a:pt x="406400" y="76200"/>
                        </a:lnTo>
                        <a:lnTo>
                          <a:pt x="438150" y="0"/>
                        </a:lnTo>
                        <a:close/>
                      </a:path>
                    </a:pathLst>
                  </a:custGeom>
                  <a:solidFill>
                    <a:schemeClr val="accent6">
                      <a:lumMod val="20000"/>
                      <a:lumOff val="80000"/>
                    </a:schemeClr>
                  </a:solidFill>
                  <a:ln w="1270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107" name="フリーフォーム: 図形 2106">
                    <a:extLst>
                      <a:ext uri="{FF2B5EF4-FFF2-40B4-BE49-F238E27FC236}">
                        <a16:creationId xmlns:a16="http://schemas.microsoft.com/office/drawing/2014/main" id="{A95627B9-E0BD-48CF-B049-1AB65E2980FD}"/>
                      </a:ext>
                    </a:extLst>
                  </p:cNvPr>
                  <p:cNvSpPr/>
                  <p:nvPr/>
                </p:nvSpPr>
                <p:spPr>
                  <a:xfrm>
                    <a:off x="27165300" y="35075812"/>
                    <a:ext cx="302136" cy="212692"/>
                  </a:xfrm>
                  <a:custGeom>
                    <a:avLst/>
                    <a:gdLst>
                      <a:gd name="connsiteX0" fmla="*/ 242888 w 302136"/>
                      <a:gd name="connsiteY0" fmla="*/ 0 h 212692"/>
                      <a:gd name="connsiteX1" fmla="*/ 285750 w 302136"/>
                      <a:gd name="connsiteY1" fmla="*/ 9524 h 212692"/>
                      <a:gd name="connsiteX2" fmla="*/ 302136 w 302136"/>
                      <a:gd name="connsiteY2" fmla="*/ 212692 h 212692"/>
                      <a:gd name="connsiteX3" fmla="*/ 241300 w 302136"/>
                      <a:gd name="connsiteY3" fmla="*/ 103188 h 212692"/>
                      <a:gd name="connsiteX4" fmla="*/ 0 w 302136"/>
                      <a:gd name="connsiteY4" fmla="*/ 115888 h 212692"/>
                      <a:gd name="connsiteX5" fmla="*/ 12434 w 302136"/>
                      <a:gd name="connsiteY5" fmla="*/ 59936 h 212692"/>
                      <a:gd name="connsiteX6" fmla="*/ 90488 w 302136"/>
                      <a:gd name="connsiteY6" fmla="*/ 42864 h 212692"/>
                      <a:gd name="connsiteX7" fmla="*/ 209550 w 302136"/>
                      <a:gd name="connsiteY7" fmla="*/ 47628 h 212692"/>
                      <a:gd name="connsiteX8" fmla="*/ 242888 w 302136"/>
                      <a:gd name="connsiteY8" fmla="*/ 0 h 21269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302136" h="212692">
                        <a:moveTo>
                          <a:pt x="242888" y="0"/>
                        </a:moveTo>
                        <a:lnTo>
                          <a:pt x="285750" y="9524"/>
                        </a:lnTo>
                        <a:lnTo>
                          <a:pt x="302136" y="212692"/>
                        </a:lnTo>
                        <a:lnTo>
                          <a:pt x="241300" y="103188"/>
                        </a:lnTo>
                        <a:lnTo>
                          <a:pt x="0" y="115888"/>
                        </a:lnTo>
                        <a:lnTo>
                          <a:pt x="12434" y="59936"/>
                        </a:lnTo>
                        <a:lnTo>
                          <a:pt x="90488" y="42864"/>
                        </a:lnTo>
                        <a:lnTo>
                          <a:pt x="209550" y="47628"/>
                        </a:lnTo>
                        <a:lnTo>
                          <a:pt x="242888" y="0"/>
                        </a:lnTo>
                        <a:close/>
                      </a:path>
                    </a:pathLst>
                  </a:custGeom>
                  <a:solidFill>
                    <a:schemeClr val="accent6">
                      <a:lumMod val="20000"/>
                      <a:lumOff val="80000"/>
                    </a:schemeClr>
                  </a:solidFill>
                  <a:ln w="1270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108" name="フリーフォーム: 図形 2107">
                    <a:extLst>
                      <a:ext uri="{FF2B5EF4-FFF2-40B4-BE49-F238E27FC236}">
                        <a16:creationId xmlns:a16="http://schemas.microsoft.com/office/drawing/2014/main" id="{B70ABB16-22B0-462C-A9CF-3A9670B9F6F8}"/>
                      </a:ext>
                    </a:extLst>
                  </p:cNvPr>
                  <p:cNvSpPr/>
                  <p:nvPr/>
                </p:nvSpPr>
                <p:spPr>
                  <a:xfrm>
                    <a:off x="27779316" y="35185352"/>
                    <a:ext cx="514696" cy="495296"/>
                  </a:xfrm>
                  <a:custGeom>
                    <a:avLst/>
                    <a:gdLst>
                      <a:gd name="connsiteX0" fmla="*/ 295622 w 514696"/>
                      <a:gd name="connsiteY0" fmla="*/ 0 h 495296"/>
                      <a:gd name="connsiteX1" fmla="*/ 457548 w 514696"/>
                      <a:gd name="connsiteY1" fmla="*/ 14288 h 495296"/>
                      <a:gd name="connsiteX2" fmla="*/ 514696 w 514696"/>
                      <a:gd name="connsiteY2" fmla="*/ 38096 h 495296"/>
                      <a:gd name="connsiteX3" fmla="*/ 476596 w 514696"/>
                      <a:gd name="connsiteY3" fmla="*/ 119060 h 495296"/>
                      <a:gd name="connsiteX4" fmla="*/ 328960 w 514696"/>
                      <a:gd name="connsiteY4" fmla="*/ 238124 h 495296"/>
                      <a:gd name="connsiteX5" fmla="*/ 271808 w 514696"/>
                      <a:gd name="connsiteY5" fmla="*/ 257172 h 495296"/>
                      <a:gd name="connsiteX6" fmla="*/ 267048 w 514696"/>
                      <a:gd name="connsiteY6" fmla="*/ 442912 h 495296"/>
                      <a:gd name="connsiteX7" fmla="*/ 231562 w 514696"/>
                      <a:gd name="connsiteY7" fmla="*/ 495296 h 495296"/>
                      <a:gd name="connsiteX8" fmla="*/ 192434 w 514696"/>
                      <a:gd name="connsiteY8" fmla="*/ 495296 h 495296"/>
                      <a:gd name="connsiteX9" fmla="*/ 179734 w 514696"/>
                      <a:gd name="connsiteY9" fmla="*/ 444496 h 495296"/>
                      <a:gd name="connsiteX10" fmla="*/ 0 w 514696"/>
                      <a:gd name="connsiteY10" fmla="*/ 345332 h 495296"/>
                      <a:gd name="connsiteX11" fmla="*/ 14634 w 514696"/>
                      <a:gd name="connsiteY11" fmla="*/ 242888 h 495296"/>
                      <a:gd name="connsiteX12" fmla="*/ 81308 w 514696"/>
                      <a:gd name="connsiteY12" fmla="*/ 228600 h 495296"/>
                      <a:gd name="connsiteX13" fmla="*/ 128934 w 514696"/>
                      <a:gd name="connsiteY13" fmla="*/ 85724 h 495296"/>
                      <a:gd name="connsiteX14" fmla="*/ 171796 w 514696"/>
                      <a:gd name="connsiteY14" fmla="*/ 76200 h 495296"/>
                      <a:gd name="connsiteX15" fmla="*/ 224184 w 514696"/>
                      <a:gd name="connsiteY15" fmla="*/ 28572 h 495296"/>
                      <a:gd name="connsiteX16" fmla="*/ 295622 w 514696"/>
                      <a:gd name="connsiteY16" fmla="*/ 0 h 49529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</a:cxnLst>
                    <a:rect l="l" t="t" r="r" b="b"/>
                    <a:pathLst>
                      <a:path w="514696" h="495296">
                        <a:moveTo>
                          <a:pt x="295622" y="0"/>
                        </a:moveTo>
                        <a:lnTo>
                          <a:pt x="457548" y="14288"/>
                        </a:lnTo>
                        <a:lnTo>
                          <a:pt x="514696" y="38096"/>
                        </a:lnTo>
                        <a:lnTo>
                          <a:pt x="476596" y="119060"/>
                        </a:lnTo>
                        <a:lnTo>
                          <a:pt x="328960" y="238124"/>
                        </a:lnTo>
                        <a:lnTo>
                          <a:pt x="271808" y="257172"/>
                        </a:lnTo>
                        <a:lnTo>
                          <a:pt x="267048" y="442912"/>
                        </a:lnTo>
                        <a:lnTo>
                          <a:pt x="231562" y="495296"/>
                        </a:lnTo>
                        <a:lnTo>
                          <a:pt x="192434" y="495296"/>
                        </a:lnTo>
                        <a:lnTo>
                          <a:pt x="179734" y="444496"/>
                        </a:lnTo>
                        <a:lnTo>
                          <a:pt x="0" y="345332"/>
                        </a:lnTo>
                        <a:lnTo>
                          <a:pt x="14634" y="242888"/>
                        </a:lnTo>
                        <a:lnTo>
                          <a:pt x="81308" y="228600"/>
                        </a:lnTo>
                        <a:lnTo>
                          <a:pt x="128934" y="85724"/>
                        </a:lnTo>
                        <a:lnTo>
                          <a:pt x="171796" y="76200"/>
                        </a:lnTo>
                        <a:lnTo>
                          <a:pt x="224184" y="28572"/>
                        </a:lnTo>
                        <a:lnTo>
                          <a:pt x="295622" y="0"/>
                        </a:lnTo>
                        <a:close/>
                      </a:path>
                    </a:pathLst>
                  </a:custGeom>
                  <a:solidFill>
                    <a:schemeClr val="accent6">
                      <a:lumMod val="20000"/>
                      <a:lumOff val="80000"/>
                    </a:schemeClr>
                  </a:solidFill>
                  <a:ln w="1270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109" name="フリーフォーム: 図形 2108">
                    <a:extLst>
                      <a:ext uri="{FF2B5EF4-FFF2-40B4-BE49-F238E27FC236}">
                        <a16:creationId xmlns:a16="http://schemas.microsoft.com/office/drawing/2014/main" id="{7DB023D4-6DB5-461C-B4D8-B80D976AB41F}"/>
                      </a:ext>
                    </a:extLst>
                  </p:cNvPr>
                  <p:cNvSpPr/>
                  <p:nvPr/>
                </p:nvSpPr>
                <p:spPr>
                  <a:xfrm>
                    <a:off x="28016200" y="35856864"/>
                    <a:ext cx="1001712" cy="560384"/>
                  </a:xfrm>
                  <a:custGeom>
                    <a:avLst/>
                    <a:gdLst>
                      <a:gd name="connsiteX0" fmla="*/ 549276 w 1001712"/>
                      <a:gd name="connsiteY0" fmla="*/ 0 h 560384"/>
                      <a:gd name="connsiteX1" fmla="*/ 582612 w 1001712"/>
                      <a:gd name="connsiteY1" fmla="*/ 42860 h 560384"/>
                      <a:gd name="connsiteX2" fmla="*/ 649288 w 1001712"/>
                      <a:gd name="connsiteY2" fmla="*/ 47624 h 560384"/>
                      <a:gd name="connsiteX3" fmla="*/ 658812 w 1001712"/>
                      <a:gd name="connsiteY3" fmla="*/ 114300 h 560384"/>
                      <a:gd name="connsiteX4" fmla="*/ 749300 w 1001712"/>
                      <a:gd name="connsiteY4" fmla="*/ 133348 h 560384"/>
                      <a:gd name="connsiteX5" fmla="*/ 792164 w 1001712"/>
                      <a:gd name="connsiteY5" fmla="*/ 157160 h 560384"/>
                      <a:gd name="connsiteX6" fmla="*/ 1001712 w 1001712"/>
                      <a:gd name="connsiteY6" fmla="*/ 185736 h 560384"/>
                      <a:gd name="connsiteX7" fmla="*/ 944564 w 1001712"/>
                      <a:gd name="connsiteY7" fmla="*/ 223836 h 560384"/>
                      <a:gd name="connsiteX8" fmla="*/ 944564 w 1001712"/>
                      <a:gd name="connsiteY8" fmla="*/ 266700 h 560384"/>
                      <a:gd name="connsiteX9" fmla="*/ 901700 w 1001712"/>
                      <a:gd name="connsiteY9" fmla="*/ 280984 h 560384"/>
                      <a:gd name="connsiteX10" fmla="*/ 863600 w 1001712"/>
                      <a:gd name="connsiteY10" fmla="*/ 257176 h 560384"/>
                      <a:gd name="connsiteX11" fmla="*/ 673100 w 1001712"/>
                      <a:gd name="connsiteY11" fmla="*/ 228600 h 560384"/>
                      <a:gd name="connsiteX12" fmla="*/ 625476 w 1001712"/>
                      <a:gd name="connsiteY12" fmla="*/ 300036 h 560384"/>
                      <a:gd name="connsiteX13" fmla="*/ 496888 w 1001712"/>
                      <a:gd name="connsiteY13" fmla="*/ 323848 h 560384"/>
                      <a:gd name="connsiteX14" fmla="*/ 473076 w 1001712"/>
                      <a:gd name="connsiteY14" fmla="*/ 371472 h 560384"/>
                      <a:gd name="connsiteX15" fmla="*/ 477838 w 1001712"/>
                      <a:gd name="connsiteY15" fmla="*/ 419100 h 560384"/>
                      <a:gd name="connsiteX16" fmla="*/ 413618 w 1001712"/>
                      <a:gd name="connsiteY16" fmla="*/ 560384 h 560384"/>
                      <a:gd name="connsiteX17" fmla="*/ 393700 w 1001712"/>
                      <a:gd name="connsiteY17" fmla="*/ 560384 h 560384"/>
                      <a:gd name="connsiteX18" fmla="*/ 177800 w 1001712"/>
                      <a:gd name="connsiteY18" fmla="*/ 401636 h 560384"/>
                      <a:gd name="connsiteX19" fmla="*/ 146050 w 1001712"/>
                      <a:gd name="connsiteY19" fmla="*/ 198436 h 560384"/>
                      <a:gd name="connsiteX20" fmla="*/ 0 w 1001712"/>
                      <a:gd name="connsiteY20" fmla="*/ 122236 h 560384"/>
                      <a:gd name="connsiteX21" fmla="*/ 12700 w 1001712"/>
                      <a:gd name="connsiteY21" fmla="*/ 90488 h 560384"/>
                      <a:gd name="connsiteX22" fmla="*/ 44450 w 1001712"/>
                      <a:gd name="connsiteY22" fmla="*/ 46036 h 560384"/>
                      <a:gd name="connsiteX23" fmla="*/ 133350 w 1001712"/>
                      <a:gd name="connsiteY23" fmla="*/ 39688 h 560384"/>
                      <a:gd name="connsiteX24" fmla="*/ 136670 w 1001712"/>
                      <a:gd name="connsiteY24" fmla="*/ 23092 h 560384"/>
                      <a:gd name="connsiteX25" fmla="*/ 444500 w 1001712"/>
                      <a:gd name="connsiteY25" fmla="*/ 114300 h 560384"/>
                      <a:gd name="connsiteX26" fmla="*/ 549276 w 1001712"/>
                      <a:gd name="connsiteY26" fmla="*/ 0 h 56038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</a:cxnLst>
                    <a:rect l="l" t="t" r="r" b="b"/>
                    <a:pathLst>
                      <a:path w="1001712" h="560384">
                        <a:moveTo>
                          <a:pt x="549276" y="0"/>
                        </a:moveTo>
                        <a:lnTo>
                          <a:pt x="582612" y="42860"/>
                        </a:lnTo>
                        <a:lnTo>
                          <a:pt x="649288" y="47624"/>
                        </a:lnTo>
                        <a:lnTo>
                          <a:pt x="658812" y="114300"/>
                        </a:lnTo>
                        <a:lnTo>
                          <a:pt x="749300" y="133348"/>
                        </a:lnTo>
                        <a:lnTo>
                          <a:pt x="792164" y="157160"/>
                        </a:lnTo>
                        <a:lnTo>
                          <a:pt x="1001712" y="185736"/>
                        </a:lnTo>
                        <a:lnTo>
                          <a:pt x="944564" y="223836"/>
                        </a:lnTo>
                        <a:lnTo>
                          <a:pt x="944564" y="266700"/>
                        </a:lnTo>
                        <a:lnTo>
                          <a:pt x="901700" y="280984"/>
                        </a:lnTo>
                        <a:lnTo>
                          <a:pt x="863600" y="257176"/>
                        </a:lnTo>
                        <a:lnTo>
                          <a:pt x="673100" y="228600"/>
                        </a:lnTo>
                        <a:lnTo>
                          <a:pt x="625476" y="300036"/>
                        </a:lnTo>
                        <a:lnTo>
                          <a:pt x="496888" y="323848"/>
                        </a:lnTo>
                        <a:lnTo>
                          <a:pt x="473076" y="371472"/>
                        </a:lnTo>
                        <a:lnTo>
                          <a:pt x="477838" y="419100"/>
                        </a:lnTo>
                        <a:lnTo>
                          <a:pt x="413618" y="560384"/>
                        </a:lnTo>
                        <a:lnTo>
                          <a:pt x="393700" y="560384"/>
                        </a:lnTo>
                        <a:lnTo>
                          <a:pt x="177800" y="401636"/>
                        </a:lnTo>
                        <a:lnTo>
                          <a:pt x="146050" y="198436"/>
                        </a:lnTo>
                        <a:lnTo>
                          <a:pt x="0" y="122236"/>
                        </a:lnTo>
                        <a:lnTo>
                          <a:pt x="12700" y="90488"/>
                        </a:lnTo>
                        <a:lnTo>
                          <a:pt x="44450" y="46036"/>
                        </a:lnTo>
                        <a:lnTo>
                          <a:pt x="133350" y="39688"/>
                        </a:lnTo>
                        <a:lnTo>
                          <a:pt x="136670" y="23092"/>
                        </a:lnTo>
                        <a:lnTo>
                          <a:pt x="444500" y="114300"/>
                        </a:lnTo>
                        <a:lnTo>
                          <a:pt x="549276" y="0"/>
                        </a:lnTo>
                        <a:close/>
                      </a:path>
                    </a:pathLst>
                  </a:custGeom>
                  <a:solidFill>
                    <a:schemeClr val="accent6">
                      <a:lumMod val="20000"/>
                      <a:lumOff val="80000"/>
                    </a:schemeClr>
                  </a:solidFill>
                  <a:ln w="1270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110" name="フリーフォーム: 図形 2109">
                    <a:extLst>
                      <a:ext uri="{FF2B5EF4-FFF2-40B4-BE49-F238E27FC236}">
                        <a16:creationId xmlns:a16="http://schemas.microsoft.com/office/drawing/2014/main" id="{773E5951-3878-4E06-9243-491A9FBD16A4}"/>
                      </a:ext>
                    </a:extLst>
                  </p:cNvPr>
                  <p:cNvSpPr/>
                  <p:nvPr/>
                </p:nvSpPr>
                <p:spPr>
                  <a:xfrm>
                    <a:off x="28917900" y="36290248"/>
                    <a:ext cx="816626" cy="539752"/>
                  </a:xfrm>
                  <a:custGeom>
                    <a:avLst/>
                    <a:gdLst>
                      <a:gd name="connsiteX0" fmla="*/ 671512 w 816626"/>
                      <a:gd name="connsiteY0" fmla="*/ 0 h 539752"/>
                      <a:gd name="connsiteX1" fmla="*/ 733424 w 816626"/>
                      <a:gd name="connsiteY1" fmla="*/ 4764 h 539752"/>
                      <a:gd name="connsiteX2" fmla="*/ 816626 w 816626"/>
                      <a:gd name="connsiteY2" fmla="*/ 142564 h 539752"/>
                      <a:gd name="connsiteX3" fmla="*/ 596900 w 816626"/>
                      <a:gd name="connsiteY3" fmla="*/ 247652 h 539752"/>
                      <a:gd name="connsiteX4" fmla="*/ 508000 w 816626"/>
                      <a:gd name="connsiteY4" fmla="*/ 330200 h 539752"/>
                      <a:gd name="connsiteX5" fmla="*/ 469900 w 816626"/>
                      <a:gd name="connsiteY5" fmla="*/ 387352 h 539752"/>
                      <a:gd name="connsiteX6" fmla="*/ 476250 w 816626"/>
                      <a:gd name="connsiteY6" fmla="*/ 463552 h 539752"/>
                      <a:gd name="connsiteX7" fmla="*/ 482600 w 816626"/>
                      <a:gd name="connsiteY7" fmla="*/ 520704 h 539752"/>
                      <a:gd name="connsiteX8" fmla="*/ 412750 w 816626"/>
                      <a:gd name="connsiteY8" fmla="*/ 539752 h 539752"/>
                      <a:gd name="connsiteX9" fmla="*/ 381000 w 816626"/>
                      <a:gd name="connsiteY9" fmla="*/ 495304 h 539752"/>
                      <a:gd name="connsiteX10" fmla="*/ 431800 w 816626"/>
                      <a:gd name="connsiteY10" fmla="*/ 463552 h 539752"/>
                      <a:gd name="connsiteX11" fmla="*/ 438150 w 816626"/>
                      <a:gd name="connsiteY11" fmla="*/ 400052 h 539752"/>
                      <a:gd name="connsiteX12" fmla="*/ 381000 w 816626"/>
                      <a:gd name="connsiteY12" fmla="*/ 374652 h 539752"/>
                      <a:gd name="connsiteX13" fmla="*/ 254000 w 816626"/>
                      <a:gd name="connsiteY13" fmla="*/ 368304 h 539752"/>
                      <a:gd name="connsiteX14" fmla="*/ 222250 w 816626"/>
                      <a:gd name="connsiteY14" fmla="*/ 361952 h 539752"/>
                      <a:gd name="connsiteX15" fmla="*/ 95250 w 816626"/>
                      <a:gd name="connsiteY15" fmla="*/ 311152 h 539752"/>
                      <a:gd name="connsiteX16" fmla="*/ 7434 w 816626"/>
                      <a:gd name="connsiteY16" fmla="*/ 292664 h 539752"/>
                      <a:gd name="connsiteX17" fmla="*/ 23812 w 816626"/>
                      <a:gd name="connsiteY17" fmla="*/ 257176 h 539752"/>
                      <a:gd name="connsiteX18" fmla="*/ 0 w 816626"/>
                      <a:gd name="connsiteY18" fmla="*/ 161928 h 539752"/>
                      <a:gd name="connsiteX19" fmla="*/ 0 w 816626"/>
                      <a:gd name="connsiteY19" fmla="*/ 100016 h 539752"/>
                      <a:gd name="connsiteX20" fmla="*/ 85724 w 816626"/>
                      <a:gd name="connsiteY20" fmla="*/ 114304 h 539752"/>
                      <a:gd name="connsiteX21" fmla="*/ 123824 w 816626"/>
                      <a:gd name="connsiteY21" fmla="*/ 166688 h 539752"/>
                      <a:gd name="connsiteX22" fmla="*/ 200024 w 816626"/>
                      <a:gd name="connsiteY22" fmla="*/ 209552 h 539752"/>
                      <a:gd name="connsiteX23" fmla="*/ 271464 w 816626"/>
                      <a:gd name="connsiteY23" fmla="*/ 171452 h 539752"/>
                      <a:gd name="connsiteX24" fmla="*/ 371476 w 816626"/>
                      <a:gd name="connsiteY24" fmla="*/ 223840 h 539752"/>
                      <a:gd name="connsiteX25" fmla="*/ 614364 w 816626"/>
                      <a:gd name="connsiteY25" fmla="*/ 157164 h 539752"/>
                      <a:gd name="connsiteX26" fmla="*/ 623888 w 816626"/>
                      <a:gd name="connsiteY26" fmla="*/ 80964 h 539752"/>
                      <a:gd name="connsiteX27" fmla="*/ 671512 w 816626"/>
                      <a:gd name="connsiteY27" fmla="*/ 0 h 53975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</a:cxnLst>
                    <a:rect l="l" t="t" r="r" b="b"/>
                    <a:pathLst>
                      <a:path w="816626" h="539752">
                        <a:moveTo>
                          <a:pt x="671512" y="0"/>
                        </a:moveTo>
                        <a:lnTo>
                          <a:pt x="733424" y="4764"/>
                        </a:lnTo>
                        <a:lnTo>
                          <a:pt x="816626" y="142564"/>
                        </a:lnTo>
                        <a:lnTo>
                          <a:pt x="596900" y="247652"/>
                        </a:lnTo>
                        <a:lnTo>
                          <a:pt x="508000" y="330200"/>
                        </a:lnTo>
                        <a:lnTo>
                          <a:pt x="469900" y="387352"/>
                        </a:lnTo>
                        <a:lnTo>
                          <a:pt x="476250" y="463552"/>
                        </a:lnTo>
                        <a:lnTo>
                          <a:pt x="482600" y="520704"/>
                        </a:lnTo>
                        <a:lnTo>
                          <a:pt x="412750" y="539752"/>
                        </a:lnTo>
                        <a:lnTo>
                          <a:pt x="381000" y="495304"/>
                        </a:lnTo>
                        <a:lnTo>
                          <a:pt x="431800" y="463552"/>
                        </a:lnTo>
                        <a:lnTo>
                          <a:pt x="438150" y="400052"/>
                        </a:lnTo>
                        <a:lnTo>
                          <a:pt x="381000" y="374652"/>
                        </a:lnTo>
                        <a:lnTo>
                          <a:pt x="254000" y="368304"/>
                        </a:lnTo>
                        <a:lnTo>
                          <a:pt x="222250" y="361952"/>
                        </a:lnTo>
                        <a:lnTo>
                          <a:pt x="95250" y="311152"/>
                        </a:lnTo>
                        <a:lnTo>
                          <a:pt x="7434" y="292664"/>
                        </a:lnTo>
                        <a:lnTo>
                          <a:pt x="23812" y="257176"/>
                        </a:lnTo>
                        <a:lnTo>
                          <a:pt x="0" y="161928"/>
                        </a:lnTo>
                        <a:lnTo>
                          <a:pt x="0" y="100016"/>
                        </a:lnTo>
                        <a:lnTo>
                          <a:pt x="85724" y="114304"/>
                        </a:lnTo>
                        <a:lnTo>
                          <a:pt x="123824" y="166688"/>
                        </a:lnTo>
                        <a:lnTo>
                          <a:pt x="200024" y="209552"/>
                        </a:lnTo>
                        <a:lnTo>
                          <a:pt x="271464" y="171452"/>
                        </a:lnTo>
                        <a:lnTo>
                          <a:pt x="371476" y="223840"/>
                        </a:lnTo>
                        <a:lnTo>
                          <a:pt x="614364" y="157164"/>
                        </a:lnTo>
                        <a:lnTo>
                          <a:pt x="623888" y="80964"/>
                        </a:lnTo>
                        <a:lnTo>
                          <a:pt x="671512" y="0"/>
                        </a:lnTo>
                        <a:close/>
                      </a:path>
                    </a:pathLst>
                  </a:custGeom>
                  <a:solidFill>
                    <a:schemeClr val="accent6">
                      <a:lumMod val="20000"/>
                      <a:lumOff val="80000"/>
                    </a:schemeClr>
                  </a:solidFill>
                  <a:ln w="1270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111" name="フリーフォーム: 図形 2110">
                    <a:extLst>
                      <a:ext uri="{FF2B5EF4-FFF2-40B4-BE49-F238E27FC236}">
                        <a16:creationId xmlns:a16="http://schemas.microsoft.com/office/drawing/2014/main" id="{8E4CC4A7-09E3-44D8-BD7B-8851E9120C1E}"/>
                      </a:ext>
                    </a:extLst>
                  </p:cNvPr>
                  <p:cNvSpPr/>
                  <p:nvPr/>
                </p:nvSpPr>
                <p:spPr>
                  <a:xfrm>
                    <a:off x="27805788" y="33559012"/>
                    <a:ext cx="216762" cy="273504"/>
                  </a:xfrm>
                  <a:custGeom>
                    <a:avLst/>
                    <a:gdLst>
                      <a:gd name="connsiteX0" fmla="*/ 215632 w 216762"/>
                      <a:gd name="connsiteY0" fmla="*/ 0 h 273504"/>
                      <a:gd name="connsiteX1" fmla="*/ 183424 w 216762"/>
                      <a:gd name="connsiteY1" fmla="*/ 164252 h 273504"/>
                      <a:gd name="connsiteX2" fmla="*/ 216762 w 216762"/>
                      <a:gd name="connsiteY2" fmla="*/ 202352 h 273504"/>
                      <a:gd name="connsiteX3" fmla="*/ 188188 w 216762"/>
                      <a:gd name="connsiteY3" fmla="*/ 264264 h 273504"/>
                      <a:gd name="connsiteX4" fmla="*/ 140442 w 216762"/>
                      <a:gd name="connsiteY4" fmla="*/ 273504 h 273504"/>
                      <a:gd name="connsiteX5" fmla="*/ 126276 w 216762"/>
                      <a:gd name="connsiteY5" fmla="*/ 240452 h 273504"/>
                      <a:gd name="connsiteX6" fmla="*/ 11976 w 216762"/>
                      <a:gd name="connsiteY6" fmla="*/ 226164 h 273504"/>
                      <a:gd name="connsiteX7" fmla="*/ 0 w 216762"/>
                      <a:gd name="connsiteY7" fmla="*/ 67492 h 273504"/>
                      <a:gd name="connsiteX8" fmla="*/ 89762 w 216762"/>
                      <a:gd name="connsiteY8" fmla="*/ 70588 h 273504"/>
                      <a:gd name="connsiteX9" fmla="*/ 172312 w 216762"/>
                      <a:gd name="connsiteY9" fmla="*/ 32488 h 273504"/>
                      <a:gd name="connsiteX10" fmla="*/ 215632 w 216762"/>
                      <a:gd name="connsiteY10" fmla="*/ 0 h 27350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216762" h="273504">
                        <a:moveTo>
                          <a:pt x="215632" y="0"/>
                        </a:moveTo>
                        <a:lnTo>
                          <a:pt x="183424" y="164252"/>
                        </a:lnTo>
                        <a:lnTo>
                          <a:pt x="216762" y="202352"/>
                        </a:lnTo>
                        <a:lnTo>
                          <a:pt x="188188" y="264264"/>
                        </a:lnTo>
                        <a:lnTo>
                          <a:pt x="140442" y="273504"/>
                        </a:lnTo>
                        <a:lnTo>
                          <a:pt x="126276" y="240452"/>
                        </a:lnTo>
                        <a:lnTo>
                          <a:pt x="11976" y="226164"/>
                        </a:lnTo>
                        <a:lnTo>
                          <a:pt x="0" y="67492"/>
                        </a:lnTo>
                        <a:lnTo>
                          <a:pt x="89762" y="70588"/>
                        </a:lnTo>
                        <a:lnTo>
                          <a:pt x="172312" y="32488"/>
                        </a:lnTo>
                        <a:lnTo>
                          <a:pt x="215632" y="0"/>
                        </a:lnTo>
                        <a:close/>
                      </a:path>
                    </a:pathLst>
                  </a:custGeom>
                  <a:solidFill>
                    <a:schemeClr val="accent6">
                      <a:lumMod val="20000"/>
                      <a:lumOff val="80000"/>
                    </a:schemeClr>
                  </a:solidFill>
                  <a:ln w="1270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112" name="フリーフォーム: 図形 2111">
                    <a:extLst>
                      <a:ext uri="{FF2B5EF4-FFF2-40B4-BE49-F238E27FC236}">
                        <a16:creationId xmlns:a16="http://schemas.microsoft.com/office/drawing/2014/main" id="{9D692B08-5D8B-4D09-85F5-C55C01C9DA4D}"/>
                      </a:ext>
                    </a:extLst>
                  </p:cNvPr>
                  <p:cNvSpPr/>
                  <p:nvPr/>
                </p:nvSpPr>
                <p:spPr>
                  <a:xfrm>
                    <a:off x="28608338" y="33636340"/>
                    <a:ext cx="338138" cy="244084"/>
                  </a:xfrm>
                  <a:custGeom>
                    <a:avLst/>
                    <a:gdLst>
                      <a:gd name="connsiteX0" fmla="*/ 82670 w 338138"/>
                      <a:gd name="connsiteY0" fmla="*/ 0 h 244084"/>
                      <a:gd name="connsiteX1" fmla="*/ 95250 w 338138"/>
                      <a:gd name="connsiteY1" fmla="*/ 15484 h 244084"/>
                      <a:gd name="connsiteX2" fmla="*/ 171450 w 338138"/>
                      <a:gd name="connsiteY2" fmla="*/ 72636 h 244084"/>
                      <a:gd name="connsiteX3" fmla="*/ 295274 w 338138"/>
                      <a:gd name="connsiteY3" fmla="*/ 72636 h 244084"/>
                      <a:gd name="connsiteX4" fmla="*/ 338138 w 338138"/>
                      <a:gd name="connsiteY4" fmla="*/ 125024 h 244084"/>
                      <a:gd name="connsiteX5" fmla="*/ 300038 w 338138"/>
                      <a:gd name="connsiteY5" fmla="*/ 201224 h 244084"/>
                      <a:gd name="connsiteX6" fmla="*/ 266700 w 338138"/>
                      <a:gd name="connsiteY6" fmla="*/ 244084 h 244084"/>
                      <a:gd name="connsiteX7" fmla="*/ 176212 w 338138"/>
                      <a:gd name="connsiteY7" fmla="*/ 191700 h 244084"/>
                      <a:gd name="connsiteX8" fmla="*/ 176212 w 338138"/>
                      <a:gd name="connsiteY8" fmla="*/ 139308 h 244084"/>
                      <a:gd name="connsiteX9" fmla="*/ 142874 w 338138"/>
                      <a:gd name="connsiteY9" fmla="*/ 115500 h 244084"/>
                      <a:gd name="connsiteX10" fmla="*/ 123826 w 338138"/>
                      <a:gd name="connsiteY10" fmla="*/ 196460 h 244084"/>
                      <a:gd name="connsiteX11" fmla="*/ 0 w 338138"/>
                      <a:gd name="connsiteY11" fmla="*/ 215508 h 244084"/>
                      <a:gd name="connsiteX12" fmla="*/ 0 w 338138"/>
                      <a:gd name="connsiteY12" fmla="*/ 96448 h 244084"/>
                      <a:gd name="connsiteX13" fmla="*/ 82670 w 338138"/>
                      <a:gd name="connsiteY13" fmla="*/ 0 h 24408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</a:cxnLst>
                    <a:rect l="l" t="t" r="r" b="b"/>
                    <a:pathLst>
                      <a:path w="338138" h="244084">
                        <a:moveTo>
                          <a:pt x="82670" y="0"/>
                        </a:moveTo>
                        <a:lnTo>
                          <a:pt x="95250" y="15484"/>
                        </a:lnTo>
                        <a:lnTo>
                          <a:pt x="171450" y="72636"/>
                        </a:lnTo>
                        <a:lnTo>
                          <a:pt x="295274" y="72636"/>
                        </a:lnTo>
                        <a:lnTo>
                          <a:pt x="338138" y="125024"/>
                        </a:lnTo>
                        <a:lnTo>
                          <a:pt x="300038" y="201224"/>
                        </a:lnTo>
                        <a:lnTo>
                          <a:pt x="266700" y="244084"/>
                        </a:lnTo>
                        <a:lnTo>
                          <a:pt x="176212" y="191700"/>
                        </a:lnTo>
                        <a:lnTo>
                          <a:pt x="176212" y="139308"/>
                        </a:lnTo>
                        <a:lnTo>
                          <a:pt x="142874" y="115500"/>
                        </a:lnTo>
                        <a:lnTo>
                          <a:pt x="123826" y="196460"/>
                        </a:lnTo>
                        <a:lnTo>
                          <a:pt x="0" y="215508"/>
                        </a:lnTo>
                        <a:lnTo>
                          <a:pt x="0" y="96448"/>
                        </a:lnTo>
                        <a:lnTo>
                          <a:pt x="82670" y="0"/>
                        </a:lnTo>
                        <a:close/>
                      </a:path>
                    </a:pathLst>
                  </a:custGeom>
                  <a:solidFill>
                    <a:schemeClr val="accent6">
                      <a:lumMod val="20000"/>
                      <a:lumOff val="80000"/>
                    </a:schemeClr>
                  </a:solidFill>
                  <a:ln w="1270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113" name="フリーフォーム: 図形 2112">
                    <a:extLst>
                      <a:ext uri="{FF2B5EF4-FFF2-40B4-BE49-F238E27FC236}">
                        <a16:creationId xmlns:a16="http://schemas.microsoft.com/office/drawing/2014/main" id="{7CFFD43C-ADFE-45D2-B6EE-7E464F118F72}"/>
                      </a:ext>
                    </a:extLst>
                  </p:cNvPr>
                  <p:cNvSpPr/>
                  <p:nvPr/>
                </p:nvSpPr>
                <p:spPr>
                  <a:xfrm>
                    <a:off x="27216100" y="34739292"/>
                    <a:ext cx="306388" cy="226984"/>
                  </a:xfrm>
                  <a:custGeom>
                    <a:avLst/>
                    <a:gdLst>
                      <a:gd name="connsiteX0" fmla="*/ 183192 w 306388"/>
                      <a:gd name="connsiteY0" fmla="*/ 0 h 226984"/>
                      <a:gd name="connsiteX1" fmla="*/ 234950 w 306388"/>
                      <a:gd name="connsiteY1" fmla="*/ 46008 h 226984"/>
                      <a:gd name="connsiteX2" fmla="*/ 306388 w 306388"/>
                      <a:gd name="connsiteY2" fmla="*/ 50772 h 226984"/>
                      <a:gd name="connsiteX3" fmla="*/ 301624 w 306388"/>
                      <a:gd name="connsiteY3" fmla="*/ 84108 h 226984"/>
                      <a:gd name="connsiteX4" fmla="*/ 230188 w 306388"/>
                      <a:gd name="connsiteY4" fmla="*/ 112684 h 226984"/>
                      <a:gd name="connsiteX5" fmla="*/ 192088 w 306388"/>
                      <a:gd name="connsiteY5" fmla="*/ 198408 h 226984"/>
                      <a:gd name="connsiteX6" fmla="*/ 120650 w 306388"/>
                      <a:gd name="connsiteY6" fmla="*/ 226984 h 226984"/>
                      <a:gd name="connsiteX7" fmla="*/ 61118 w 306388"/>
                      <a:gd name="connsiteY7" fmla="*/ 207140 h 226984"/>
                      <a:gd name="connsiteX8" fmla="*/ 88900 w 306388"/>
                      <a:gd name="connsiteY8" fmla="*/ 179356 h 226984"/>
                      <a:gd name="connsiteX9" fmla="*/ 0 w 306388"/>
                      <a:gd name="connsiteY9" fmla="*/ 128556 h 226984"/>
                      <a:gd name="connsiteX10" fmla="*/ 69850 w 306388"/>
                      <a:gd name="connsiteY10" fmla="*/ 20608 h 226984"/>
                      <a:gd name="connsiteX11" fmla="*/ 183192 w 306388"/>
                      <a:gd name="connsiteY11" fmla="*/ 0 h 22698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</a:cxnLst>
                    <a:rect l="l" t="t" r="r" b="b"/>
                    <a:pathLst>
                      <a:path w="306388" h="226984">
                        <a:moveTo>
                          <a:pt x="183192" y="0"/>
                        </a:moveTo>
                        <a:lnTo>
                          <a:pt x="234950" y="46008"/>
                        </a:lnTo>
                        <a:lnTo>
                          <a:pt x="306388" y="50772"/>
                        </a:lnTo>
                        <a:lnTo>
                          <a:pt x="301624" y="84108"/>
                        </a:lnTo>
                        <a:lnTo>
                          <a:pt x="230188" y="112684"/>
                        </a:lnTo>
                        <a:lnTo>
                          <a:pt x="192088" y="198408"/>
                        </a:lnTo>
                        <a:lnTo>
                          <a:pt x="120650" y="226984"/>
                        </a:lnTo>
                        <a:lnTo>
                          <a:pt x="61118" y="207140"/>
                        </a:lnTo>
                        <a:lnTo>
                          <a:pt x="88900" y="179356"/>
                        </a:lnTo>
                        <a:lnTo>
                          <a:pt x="0" y="128556"/>
                        </a:lnTo>
                        <a:lnTo>
                          <a:pt x="69850" y="20608"/>
                        </a:lnTo>
                        <a:lnTo>
                          <a:pt x="183192" y="0"/>
                        </a:lnTo>
                        <a:close/>
                      </a:path>
                    </a:pathLst>
                  </a:custGeom>
                  <a:solidFill>
                    <a:schemeClr val="accent6">
                      <a:lumMod val="20000"/>
                      <a:lumOff val="80000"/>
                    </a:schemeClr>
                  </a:solidFill>
                  <a:ln w="1270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114" name="フリーフォーム: 図形 2113">
                    <a:extLst>
                      <a:ext uri="{FF2B5EF4-FFF2-40B4-BE49-F238E27FC236}">
                        <a16:creationId xmlns:a16="http://schemas.microsoft.com/office/drawing/2014/main" id="{E365CBE6-958C-4907-8F44-E4EB1E3AFA04}"/>
                      </a:ext>
                    </a:extLst>
                  </p:cNvPr>
                  <p:cNvSpPr/>
                  <p:nvPr/>
                </p:nvSpPr>
                <p:spPr>
                  <a:xfrm>
                    <a:off x="27403424" y="34928176"/>
                    <a:ext cx="238126" cy="481232"/>
                  </a:xfrm>
                  <a:custGeom>
                    <a:avLst/>
                    <a:gdLst>
                      <a:gd name="connsiteX0" fmla="*/ 114300 w 238126"/>
                      <a:gd name="connsiteY0" fmla="*/ 0 h 481232"/>
                      <a:gd name="connsiteX1" fmla="*/ 128588 w 238126"/>
                      <a:gd name="connsiteY1" fmla="*/ 133348 h 481232"/>
                      <a:gd name="connsiteX2" fmla="*/ 185740 w 238126"/>
                      <a:gd name="connsiteY2" fmla="*/ 204788 h 481232"/>
                      <a:gd name="connsiteX3" fmla="*/ 195264 w 238126"/>
                      <a:gd name="connsiteY3" fmla="*/ 271464 h 481232"/>
                      <a:gd name="connsiteX4" fmla="*/ 238126 w 238126"/>
                      <a:gd name="connsiteY4" fmla="*/ 309560 h 481232"/>
                      <a:gd name="connsiteX5" fmla="*/ 171452 w 238126"/>
                      <a:gd name="connsiteY5" fmla="*/ 319088 h 481232"/>
                      <a:gd name="connsiteX6" fmla="*/ 200026 w 238126"/>
                      <a:gd name="connsiteY6" fmla="*/ 409576 h 481232"/>
                      <a:gd name="connsiteX7" fmla="*/ 176142 w 238126"/>
                      <a:gd name="connsiteY7" fmla="*/ 481232 h 481232"/>
                      <a:gd name="connsiteX8" fmla="*/ 98426 w 238126"/>
                      <a:gd name="connsiteY8" fmla="*/ 422272 h 481232"/>
                      <a:gd name="connsiteX9" fmla="*/ 64012 w 238126"/>
                      <a:gd name="connsiteY9" fmla="*/ 360328 h 481232"/>
                      <a:gd name="connsiteX10" fmla="*/ 47626 w 238126"/>
                      <a:gd name="connsiteY10" fmla="*/ 157160 h 481232"/>
                      <a:gd name="connsiteX11" fmla="*/ 4764 w 238126"/>
                      <a:gd name="connsiteY11" fmla="*/ 147636 h 481232"/>
                      <a:gd name="connsiteX12" fmla="*/ 1662 w 238126"/>
                      <a:gd name="connsiteY12" fmla="*/ 152068 h 481232"/>
                      <a:gd name="connsiteX13" fmla="*/ 0 w 238126"/>
                      <a:gd name="connsiteY13" fmla="*/ 147636 h 481232"/>
                      <a:gd name="connsiteX14" fmla="*/ 61914 w 238126"/>
                      <a:gd name="connsiteY14" fmla="*/ 100012 h 481232"/>
                      <a:gd name="connsiteX15" fmla="*/ 66676 w 238126"/>
                      <a:gd name="connsiteY15" fmla="*/ 66672 h 481232"/>
                      <a:gd name="connsiteX16" fmla="*/ 114300 w 238126"/>
                      <a:gd name="connsiteY16" fmla="*/ 0 h 48123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</a:cxnLst>
                    <a:rect l="l" t="t" r="r" b="b"/>
                    <a:pathLst>
                      <a:path w="238126" h="481232">
                        <a:moveTo>
                          <a:pt x="114300" y="0"/>
                        </a:moveTo>
                        <a:lnTo>
                          <a:pt x="128588" y="133348"/>
                        </a:lnTo>
                        <a:lnTo>
                          <a:pt x="185740" y="204788"/>
                        </a:lnTo>
                        <a:lnTo>
                          <a:pt x="195264" y="271464"/>
                        </a:lnTo>
                        <a:lnTo>
                          <a:pt x="238126" y="309560"/>
                        </a:lnTo>
                        <a:lnTo>
                          <a:pt x="171452" y="319088"/>
                        </a:lnTo>
                        <a:lnTo>
                          <a:pt x="200026" y="409576"/>
                        </a:lnTo>
                        <a:lnTo>
                          <a:pt x="176142" y="481232"/>
                        </a:lnTo>
                        <a:lnTo>
                          <a:pt x="98426" y="422272"/>
                        </a:lnTo>
                        <a:lnTo>
                          <a:pt x="64012" y="360328"/>
                        </a:lnTo>
                        <a:lnTo>
                          <a:pt x="47626" y="157160"/>
                        </a:lnTo>
                        <a:lnTo>
                          <a:pt x="4764" y="147636"/>
                        </a:lnTo>
                        <a:lnTo>
                          <a:pt x="1662" y="152068"/>
                        </a:lnTo>
                        <a:lnTo>
                          <a:pt x="0" y="147636"/>
                        </a:lnTo>
                        <a:lnTo>
                          <a:pt x="61914" y="100012"/>
                        </a:lnTo>
                        <a:lnTo>
                          <a:pt x="66676" y="66672"/>
                        </a:lnTo>
                        <a:lnTo>
                          <a:pt x="114300" y="0"/>
                        </a:lnTo>
                        <a:close/>
                      </a:path>
                    </a:pathLst>
                  </a:custGeom>
                  <a:solidFill>
                    <a:schemeClr val="accent6">
                      <a:lumMod val="20000"/>
                      <a:lumOff val="80000"/>
                    </a:schemeClr>
                  </a:solidFill>
                  <a:ln w="1270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115" name="フリーフォーム: 図形 2114">
                    <a:extLst>
                      <a:ext uri="{FF2B5EF4-FFF2-40B4-BE49-F238E27FC236}">
                        <a16:creationId xmlns:a16="http://schemas.microsoft.com/office/drawing/2014/main" id="{78BC9293-1936-4356-BD02-98506D602CA3}"/>
                      </a:ext>
                    </a:extLst>
                  </p:cNvPr>
                  <p:cNvSpPr/>
                  <p:nvPr/>
                </p:nvSpPr>
                <p:spPr>
                  <a:xfrm>
                    <a:off x="28209676" y="35609212"/>
                    <a:ext cx="365324" cy="361952"/>
                  </a:xfrm>
                  <a:custGeom>
                    <a:avLst/>
                    <a:gdLst>
                      <a:gd name="connsiteX0" fmla="*/ 208162 w 365324"/>
                      <a:gd name="connsiteY0" fmla="*/ 0 h 361952"/>
                      <a:gd name="connsiteX1" fmla="*/ 265312 w 365324"/>
                      <a:gd name="connsiteY1" fmla="*/ 42864 h 361952"/>
                      <a:gd name="connsiteX2" fmla="*/ 251024 w 365324"/>
                      <a:gd name="connsiteY2" fmla="*/ 114300 h 361952"/>
                      <a:gd name="connsiteX3" fmla="*/ 255788 w 365324"/>
                      <a:gd name="connsiteY3" fmla="*/ 223836 h 361952"/>
                      <a:gd name="connsiteX4" fmla="*/ 365324 w 365324"/>
                      <a:gd name="connsiteY4" fmla="*/ 242888 h 361952"/>
                      <a:gd name="connsiteX5" fmla="*/ 363940 w 365324"/>
                      <a:gd name="connsiteY5" fmla="*/ 258116 h 361952"/>
                      <a:gd name="connsiteX6" fmla="*/ 355800 w 365324"/>
                      <a:gd name="connsiteY6" fmla="*/ 247652 h 361952"/>
                      <a:gd name="connsiteX7" fmla="*/ 251024 w 365324"/>
                      <a:gd name="connsiteY7" fmla="*/ 361952 h 361952"/>
                      <a:gd name="connsiteX8" fmla="*/ 0 w 365324"/>
                      <a:gd name="connsiteY8" fmla="*/ 287576 h 361952"/>
                      <a:gd name="connsiteX9" fmla="*/ 17662 w 365324"/>
                      <a:gd name="connsiteY9" fmla="*/ 238124 h 361952"/>
                      <a:gd name="connsiteX10" fmla="*/ 103388 w 365324"/>
                      <a:gd name="connsiteY10" fmla="*/ 166688 h 361952"/>
                      <a:gd name="connsiteX11" fmla="*/ 122436 w 365324"/>
                      <a:gd name="connsiteY11" fmla="*/ 104776 h 361952"/>
                      <a:gd name="connsiteX12" fmla="*/ 193874 w 365324"/>
                      <a:gd name="connsiteY12" fmla="*/ 66676 h 361952"/>
                      <a:gd name="connsiteX13" fmla="*/ 208162 w 365324"/>
                      <a:gd name="connsiteY13" fmla="*/ 0 h 36195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</a:cxnLst>
                    <a:rect l="l" t="t" r="r" b="b"/>
                    <a:pathLst>
                      <a:path w="365324" h="361952">
                        <a:moveTo>
                          <a:pt x="208162" y="0"/>
                        </a:moveTo>
                        <a:lnTo>
                          <a:pt x="265312" y="42864"/>
                        </a:lnTo>
                        <a:lnTo>
                          <a:pt x="251024" y="114300"/>
                        </a:lnTo>
                        <a:lnTo>
                          <a:pt x="255788" y="223836"/>
                        </a:lnTo>
                        <a:lnTo>
                          <a:pt x="365324" y="242888"/>
                        </a:lnTo>
                        <a:lnTo>
                          <a:pt x="363940" y="258116"/>
                        </a:lnTo>
                        <a:lnTo>
                          <a:pt x="355800" y="247652"/>
                        </a:lnTo>
                        <a:lnTo>
                          <a:pt x="251024" y="361952"/>
                        </a:lnTo>
                        <a:lnTo>
                          <a:pt x="0" y="287576"/>
                        </a:lnTo>
                        <a:lnTo>
                          <a:pt x="17662" y="238124"/>
                        </a:lnTo>
                        <a:lnTo>
                          <a:pt x="103388" y="166688"/>
                        </a:lnTo>
                        <a:lnTo>
                          <a:pt x="122436" y="104776"/>
                        </a:lnTo>
                        <a:lnTo>
                          <a:pt x="193874" y="66676"/>
                        </a:lnTo>
                        <a:lnTo>
                          <a:pt x="208162" y="0"/>
                        </a:lnTo>
                        <a:close/>
                      </a:path>
                    </a:pathLst>
                  </a:custGeom>
                  <a:solidFill>
                    <a:schemeClr val="accent6">
                      <a:lumMod val="20000"/>
                      <a:lumOff val="80000"/>
                    </a:schemeClr>
                  </a:solidFill>
                  <a:ln w="1270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116" name="フリーフォーム: 図形 2115">
                    <a:extLst>
                      <a:ext uri="{FF2B5EF4-FFF2-40B4-BE49-F238E27FC236}">
                        <a16:creationId xmlns:a16="http://schemas.microsoft.com/office/drawing/2014/main" id="{CA532F6A-3868-4991-9D5F-2C870C3DE976}"/>
                      </a:ext>
                    </a:extLst>
                  </p:cNvPr>
                  <p:cNvSpPr/>
                  <p:nvPr/>
                </p:nvSpPr>
                <p:spPr>
                  <a:xfrm>
                    <a:off x="28429818" y="36085464"/>
                    <a:ext cx="602382" cy="497448"/>
                  </a:xfrm>
                  <a:custGeom>
                    <a:avLst/>
                    <a:gdLst>
                      <a:gd name="connsiteX0" fmla="*/ 259482 w 602382"/>
                      <a:gd name="connsiteY0" fmla="*/ 0 h 497448"/>
                      <a:gd name="connsiteX1" fmla="*/ 449982 w 602382"/>
                      <a:gd name="connsiteY1" fmla="*/ 28576 h 497448"/>
                      <a:gd name="connsiteX2" fmla="*/ 488082 w 602382"/>
                      <a:gd name="connsiteY2" fmla="*/ 52384 h 497448"/>
                      <a:gd name="connsiteX3" fmla="*/ 526182 w 602382"/>
                      <a:gd name="connsiteY3" fmla="*/ 39688 h 497448"/>
                      <a:gd name="connsiteX4" fmla="*/ 602382 w 602382"/>
                      <a:gd name="connsiteY4" fmla="*/ 166688 h 497448"/>
                      <a:gd name="connsiteX5" fmla="*/ 597620 w 602382"/>
                      <a:gd name="connsiteY5" fmla="*/ 204784 h 497448"/>
                      <a:gd name="connsiteX6" fmla="*/ 497606 w 602382"/>
                      <a:gd name="connsiteY6" fmla="*/ 252412 h 497448"/>
                      <a:gd name="connsiteX7" fmla="*/ 492846 w 602382"/>
                      <a:gd name="connsiteY7" fmla="*/ 304800 h 497448"/>
                      <a:gd name="connsiteX8" fmla="*/ 493280 w 602382"/>
                      <a:gd name="connsiteY8" fmla="*/ 305668 h 497448"/>
                      <a:gd name="connsiteX9" fmla="*/ 488082 w 602382"/>
                      <a:gd name="connsiteY9" fmla="*/ 304800 h 497448"/>
                      <a:gd name="connsiteX10" fmla="*/ 488082 w 602382"/>
                      <a:gd name="connsiteY10" fmla="*/ 366712 h 497448"/>
                      <a:gd name="connsiteX11" fmla="*/ 511894 w 602382"/>
                      <a:gd name="connsiteY11" fmla="*/ 461960 h 497448"/>
                      <a:gd name="connsiteX12" fmla="*/ 495516 w 602382"/>
                      <a:gd name="connsiteY12" fmla="*/ 497448 h 497448"/>
                      <a:gd name="connsiteX13" fmla="*/ 462682 w 602382"/>
                      <a:gd name="connsiteY13" fmla="*/ 490536 h 497448"/>
                      <a:gd name="connsiteX14" fmla="*/ 303932 w 602382"/>
                      <a:gd name="connsiteY14" fmla="*/ 452436 h 497448"/>
                      <a:gd name="connsiteX15" fmla="*/ 215032 w 602382"/>
                      <a:gd name="connsiteY15" fmla="*/ 446088 h 497448"/>
                      <a:gd name="connsiteX16" fmla="*/ 37232 w 602382"/>
                      <a:gd name="connsiteY16" fmla="*/ 331784 h 497448"/>
                      <a:gd name="connsiteX17" fmla="*/ 0 w 602382"/>
                      <a:gd name="connsiteY17" fmla="*/ 331784 h 497448"/>
                      <a:gd name="connsiteX18" fmla="*/ 64220 w 602382"/>
                      <a:gd name="connsiteY18" fmla="*/ 190500 h 497448"/>
                      <a:gd name="connsiteX19" fmla="*/ 59458 w 602382"/>
                      <a:gd name="connsiteY19" fmla="*/ 142872 h 497448"/>
                      <a:gd name="connsiteX20" fmla="*/ 83270 w 602382"/>
                      <a:gd name="connsiteY20" fmla="*/ 95248 h 497448"/>
                      <a:gd name="connsiteX21" fmla="*/ 211858 w 602382"/>
                      <a:gd name="connsiteY21" fmla="*/ 71436 h 497448"/>
                      <a:gd name="connsiteX22" fmla="*/ 259482 w 602382"/>
                      <a:gd name="connsiteY22" fmla="*/ 0 h 49744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</a:cxnLst>
                    <a:rect l="l" t="t" r="r" b="b"/>
                    <a:pathLst>
                      <a:path w="602382" h="497448">
                        <a:moveTo>
                          <a:pt x="259482" y="0"/>
                        </a:moveTo>
                        <a:lnTo>
                          <a:pt x="449982" y="28576"/>
                        </a:lnTo>
                        <a:lnTo>
                          <a:pt x="488082" y="52384"/>
                        </a:lnTo>
                        <a:lnTo>
                          <a:pt x="526182" y="39688"/>
                        </a:lnTo>
                        <a:lnTo>
                          <a:pt x="602382" y="166688"/>
                        </a:lnTo>
                        <a:lnTo>
                          <a:pt x="597620" y="204784"/>
                        </a:lnTo>
                        <a:lnTo>
                          <a:pt x="497606" y="252412"/>
                        </a:lnTo>
                        <a:lnTo>
                          <a:pt x="492846" y="304800"/>
                        </a:lnTo>
                        <a:lnTo>
                          <a:pt x="493280" y="305668"/>
                        </a:lnTo>
                        <a:lnTo>
                          <a:pt x="488082" y="304800"/>
                        </a:lnTo>
                        <a:lnTo>
                          <a:pt x="488082" y="366712"/>
                        </a:lnTo>
                        <a:lnTo>
                          <a:pt x="511894" y="461960"/>
                        </a:lnTo>
                        <a:lnTo>
                          <a:pt x="495516" y="497448"/>
                        </a:lnTo>
                        <a:lnTo>
                          <a:pt x="462682" y="490536"/>
                        </a:lnTo>
                        <a:lnTo>
                          <a:pt x="303932" y="452436"/>
                        </a:lnTo>
                        <a:lnTo>
                          <a:pt x="215032" y="446088"/>
                        </a:lnTo>
                        <a:lnTo>
                          <a:pt x="37232" y="331784"/>
                        </a:lnTo>
                        <a:lnTo>
                          <a:pt x="0" y="331784"/>
                        </a:lnTo>
                        <a:lnTo>
                          <a:pt x="64220" y="190500"/>
                        </a:lnTo>
                        <a:lnTo>
                          <a:pt x="59458" y="142872"/>
                        </a:lnTo>
                        <a:lnTo>
                          <a:pt x="83270" y="95248"/>
                        </a:lnTo>
                        <a:lnTo>
                          <a:pt x="211858" y="71436"/>
                        </a:lnTo>
                        <a:lnTo>
                          <a:pt x="259482" y="0"/>
                        </a:lnTo>
                        <a:close/>
                      </a:path>
                    </a:pathLst>
                  </a:custGeom>
                  <a:solidFill>
                    <a:schemeClr val="accent6">
                      <a:lumMod val="20000"/>
                      <a:lumOff val="80000"/>
                    </a:schemeClr>
                  </a:solidFill>
                  <a:ln w="1270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117" name="フリーフォーム: 図形 2116">
                    <a:extLst>
                      <a:ext uri="{FF2B5EF4-FFF2-40B4-BE49-F238E27FC236}">
                        <a16:creationId xmlns:a16="http://schemas.microsoft.com/office/drawing/2014/main" id="{8B5935C9-2323-49C6-9456-37D2B35509DC}"/>
                      </a:ext>
                    </a:extLst>
                  </p:cNvPr>
                  <p:cNvSpPr/>
                  <p:nvPr/>
                </p:nvSpPr>
                <p:spPr>
                  <a:xfrm>
                    <a:off x="27808238" y="33464842"/>
                    <a:ext cx="671512" cy="629894"/>
                  </a:xfrm>
                  <a:custGeom>
                    <a:avLst/>
                    <a:gdLst>
                      <a:gd name="connsiteX0" fmla="*/ 525378 w 671512"/>
                      <a:gd name="connsiteY0" fmla="*/ 0 h 629894"/>
                      <a:gd name="connsiteX1" fmla="*/ 614362 w 671512"/>
                      <a:gd name="connsiteY1" fmla="*/ 101258 h 629894"/>
                      <a:gd name="connsiteX2" fmla="*/ 566738 w 671512"/>
                      <a:gd name="connsiteY2" fmla="*/ 191746 h 629894"/>
                      <a:gd name="connsiteX3" fmla="*/ 561974 w 671512"/>
                      <a:gd name="connsiteY3" fmla="*/ 234606 h 629894"/>
                      <a:gd name="connsiteX4" fmla="*/ 609600 w 671512"/>
                      <a:gd name="connsiteY4" fmla="*/ 310806 h 629894"/>
                      <a:gd name="connsiteX5" fmla="*/ 628650 w 671512"/>
                      <a:gd name="connsiteY5" fmla="*/ 344146 h 629894"/>
                      <a:gd name="connsiteX6" fmla="*/ 671512 w 671512"/>
                      <a:gd name="connsiteY6" fmla="*/ 453682 h 629894"/>
                      <a:gd name="connsiteX7" fmla="*/ 628650 w 671512"/>
                      <a:gd name="connsiteY7" fmla="*/ 553694 h 629894"/>
                      <a:gd name="connsiteX8" fmla="*/ 542926 w 671512"/>
                      <a:gd name="connsiteY8" fmla="*/ 629894 h 629894"/>
                      <a:gd name="connsiteX9" fmla="*/ 481012 w 671512"/>
                      <a:gd name="connsiteY9" fmla="*/ 629894 h 629894"/>
                      <a:gd name="connsiteX10" fmla="*/ 428626 w 671512"/>
                      <a:gd name="connsiteY10" fmla="*/ 606082 h 629894"/>
                      <a:gd name="connsiteX11" fmla="*/ 290512 w 671512"/>
                      <a:gd name="connsiteY11" fmla="*/ 606082 h 629894"/>
                      <a:gd name="connsiteX12" fmla="*/ 266700 w 671512"/>
                      <a:gd name="connsiteY12" fmla="*/ 563222 h 629894"/>
                      <a:gd name="connsiteX13" fmla="*/ 190500 w 671512"/>
                      <a:gd name="connsiteY13" fmla="*/ 577510 h 629894"/>
                      <a:gd name="connsiteX14" fmla="*/ 40992 w 671512"/>
                      <a:gd name="connsiteY14" fmla="*/ 548758 h 629894"/>
                      <a:gd name="connsiteX15" fmla="*/ 42862 w 671512"/>
                      <a:gd name="connsiteY15" fmla="*/ 539406 h 629894"/>
                      <a:gd name="connsiteX16" fmla="*/ 0 w 671512"/>
                      <a:gd name="connsiteY16" fmla="*/ 453682 h 629894"/>
                      <a:gd name="connsiteX17" fmla="*/ 152400 w 671512"/>
                      <a:gd name="connsiteY17" fmla="*/ 401294 h 629894"/>
                      <a:gd name="connsiteX18" fmla="*/ 137992 w 671512"/>
                      <a:gd name="connsiteY18" fmla="*/ 367674 h 629894"/>
                      <a:gd name="connsiteX19" fmla="*/ 185738 w 671512"/>
                      <a:gd name="connsiteY19" fmla="*/ 358434 h 629894"/>
                      <a:gd name="connsiteX20" fmla="*/ 214312 w 671512"/>
                      <a:gd name="connsiteY20" fmla="*/ 296522 h 629894"/>
                      <a:gd name="connsiteX21" fmla="*/ 180974 w 671512"/>
                      <a:gd name="connsiteY21" fmla="*/ 258422 h 629894"/>
                      <a:gd name="connsiteX22" fmla="*/ 213182 w 671512"/>
                      <a:gd name="connsiteY22" fmla="*/ 94170 h 629894"/>
                      <a:gd name="connsiteX23" fmla="*/ 246062 w 671512"/>
                      <a:gd name="connsiteY23" fmla="*/ 69508 h 629894"/>
                      <a:gd name="connsiteX24" fmla="*/ 449262 w 671512"/>
                      <a:gd name="connsiteY24" fmla="*/ 44108 h 629894"/>
                      <a:gd name="connsiteX25" fmla="*/ 468312 w 671512"/>
                      <a:gd name="connsiteY25" fmla="*/ 6008 h 629894"/>
                      <a:gd name="connsiteX26" fmla="*/ 525378 w 671512"/>
                      <a:gd name="connsiteY26" fmla="*/ 0 h 62989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</a:cxnLst>
                    <a:rect l="l" t="t" r="r" b="b"/>
                    <a:pathLst>
                      <a:path w="671512" h="629894">
                        <a:moveTo>
                          <a:pt x="525378" y="0"/>
                        </a:moveTo>
                        <a:lnTo>
                          <a:pt x="614362" y="101258"/>
                        </a:lnTo>
                        <a:lnTo>
                          <a:pt x="566738" y="191746"/>
                        </a:lnTo>
                        <a:lnTo>
                          <a:pt x="561974" y="234606"/>
                        </a:lnTo>
                        <a:lnTo>
                          <a:pt x="609600" y="310806"/>
                        </a:lnTo>
                        <a:lnTo>
                          <a:pt x="628650" y="344146"/>
                        </a:lnTo>
                        <a:lnTo>
                          <a:pt x="671512" y="453682"/>
                        </a:lnTo>
                        <a:lnTo>
                          <a:pt x="628650" y="553694"/>
                        </a:lnTo>
                        <a:lnTo>
                          <a:pt x="542926" y="629894"/>
                        </a:lnTo>
                        <a:lnTo>
                          <a:pt x="481012" y="629894"/>
                        </a:lnTo>
                        <a:lnTo>
                          <a:pt x="428626" y="606082"/>
                        </a:lnTo>
                        <a:lnTo>
                          <a:pt x="290512" y="606082"/>
                        </a:lnTo>
                        <a:lnTo>
                          <a:pt x="266700" y="563222"/>
                        </a:lnTo>
                        <a:lnTo>
                          <a:pt x="190500" y="577510"/>
                        </a:lnTo>
                        <a:lnTo>
                          <a:pt x="40992" y="548758"/>
                        </a:lnTo>
                        <a:lnTo>
                          <a:pt x="42862" y="539406"/>
                        </a:lnTo>
                        <a:lnTo>
                          <a:pt x="0" y="453682"/>
                        </a:lnTo>
                        <a:lnTo>
                          <a:pt x="152400" y="401294"/>
                        </a:lnTo>
                        <a:lnTo>
                          <a:pt x="137992" y="367674"/>
                        </a:lnTo>
                        <a:lnTo>
                          <a:pt x="185738" y="358434"/>
                        </a:lnTo>
                        <a:lnTo>
                          <a:pt x="214312" y="296522"/>
                        </a:lnTo>
                        <a:lnTo>
                          <a:pt x="180974" y="258422"/>
                        </a:lnTo>
                        <a:lnTo>
                          <a:pt x="213182" y="94170"/>
                        </a:lnTo>
                        <a:lnTo>
                          <a:pt x="246062" y="69508"/>
                        </a:lnTo>
                        <a:lnTo>
                          <a:pt x="449262" y="44108"/>
                        </a:lnTo>
                        <a:lnTo>
                          <a:pt x="468312" y="6008"/>
                        </a:lnTo>
                        <a:lnTo>
                          <a:pt x="525378" y="0"/>
                        </a:lnTo>
                        <a:close/>
                      </a:path>
                    </a:pathLst>
                  </a:custGeom>
                  <a:solidFill>
                    <a:schemeClr val="accent6">
                      <a:lumMod val="20000"/>
                      <a:lumOff val="80000"/>
                    </a:schemeClr>
                  </a:solidFill>
                  <a:ln w="1270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118" name="フリーフォーム: 図形 2117">
                    <a:extLst>
                      <a:ext uri="{FF2B5EF4-FFF2-40B4-BE49-F238E27FC236}">
                        <a16:creationId xmlns:a16="http://schemas.microsoft.com/office/drawing/2014/main" id="{1703C80B-54C5-4B90-9C08-860B7B1DF413}"/>
                      </a:ext>
                    </a:extLst>
                  </p:cNvPr>
                  <p:cNvSpPr/>
                  <p:nvPr/>
                </p:nvSpPr>
                <p:spPr>
                  <a:xfrm>
                    <a:off x="28584524" y="33724848"/>
                    <a:ext cx="619126" cy="453008"/>
                  </a:xfrm>
                  <a:custGeom>
                    <a:avLst/>
                    <a:gdLst>
                      <a:gd name="connsiteX0" fmla="*/ 561976 w 619126"/>
                      <a:gd name="connsiteY0" fmla="*/ 0 h 453008"/>
                      <a:gd name="connsiteX1" fmla="*/ 619126 w 619126"/>
                      <a:gd name="connsiteY1" fmla="*/ 57152 h 453008"/>
                      <a:gd name="connsiteX2" fmla="*/ 619126 w 619126"/>
                      <a:gd name="connsiteY2" fmla="*/ 190504 h 453008"/>
                      <a:gd name="connsiteX3" fmla="*/ 549276 w 619126"/>
                      <a:gd name="connsiteY3" fmla="*/ 241304 h 453008"/>
                      <a:gd name="connsiteX4" fmla="*/ 504826 w 619126"/>
                      <a:gd name="connsiteY4" fmla="*/ 203200 h 453008"/>
                      <a:gd name="connsiteX5" fmla="*/ 403226 w 619126"/>
                      <a:gd name="connsiteY5" fmla="*/ 222252 h 453008"/>
                      <a:gd name="connsiteX6" fmla="*/ 352426 w 619126"/>
                      <a:gd name="connsiteY6" fmla="*/ 260352 h 453008"/>
                      <a:gd name="connsiteX7" fmla="*/ 365126 w 619126"/>
                      <a:gd name="connsiteY7" fmla="*/ 330200 h 453008"/>
                      <a:gd name="connsiteX8" fmla="*/ 333376 w 619126"/>
                      <a:gd name="connsiteY8" fmla="*/ 368304 h 453008"/>
                      <a:gd name="connsiteX9" fmla="*/ 269876 w 619126"/>
                      <a:gd name="connsiteY9" fmla="*/ 425452 h 453008"/>
                      <a:gd name="connsiteX10" fmla="*/ 259544 w 619126"/>
                      <a:gd name="connsiteY10" fmla="*/ 453008 h 453008"/>
                      <a:gd name="connsiteX11" fmla="*/ 171452 w 619126"/>
                      <a:gd name="connsiteY11" fmla="*/ 422276 h 453008"/>
                      <a:gd name="connsiteX12" fmla="*/ 123826 w 619126"/>
                      <a:gd name="connsiteY12" fmla="*/ 322264 h 453008"/>
                      <a:gd name="connsiteX13" fmla="*/ 85726 w 619126"/>
                      <a:gd name="connsiteY13" fmla="*/ 417516 h 453008"/>
                      <a:gd name="connsiteX14" fmla="*/ 47626 w 619126"/>
                      <a:gd name="connsiteY14" fmla="*/ 412752 h 453008"/>
                      <a:gd name="connsiteX15" fmla="*/ 9526 w 619126"/>
                      <a:gd name="connsiteY15" fmla="*/ 369888 h 453008"/>
                      <a:gd name="connsiteX16" fmla="*/ 4764 w 619126"/>
                      <a:gd name="connsiteY16" fmla="*/ 260352 h 453008"/>
                      <a:gd name="connsiteX17" fmla="*/ 0 w 619126"/>
                      <a:gd name="connsiteY17" fmla="*/ 193676 h 453008"/>
                      <a:gd name="connsiteX18" fmla="*/ 43574 w 619126"/>
                      <a:gd name="connsiteY18" fmla="*/ 123960 h 453008"/>
                      <a:gd name="connsiteX19" fmla="*/ 147640 w 619126"/>
                      <a:gd name="connsiteY19" fmla="*/ 107952 h 453008"/>
                      <a:gd name="connsiteX20" fmla="*/ 166688 w 619126"/>
                      <a:gd name="connsiteY20" fmla="*/ 26992 h 453008"/>
                      <a:gd name="connsiteX21" fmla="*/ 200026 w 619126"/>
                      <a:gd name="connsiteY21" fmla="*/ 50800 h 453008"/>
                      <a:gd name="connsiteX22" fmla="*/ 200026 w 619126"/>
                      <a:gd name="connsiteY22" fmla="*/ 103192 h 453008"/>
                      <a:gd name="connsiteX23" fmla="*/ 290514 w 619126"/>
                      <a:gd name="connsiteY23" fmla="*/ 155576 h 453008"/>
                      <a:gd name="connsiteX24" fmla="*/ 323852 w 619126"/>
                      <a:gd name="connsiteY24" fmla="*/ 112716 h 453008"/>
                      <a:gd name="connsiteX25" fmla="*/ 428626 w 619126"/>
                      <a:gd name="connsiteY25" fmla="*/ 112716 h 453008"/>
                      <a:gd name="connsiteX26" fmla="*/ 483648 w 619126"/>
                      <a:gd name="connsiteY26" fmla="*/ 17344 h 453008"/>
                      <a:gd name="connsiteX27" fmla="*/ 498476 w 619126"/>
                      <a:gd name="connsiteY27" fmla="*/ 38104 h 453008"/>
                      <a:gd name="connsiteX28" fmla="*/ 561976 w 619126"/>
                      <a:gd name="connsiteY28" fmla="*/ 0 h 45300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</a:cxnLst>
                    <a:rect l="l" t="t" r="r" b="b"/>
                    <a:pathLst>
                      <a:path w="619126" h="453008">
                        <a:moveTo>
                          <a:pt x="561976" y="0"/>
                        </a:moveTo>
                        <a:lnTo>
                          <a:pt x="619126" y="57152"/>
                        </a:lnTo>
                        <a:lnTo>
                          <a:pt x="619126" y="190504"/>
                        </a:lnTo>
                        <a:lnTo>
                          <a:pt x="549276" y="241304"/>
                        </a:lnTo>
                        <a:lnTo>
                          <a:pt x="504826" y="203200"/>
                        </a:lnTo>
                        <a:lnTo>
                          <a:pt x="403226" y="222252"/>
                        </a:lnTo>
                        <a:lnTo>
                          <a:pt x="352426" y="260352"/>
                        </a:lnTo>
                        <a:lnTo>
                          <a:pt x="365126" y="330200"/>
                        </a:lnTo>
                        <a:lnTo>
                          <a:pt x="333376" y="368304"/>
                        </a:lnTo>
                        <a:lnTo>
                          <a:pt x="269876" y="425452"/>
                        </a:lnTo>
                        <a:lnTo>
                          <a:pt x="259544" y="453008"/>
                        </a:lnTo>
                        <a:lnTo>
                          <a:pt x="171452" y="422276"/>
                        </a:lnTo>
                        <a:lnTo>
                          <a:pt x="123826" y="322264"/>
                        </a:lnTo>
                        <a:lnTo>
                          <a:pt x="85726" y="417516"/>
                        </a:lnTo>
                        <a:lnTo>
                          <a:pt x="47626" y="412752"/>
                        </a:lnTo>
                        <a:lnTo>
                          <a:pt x="9526" y="369888"/>
                        </a:lnTo>
                        <a:lnTo>
                          <a:pt x="4764" y="260352"/>
                        </a:lnTo>
                        <a:lnTo>
                          <a:pt x="0" y="193676"/>
                        </a:lnTo>
                        <a:lnTo>
                          <a:pt x="43574" y="123960"/>
                        </a:lnTo>
                        <a:lnTo>
                          <a:pt x="147640" y="107952"/>
                        </a:lnTo>
                        <a:lnTo>
                          <a:pt x="166688" y="26992"/>
                        </a:lnTo>
                        <a:lnTo>
                          <a:pt x="200026" y="50800"/>
                        </a:lnTo>
                        <a:lnTo>
                          <a:pt x="200026" y="103192"/>
                        </a:lnTo>
                        <a:lnTo>
                          <a:pt x="290514" y="155576"/>
                        </a:lnTo>
                        <a:lnTo>
                          <a:pt x="323852" y="112716"/>
                        </a:lnTo>
                        <a:lnTo>
                          <a:pt x="428626" y="112716"/>
                        </a:lnTo>
                        <a:lnTo>
                          <a:pt x="483648" y="17344"/>
                        </a:lnTo>
                        <a:lnTo>
                          <a:pt x="498476" y="38104"/>
                        </a:lnTo>
                        <a:lnTo>
                          <a:pt x="561976" y="0"/>
                        </a:lnTo>
                        <a:close/>
                      </a:path>
                    </a:pathLst>
                  </a:custGeom>
                  <a:solidFill>
                    <a:schemeClr val="accent6">
                      <a:lumMod val="20000"/>
                      <a:lumOff val="80000"/>
                    </a:schemeClr>
                  </a:solidFill>
                  <a:ln w="1270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119" name="フリーフォーム: 図形 2118">
                    <a:extLst>
                      <a:ext uri="{FF2B5EF4-FFF2-40B4-BE49-F238E27FC236}">
                        <a16:creationId xmlns:a16="http://schemas.microsoft.com/office/drawing/2014/main" id="{E72BA739-5538-4C06-8B36-A77872070F50}"/>
                      </a:ext>
                    </a:extLst>
                  </p:cNvPr>
                  <p:cNvSpPr/>
                  <p:nvPr/>
                </p:nvSpPr>
                <p:spPr>
                  <a:xfrm>
                    <a:off x="28923694" y="35764108"/>
                    <a:ext cx="654566" cy="749980"/>
                  </a:xfrm>
                  <a:custGeom>
                    <a:avLst/>
                    <a:gdLst>
                      <a:gd name="connsiteX0" fmla="*/ 292058 w 654566"/>
                      <a:gd name="connsiteY0" fmla="*/ 0 h 749980"/>
                      <a:gd name="connsiteX1" fmla="*/ 327582 w 654566"/>
                      <a:gd name="connsiteY1" fmla="*/ 21316 h 749980"/>
                      <a:gd name="connsiteX2" fmla="*/ 337106 w 654566"/>
                      <a:gd name="connsiteY2" fmla="*/ 97516 h 749980"/>
                      <a:gd name="connsiteX3" fmla="*/ 460930 w 654566"/>
                      <a:gd name="connsiteY3" fmla="*/ 94496 h 749980"/>
                      <a:gd name="connsiteX4" fmla="*/ 460930 w 654566"/>
                      <a:gd name="connsiteY4" fmla="*/ 164192 h 749980"/>
                      <a:gd name="connsiteX5" fmla="*/ 508556 w 654566"/>
                      <a:gd name="connsiteY5" fmla="*/ 192768 h 749980"/>
                      <a:gd name="connsiteX6" fmla="*/ 499030 w 654566"/>
                      <a:gd name="connsiteY6" fmla="*/ 240392 h 749980"/>
                      <a:gd name="connsiteX7" fmla="*/ 551418 w 654566"/>
                      <a:gd name="connsiteY7" fmla="*/ 345168 h 749980"/>
                      <a:gd name="connsiteX8" fmla="*/ 570470 w 654566"/>
                      <a:gd name="connsiteY8" fmla="*/ 497568 h 749980"/>
                      <a:gd name="connsiteX9" fmla="*/ 654566 w 654566"/>
                      <a:gd name="connsiteY9" fmla="*/ 545100 h 749980"/>
                      <a:gd name="connsiteX10" fmla="*/ 618094 w 654566"/>
                      <a:gd name="connsiteY10" fmla="*/ 607104 h 749980"/>
                      <a:gd name="connsiteX11" fmla="*/ 608570 w 654566"/>
                      <a:gd name="connsiteY11" fmla="*/ 683304 h 749980"/>
                      <a:gd name="connsiteX12" fmla="*/ 365682 w 654566"/>
                      <a:gd name="connsiteY12" fmla="*/ 749980 h 749980"/>
                      <a:gd name="connsiteX13" fmla="*/ 265670 w 654566"/>
                      <a:gd name="connsiteY13" fmla="*/ 697592 h 749980"/>
                      <a:gd name="connsiteX14" fmla="*/ 194230 w 654566"/>
                      <a:gd name="connsiteY14" fmla="*/ 735692 h 749980"/>
                      <a:gd name="connsiteX15" fmla="*/ 118030 w 654566"/>
                      <a:gd name="connsiteY15" fmla="*/ 692828 h 749980"/>
                      <a:gd name="connsiteX16" fmla="*/ 79930 w 654566"/>
                      <a:gd name="connsiteY16" fmla="*/ 640444 h 749980"/>
                      <a:gd name="connsiteX17" fmla="*/ 11400 w 654566"/>
                      <a:gd name="connsiteY17" fmla="*/ 629024 h 749980"/>
                      <a:gd name="connsiteX18" fmla="*/ 0 w 654566"/>
                      <a:gd name="connsiteY18" fmla="*/ 614824 h 749980"/>
                      <a:gd name="connsiteX19" fmla="*/ 3730 w 654566"/>
                      <a:gd name="connsiteY19" fmla="*/ 573768 h 749980"/>
                      <a:gd name="connsiteX20" fmla="*/ 103744 w 654566"/>
                      <a:gd name="connsiteY20" fmla="*/ 526140 h 749980"/>
                      <a:gd name="connsiteX21" fmla="*/ 108506 w 654566"/>
                      <a:gd name="connsiteY21" fmla="*/ 488044 h 749980"/>
                      <a:gd name="connsiteX22" fmla="*/ 32306 w 654566"/>
                      <a:gd name="connsiteY22" fmla="*/ 361044 h 749980"/>
                      <a:gd name="connsiteX23" fmla="*/ 37070 w 654566"/>
                      <a:gd name="connsiteY23" fmla="*/ 359456 h 749980"/>
                      <a:gd name="connsiteX24" fmla="*/ 37070 w 654566"/>
                      <a:gd name="connsiteY24" fmla="*/ 316592 h 749980"/>
                      <a:gd name="connsiteX25" fmla="*/ 65648 w 654566"/>
                      <a:gd name="connsiteY25" fmla="*/ 297540 h 749980"/>
                      <a:gd name="connsiteX26" fmla="*/ 84694 w 654566"/>
                      <a:gd name="connsiteY26" fmla="*/ 288016 h 749980"/>
                      <a:gd name="connsiteX27" fmla="*/ 84014 w 654566"/>
                      <a:gd name="connsiteY27" fmla="*/ 285296 h 749980"/>
                      <a:gd name="connsiteX28" fmla="*/ 94218 w 654566"/>
                      <a:gd name="connsiteY28" fmla="*/ 278492 h 749980"/>
                      <a:gd name="connsiteX29" fmla="*/ 81892 w 654566"/>
                      <a:gd name="connsiteY29" fmla="*/ 276812 h 749980"/>
                      <a:gd name="connsiteX30" fmla="*/ 56118 w 654566"/>
                      <a:gd name="connsiteY30" fmla="*/ 173716 h 749980"/>
                      <a:gd name="connsiteX31" fmla="*/ 141844 w 654566"/>
                      <a:gd name="connsiteY31" fmla="*/ 111804 h 749980"/>
                      <a:gd name="connsiteX32" fmla="*/ 175182 w 654566"/>
                      <a:gd name="connsiteY32" fmla="*/ 59416 h 749980"/>
                      <a:gd name="connsiteX33" fmla="*/ 227570 w 654566"/>
                      <a:gd name="connsiteY33" fmla="*/ 73704 h 749980"/>
                      <a:gd name="connsiteX34" fmla="*/ 292058 w 654566"/>
                      <a:gd name="connsiteY34" fmla="*/ 0 h 74998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  <a:cxn ang="0">
                        <a:pos x="connsiteX29" y="connsiteY29"/>
                      </a:cxn>
                      <a:cxn ang="0">
                        <a:pos x="connsiteX30" y="connsiteY30"/>
                      </a:cxn>
                      <a:cxn ang="0">
                        <a:pos x="connsiteX31" y="connsiteY31"/>
                      </a:cxn>
                      <a:cxn ang="0">
                        <a:pos x="connsiteX32" y="connsiteY32"/>
                      </a:cxn>
                      <a:cxn ang="0">
                        <a:pos x="connsiteX33" y="connsiteY33"/>
                      </a:cxn>
                      <a:cxn ang="0">
                        <a:pos x="connsiteX34" y="connsiteY34"/>
                      </a:cxn>
                    </a:cxnLst>
                    <a:rect l="l" t="t" r="r" b="b"/>
                    <a:pathLst>
                      <a:path w="654566" h="749980">
                        <a:moveTo>
                          <a:pt x="292058" y="0"/>
                        </a:moveTo>
                        <a:lnTo>
                          <a:pt x="327582" y="21316"/>
                        </a:lnTo>
                        <a:lnTo>
                          <a:pt x="337106" y="97516"/>
                        </a:lnTo>
                        <a:lnTo>
                          <a:pt x="460930" y="94496"/>
                        </a:lnTo>
                        <a:lnTo>
                          <a:pt x="460930" y="164192"/>
                        </a:lnTo>
                        <a:lnTo>
                          <a:pt x="508556" y="192768"/>
                        </a:lnTo>
                        <a:lnTo>
                          <a:pt x="499030" y="240392"/>
                        </a:lnTo>
                        <a:lnTo>
                          <a:pt x="551418" y="345168"/>
                        </a:lnTo>
                        <a:lnTo>
                          <a:pt x="570470" y="497568"/>
                        </a:lnTo>
                        <a:lnTo>
                          <a:pt x="654566" y="545100"/>
                        </a:lnTo>
                        <a:lnTo>
                          <a:pt x="618094" y="607104"/>
                        </a:lnTo>
                        <a:lnTo>
                          <a:pt x="608570" y="683304"/>
                        </a:lnTo>
                        <a:lnTo>
                          <a:pt x="365682" y="749980"/>
                        </a:lnTo>
                        <a:lnTo>
                          <a:pt x="265670" y="697592"/>
                        </a:lnTo>
                        <a:lnTo>
                          <a:pt x="194230" y="735692"/>
                        </a:lnTo>
                        <a:lnTo>
                          <a:pt x="118030" y="692828"/>
                        </a:lnTo>
                        <a:lnTo>
                          <a:pt x="79930" y="640444"/>
                        </a:lnTo>
                        <a:lnTo>
                          <a:pt x="11400" y="629024"/>
                        </a:lnTo>
                        <a:lnTo>
                          <a:pt x="0" y="614824"/>
                        </a:lnTo>
                        <a:lnTo>
                          <a:pt x="3730" y="573768"/>
                        </a:lnTo>
                        <a:lnTo>
                          <a:pt x="103744" y="526140"/>
                        </a:lnTo>
                        <a:lnTo>
                          <a:pt x="108506" y="488044"/>
                        </a:lnTo>
                        <a:lnTo>
                          <a:pt x="32306" y="361044"/>
                        </a:lnTo>
                        <a:lnTo>
                          <a:pt x="37070" y="359456"/>
                        </a:lnTo>
                        <a:lnTo>
                          <a:pt x="37070" y="316592"/>
                        </a:lnTo>
                        <a:lnTo>
                          <a:pt x="65648" y="297540"/>
                        </a:lnTo>
                        <a:lnTo>
                          <a:pt x="84694" y="288016"/>
                        </a:lnTo>
                        <a:lnTo>
                          <a:pt x="84014" y="285296"/>
                        </a:lnTo>
                        <a:lnTo>
                          <a:pt x="94218" y="278492"/>
                        </a:lnTo>
                        <a:lnTo>
                          <a:pt x="81892" y="276812"/>
                        </a:lnTo>
                        <a:lnTo>
                          <a:pt x="56118" y="173716"/>
                        </a:lnTo>
                        <a:lnTo>
                          <a:pt x="141844" y="111804"/>
                        </a:lnTo>
                        <a:lnTo>
                          <a:pt x="175182" y="59416"/>
                        </a:lnTo>
                        <a:lnTo>
                          <a:pt x="227570" y="73704"/>
                        </a:lnTo>
                        <a:lnTo>
                          <a:pt x="292058" y="0"/>
                        </a:lnTo>
                        <a:close/>
                      </a:path>
                    </a:pathLst>
                  </a:custGeom>
                  <a:solidFill>
                    <a:schemeClr val="accent6">
                      <a:lumMod val="20000"/>
                      <a:lumOff val="80000"/>
                    </a:schemeClr>
                  </a:solidFill>
                  <a:ln w="1270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120" name="フリーフォーム: 図形 2119">
                    <a:extLst>
                      <a:ext uri="{FF2B5EF4-FFF2-40B4-BE49-F238E27FC236}">
                        <a16:creationId xmlns:a16="http://schemas.microsoft.com/office/drawing/2014/main" id="{C1959FE2-07ED-4DE1-9D35-93F536C799E4}"/>
                      </a:ext>
                    </a:extLst>
                  </p:cNvPr>
                  <p:cNvSpPr/>
                  <p:nvPr/>
                </p:nvSpPr>
                <p:spPr>
                  <a:xfrm>
                    <a:off x="28010878" y="34495540"/>
                    <a:ext cx="1511860" cy="1545380"/>
                  </a:xfrm>
                  <a:custGeom>
                    <a:avLst/>
                    <a:gdLst>
                      <a:gd name="connsiteX0" fmla="*/ 664384 w 1511860"/>
                      <a:gd name="connsiteY0" fmla="*/ 0 h 1545380"/>
                      <a:gd name="connsiteX1" fmla="*/ 811772 w 1511860"/>
                      <a:gd name="connsiteY1" fmla="*/ 131012 h 1545380"/>
                      <a:gd name="connsiteX2" fmla="*/ 792722 w 1511860"/>
                      <a:gd name="connsiteY2" fmla="*/ 207212 h 1545380"/>
                      <a:gd name="connsiteX3" fmla="*/ 887972 w 1511860"/>
                      <a:gd name="connsiteY3" fmla="*/ 219908 h 1545380"/>
                      <a:gd name="connsiteX4" fmla="*/ 938772 w 1511860"/>
                      <a:gd name="connsiteY4" fmla="*/ 327860 h 1545380"/>
                      <a:gd name="connsiteX5" fmla="*/ 938772 w 1511860"/>
                      <a:gd name="connsiteY5" fmla="*/ 448508 h 1545380"/>
                      <a:gd name="connsiteX6" fmla="*/ 881622 w 1511860"/>
                      <a:gd name="connsiteY6" fmla="*/ 461212 h 1545380"/>
                      <a:gd name="connsiteX7" fmla="*/ 837172 w 1511860"/>
                      <a:gd name="connsiteY7" fmla="*/ 619960 h 1545380"/>
                      <a:gd name="connsiteX8" fmla="*/ 894322 w 1511860"/>
                      <a:gd name="connsiteY8" fmla="*/ 670760 h 1545380"/>
                      <a:gd name="connsiteX9" fmla="*/ 907022 w 1511860"/>
                      <a:gd name="connsiteY9" fmla="*/ 753308 h 1545380"/>
                      <a:gd name="connsiteX10" fmla="*/ 995922 w 1511860"/>
                      <a:gd name="connsiteY10" fmla="*/ 696160 h 1545380"/>
                      <a:gd name="connsiteX11" fmla="*/ 1040372 w 1511860"/>
                      <a:gd name="connsiteY11" fmla="*/ 626308 h 1545380"/>
                      <a:gd name="connsiteX12" fmla="*/ 1173722 w 1511860"/>
                      <a:gd name="connsiteY12" fmla="*/ 626308 h 1545380"/>
                      <a:gd name="connsiteX13" fmla="*/ 1288022 w 1511860"/>
                      <a:gd name="connsiteY13" fmla="*/ 664412 h 1545380"/>
                      <a:gd name="connsiteX14" fmla="*/ 1376922 w 1511860"/>
                      <a:gd name="connsiteY14" fmla="*/ 651708 h 1545380"/>
                      <a:gd name="connsiteX15" fmla="*/ 1408320 w 1511860"/>
                      <a:gd name="connsiteY15" fmla="*/ 638780 h 1545380"/>
                      <a:gd name="connsiteX16" fmla="*/ 1435660 w 1511860"/>
                      <a:gd name="connsiteY16" fmla="*/ 685048 h 1545380"/>
                      <a:gd name="connsiteX17" fmla="*/ 1440422 w 1511860"/>
                      <a:gd name="connsiteY17" fmla="*/ 746960 h 1545380"/>
                      <a:gd name="connsiteX18" fmla="*/ 1411846 w 1511860"/>
                      <a:gd name="connsiteY18" fmla="*/ 761248 h 1545380"/>
                      <a:gd name="connsiteX19" fmla="*/ 1378510 w 1511860"/>
                      <a:gd name="connsiteY19" fmla="*/ 837448 h 1545380"/>
                      <a:gd name="connsiteX20" fmla="*/ 1511860 w 1511860"/>
                      <a:gd name="connsiteY20" fmla="*/ 951748 h 1545380"/>
                      <a:gd name="connsiteX21" fmla="*/ 1488046 w 1511860"/>
                      <a:gd name="connsiteY21" fmla="*/ 1042236 h 1545380"/>
                      <a:gd name="connsiteX22" fmla="*/ 1416610 w 1511860"/>
                      <a:gd name="connsiteY22" fmla="*/ 1118436 h 1545380"/>
                      <a:gd name="connsiteX23" fmla="*/ 1340410 w 1511860"/>
                      <a:gd name="connsiteY23" fmla="*/ 1113672 h 1545380"/>
                      <a:gd name="connsiteX24" fmla="*/ 1288022 w 1511860"/>
                      <a:gd name="connsiteY24" fmla="*/ 1213684 h 1545380"/>
                      <a:gd name="connsiteX25" fmla="*/ 1221346 w 1511860"/>
                      <a:gd name="connsiteY25" fmla="*/ 1223212 h 1545380"/>
                      <a:gd name="connsiteX26" fmla="*/ 1192772 w 1511860"/>
                      <a:gd name="connsiteY26" fmla="*/ 1261308 h 1545380"/>
                      <a:gd name="connsiteX27" fmla="*/ 1204874 w 1511860"/>
                      <a:gd name="connsiteY27" fmla="*/ 1268568 h 1545380"/>
                      <a:gd name="connsiteX28" fmla="*/ 1140386 w 1511860"/>
                      <a:gd name="connsiteY28" fmla="*/ 1342272 h 1545380"/>
                      <a:gd name="connsiteX29" fmla="*/ 1087998 w 1511860"/>
                      <a:gd name="connsiteY29" fmla="*/ 1327984 h 1545380"/>
                      <a:gd name="connsiteX30" fmla="*/ 1054660 w 1511860"/>
                      <a:gd name="connsiteY30" fmla="*/ 1380372 h 1545380"/>
                      <a:gd name="connsiteX31" fmla="*/ 968934 w 1511860"/>
                      <a:gd name="connsiteY31" fmla="*/ 1442284 h 1545380"/>
                      <a:gd name="connsiteX32" fmla="*/ 994708 w 1511860"/>
                      <a:gd name="connsiteY32" fmla="*/ 1545380 h 1545380"/>
                      <a:gd name="connsiteX33" fmla="*/ 797486 w 1511860"/>
                      <a:gd name="connsiteY33" fmla="*/ 1518484 h 1545380"/>
                      <a:gd name="connsiteX34" fmla="*/ 754622 w 1511860"/>
                      <a:gd name="connsiteY34" fmla="*/ 1494672 h 1545380"/>
                      <a:gd name="connsiteX35" fmla="*/ 664134 w 1511860"/>
                      <a:gd name="connsiteY35" fmla="*/ 1475624 h 1545380"/>
                      <a:gd name="connsiteX36" fmla="*/ 654610 w 1511860"/>
                      <a:gd name="connsiteY36" fmla="*/ 1408948 h 1545380"/>
                      <a:gd name="connsiteX37" fmla="*/ 587934 w 1511860"/>
                      <a:gd name="connsiteY37" fmla="*/ 1404184 h 1545380"/>
                      <a:gd name="connsiteX38" fmla="*/ 562738 w 1511860"/>
                      <a:gd name="connsiteY38" fmla="*/ 1371788 h 1545380"/>
                      <a:gd name="connsiteX39" fmla="*/ 564122 w 1511860"/>
                      <a:gd name="connsiteY39" fmla="*/ 1356560 h 1545380"/>
                      <a:gd name="connsiteX40" fmla="*/ 454586 w 1511860"/>
                      <a:gd name="connsiteY40" fmla="*/ 1337508 h 1545380"/>
                      <a:gd name="connsiteX41" fmla="*/ 449822 w 1511860"/>
                      <a:gd name="connsiteY41" fmla="*/ 1227972 h 1545380"/>
                      <a:gd name="connsiteX42" fmla="*/ 464110 w 1511860"/>
                      <a:gd name="connsiteY42" fmla="*/ 1156536 h 1545380"/>
                      <a:gd name="connsiteX43" fmla="*/ 406960 w 1511860"/>
                      <a:gd name="connsiteY43" fmla="*/ 1113672 h 1545380"/>
                      <a:gd name="connsiteX44" fmla="*/ 392672 w 1511860"/>
                      <a:gd name="connsiteY44" fmla="*/ 1180348 h 1545380"/>
                      <a:gd name="connsiteX45" fmla="*/ 321234 w 1511860"/>
                      <a:gd name="connsiteY45" fmla="*/ 1218448 h 1545380"/>
                      <a:gd name="connsiteX46" fmla="*/ 302186 w 1511860"/>
                      <a:gd name="connsiteY46" fmla="*/ 1280360 h 1545380"/>
                      <a:gd name="connsiteX47" fmla="*/ 216460 w 1511860"/>
                      <a:gd name="connsiteY47" fmla="*/ 1351796 h 1545380"/>
                      <a:gd name="connsiteX48" fmla="*/ 198798 w 1511860"/>
                      <a:gd name="connsiteY48" fmla="*/ 1401248 h 1545380"/>
                      <a:gd name="connsiteX49" fmla="*/ 141992 w 1511860"/>
                      <a:gd name="connsiteY49" fmla="*/ 1384416 h 1545380"/>
                      <a:gd name="connsiteX50" fmla="*/ 157722 w 1511860"/>
                      <a:gd name="connsiteY50" fmla="*/ 1305760 h 1545380"/>
                      <a:gd name="connsiteX51" fmla="*/ 138672 w 1511860"/>
                      <a:gd name="connsiteY51" fmla="*/ 1280360 h 1545380"/>
                      <a:gd name="connsiteX52" fmla="*/ 56122 w 1511860"/>
                      <a:gd name="connsiteY52" fmla="*/ 1248612 h 1545380"/>
                      <a:gd name="connsiteX53" fmla="*/ 49772 w 1511860"/>
                      <a:gd name="connsiteY53" fmla="*/ 1185108 h 1545380"/>
                      <a:gd name="connsiteX54" fmla="*/ 0 w 1511860"/>
                      <a:gd name="connsiteY54" fmla="*/ 1185108 h 1545380"/>
                      <a:gd name="connsiteX55" fmla="*/ 35486 w 1511860"/>
                      <a:gd name="connsiteY55" fmla="*/ 1132724 h 1545380"/>
                      <a:gd name="connsiteX56" fmla="*/ 40246 w 1511860"/>
                      <a:gd name="connsiteY56" fmla="*/ 946984 h 1545380"/>
                      <a:gd name="connsiteX57" fmla="*/ 97398 w 1511860"/>
                      <a:gd name="connsiteY57" fmla="*/ 927936 h 1545380"/>
                      <a:gd name="connsiteX58" fmla="*/ 245034 w 1511860"/>
                      <a:gd name="connsiteY58" fmla="*/ 808872 h 1545380"/>
                      <a:gd name="connsiteX59" fmla="*/ 283134 w 1511860"/>
                      <a:gd name="connsiteY59" fmla="*/ 727908 h 1545380"/>
                      <a:gd name="connsiteX60" fmla="*/ 225986 w 1511860"/>
                      <a:gd name="connsiteY60" fmla="*/ 704100 h 1545380"/>
                      <a:gd name="connsiteX61" fmla="*/ 214740 w 1511860"/>
                      <a:gd name="connsiteY61" fmla="*/ 703108 h 1545380"/>
                      <a:gd name="connsiteX62" fmla="*/ 202172 w 1511860"/>
                      <a:gd name="connsiteY62" fmla="*/ 608848 h 1545380"/>
                      <a:gd name="connsiteX63" fmla="*/ 240272 w 1511860"/>
                      <a:gd name="connsiteY63" fmla="*/ 518360 h 1545380"/>
                      <a:gd name="connsiteX64" fmla="*/ 264086 w 1511860"/>
                      <a:gd name="connsiteY64" fmla="*/ 465972 h 1545380"/>
                      <a:gd name="connsiteX65" fmla="*/ 387910 w 1511860"/>
                      <a:gd name="connsiteY65" fmla="*/ 465972 h 1545380"/>
                      <a:gd name="connsiteX66" fmla="*/ 449822 w 1511860"/>
                      <a:gd name="connsiteY66" fmla="*/ 504072 h 1545380"/>
                      <a:gd name="connsiteX67" fmla="*/ 506972 w 1511860"/>
                      <a:gd name="connsiteY67" fmla="*/ 442160 h 1545380"/>
                      <a:gd name="connsiteX68" fmla="*/ 549834 w 1511860"/>
                      <a:gd name="connsiteY68" fmla="*/ 442160 h 1545380"/>
                      <a:gd name="connsiteX69" fmla="*/ 649846 w 1511860"/>
                      <a:gd name="connsiteY69" fmla="*/ 365960 h 1545380"/>
                      <a:gd name="connsiteX70" fmla="*/ 592698 w 1511860"/>
                      <a:gd name="connsiteY70" fmla="*/ 242136 h 1545380"/>
                      <a:gd name="connsiteX71" fmla="*/ 606986 w 1511860"/>
                      <a:gd name="connsiteY71" fmla="*/ 199272 h 1545380"/>
                      <a:gd name="connsiteX72" fmla="*/ 573646 w 1511860"/>
                      <a:gd name="connsiteY72" fmla="*/ 165936 h 1545380"/>
                      <a:gd name="connsiteX73" fmla="*/ 530786 w 1511860"/>
                      <a:gd name="connsiteY73" fmla="*/ 161172 h 1545380"/>
                      <a:gd name="connsiteX74" fmla="*/ 536452 w 1511860"/>
                      <a:gd name="connsiteY74" fmla="*/ 96012 h 1545380"/>
                      <a:gd name="connsiteX75" fmla="*/ 621272 w 1511860"/>
                      <a:gd name="connsiteY75" fmla="*/ 75448 h 1545380"/>
                      <a:gd name="connsiteX76" fmla="*/ 664384 w 1511860"/>
                      <a:gd name="connsiteY76" fmla="*/ 0 h 154538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  <a:cxn ang="0">
                        <a:pos x="connsiteX29" y="connsiteY29"/>
                      </a:cxn>
                      <a:cxn ang="0">
                        <a:pos x="connsiteX30" y="connsiteY30"/>
                      </a:cxn>
                      <a:cxn ang="0">
                        <a:pos x="connsiteX31" y="connsiteY31"/>
                      </a:cxn>
                      <a:cxn ang="0">
                        <a:pos x="connsiteX32" y="connsiteY32"/>
                      </a:cxn>
                      <a:cxn ang="0">
                        <a:pos x="connsiteX33" y="connsiteY33"/>
                      </a:cxn>
                      <a:cxn ang="0">
                        <a:pos x="connsiteX34" y="connsiteY34"/>
                      </a:cxn>
                      <a:cxn ang="0">
                        <a:pos x="connsiteX35" y="connsiteY35"/>
                      </a:cxn>
                      <a:cxn ang="0">
                        <a:pos x="connsiteX36" y="connsiteY36"/>
                      </a:cxn>
                      <a:cxn ang="0">
                        <a:pos x="connsiteX37" y="connsiteY37"/>
                      </a:cxn>
                      <a:cxn ang="0">
                        <a:pos x="connsiteX38" y="connsiteY38"/>
                      </a:cxn>
                      <a:cxn ang="0">
                        <a:pos x="connsiteX39" y="connsiteY39"/>
                      </a:cxn>
                      <a:cxn ang="0">
                        <a:pos x="connsiteX40" y="connsiteY40"/>
                      </a:cxn>
                      <a:cxn ang="0">
                        <a:pos x="connsiteX41" y="connsiteY41"/>
                      </a:cxn>
                      <a:cxn ang="0">
                        <a:pos x="connsiteX42" y="connsiteY42"/>
                      </a:cxn>
                      <a:cxn ang="0">
                        <a:pos x="connsiteX43" y="connsiteY43"/>
                      </a:cxn>
                      <a:cxn ang="0">
                        <a:pos x="connsiteX44" y="connsiteY44"/>
                      </a:cxn>
                      <a:cxn ang="0">
                        <a:pos x="connsiteX45" y="connsiteY45"/>
                      </a:cxn>
                      <a:cxn ang="0">
                        <a:pos x="connsiteX46" y="connsiteY46"/>
                      </a:cxn>
                      <a:cxn ang="0">
                        <a:pos x="connsiteX47" y="connsiteY47"/>
                      </a:cxn>
                      <a:cxn ang="0">
                        <a:pos x="connsiteX48" y="connsiteY48"/>
                      </a:cxn>
                      <a:cxn ang="0">
                        <a:pos x="connsiteX49" y="connsiteY49"/>
                      </a:cxn>
                      <a:cxn ang="0">
                        <a:pos x="connsiteX50" y="connsiteY50"/>
                      </a:cxn>
                      <a:cxn ang="0">
                        <a:pos x="connsiteX51" y="connsiteY51"/>
                      </a:cxn>
                      <a:cxn ang="0">
                        <a:pos x="connsiteX52" y="connsiteY52"/>
                      </a:cxn>
                      <a:cxn ang="0">
                        <a:pos x="connsiteX53" y="connsiteY53"/>
                      </a:cxn>
                      <a:cxn ang="0">
                        <a:pos x="connsiteX54" y="connsiteY54"/>
                      </a:cxn>
                      <a:cxn ang="0">
                        <a:pos x="connsiteX55" y="connsiteY55"/>
                      </a:cxn>
                      <a:cxn ang="0">
                        <a:pos x="connsiteX56" y="connsiteY56"/>
                      </a:cxn>
                      <a:cxn ang="0">
                        <a:pos x="connsiteX57" y="connsiteY57"/>
                      </a:cxn>
                      <a:cxn ang="0">
                        <a:pos x="connsiteX58" y="connsiteY58"/>
                      </a:cxn>
                      <a:cxn ang="0">
                        <a:pos x="connsiteX59" y="connsiteY59"/>
                      </a:cxn>
                      <a:cxn ang="0">
                        <a:pos x="connsiteX60" y="connsiteY60"/>
                      </a:cxn>
                      <a:cxn ang="0">
                        <a:pos x="connsiteX61" y="connsiteY61"/>
                      </a:cxn>
                      <a:cxn ang="0">
                        <a:pos x="connsiteX62" y="connsiteY62"/>
                      </a:cxn>
                      <a:cxn ang="0">
                        <a:pos x="connsiteX63" y="connsiteY63"/>
                      </a:cxn>
                      <a:cxn ang="0">
                        <a:pos x="connsiteX64" y="connsiteY64"/>
                      </a:cxn>
                      <a:cxn ang="0">
                        <a:pos x="connsiteX65" y="connsiteY65"/>
                      </a:cxn>
                      <a:cxn ang="0">
                        <a:pos x="connsiteX66" y="connsiteY66"/>
                      </a:cxn>
                      <a:cxn ang="0">
                        <a:pos x="connsiteX67" y="connsiteY67"/>
                      </a:cxn>
                      <a:cxn ang="0">
                        <a:pos x="connsiteX68" y="connsiteY68"/>
                      </a:cxn>
                      <a:cxn ang="0">
                        <a:pos x="connsiteX69" y="connsiteY69"/>
                      </a:cxn>
                      <a:cxn ang="0">
                        <a:pos x="connsiteX70" y="connsiteY70"/>
                      </a:cxn>
                      <a:cxn ang="0">
                        <a:pos x="connsiteX71" y="connsiteY71"/>
                      </a:cxn>
                      <a:cxn ang="0">
                        <a:pos x="connsiteX72" y="connsiteY72"/>
                      </a:cxn>
                      <a:cxn ang="0">
                        <a:pos x="connsiteX73" y="connsiteY73"/>
                      </a:cxn>
                      <a:cxn ang="0">
                        <a:pos x="connsiteX74" y="connsiteY74"/>
                      </a:cxn>
                      <a:cxn ang="0">
                        <a:pos x="connsiteX75" y="connsiteY75"/>
                      </a:cxn>
                      <a:cxn ang="0">
                        <a:pos x="connsiteX76" y="connsiteY76"/>
                      </a:cxn>
                    </a:cxnLst>
                    <a:rect l="l" t="t" r="r" b="b"/>
                    <a:pathLst>
                      <a:path w="1511860" h="1545380">
                        <a:moveTo>
                          <a:pt x="664384" y="0"/>
                        </a:moveTo>
                        <a:lnTo>
                          <a:pt x="811772" y="131012"/>
                        </a:lnTo>
                        <a:lnTo>
                          <a:pt x="792722" y="207212"/>
                        </a:lnTo>
                        <a:lnTo>
                          <a:pt x="887972" y="219908"/>
                        </a:lnTo>
                        <a:lnTo>
                          <a:pt x="938772" y="327860"/>
                        </a:lnTo>
                        <a:lnTo>
                          <a:pt x="938772" y="448508"/>
                        </a:lnTo>
                        <a:lnTo>
                          <a:pt x="881622" y="461212"/>
                        </a:lnTo>
                        <a:lnTo>
                          <a:pt x="837172" y="619960"/>
                        </a:lnTo>
                        <a:lnTo>
                          <a:pt x="894322" y="670760"/>
                        </a:lnTo>
                        <a:lnTo>
                          <a:pt x="907022" y="753308"/>
                        </a:lnTo>
                        <a:lnTo>
                          <a:pt x="995922" y="696160"/>
                        </a:lnTo>
                        <a:lnTo>
                          <a:pt x="1040372" y="626308"/>
                        </a:lnTo>
                        <a:lnTo>
                          <a:pt x="1173722" y="626308"/>
                        </a:lnTo>
                        <a:lnTo>
                          <a:pt x="1288022" y="664412"/>
                        </a:lnTo>
                        <a:lnTo>
                          <a:pt x="1376922" y="651708"/>
                        </a:lnTo>
                        <a:lnTo>
                          <a:pt x="1408320" y="638780"/>
                        </a:lnTo>
                        <a:lnTo>
                          <a:pt x="1435660" y="685048"/>
                        </a:lnTo>
                        <a:lnTo>
                          <a:pt x="1440422" y="746960"/>
                        </a:lnTo>
                        <a:lnTo>
                          <a:pt x="1411846" y="761248"/>
                        </a:lnTo>
                        <a:lnTo>
                          <a:pt x="1378510" y="837448"/>
                        </a:lnTo>
                        <a:lnTo>
                          <a:pt x="1511860" y="951748"/>
                        </a:lnTo>
                        <a:lnTo>
                          <a:pt x="1488046" y="1042236"/>
                        </a:lnTo>
                        <a:lnTo>
                          <a:pt x="1416610" y="1118436"/>
                        </a:lnTo>
                        <a:lnTo>
                          <a:pt x="1340410" y="1113672"/>
                        </a:lnTo>
                        <a:lnTo>
                          <a:pt x="1288022" y="1213684"/>
                        </a:lnTo>
                        <a:lnTo>
                          <a:pt x="1221346" y="1223212"/>
                        </a:lnTo>
                        <a:lnTo>
                          <a:pt x="1192772" y="1261308"/>
                        </a:lnTo>
                        <a:lnTo>
                          <a:pt x="1204874" y="1268568"/>
                        </a:lnTo>
                        <a:lnTo>
                          <a:pt x="1140386" y="1342272"/>
                        </a:lnTo>
                        <a:lnTo>
                          <a:pt x="1087998" y="1327984"/>
                        </a:lnTo>
                        <a:lnTo>
                          <a:pt x="1054660" y="1380372"/>
                        </a:lnTo>
                        <a:lnTo>
                          <a:pt x="968934" y="1442284"/>
                        </a:lnTo>
                        <a:lnTo>
                          <a:pt x="994708" y="1545380"/>
                        </a:lnTo>
                        <a:lnTo>
                          <a:pt x="797486" y="1518484"/>
                        </a:lnTo>
                        <a:lnTo>
                          <a:pt x="754622" y="1494672"/>
                        </a:lnTo>
                        <a:lnTo>
                          <a:pt x="664134" y="1475624"/>
                        </a:lnTo>
                        <a:lnTo>
                          <a:pt x="654610" y="1408948"/>
                        </a:lnTo>
                        <a:lnTo>
                          <a:pt x="587934" y="1404184"/>
                        </a:lnTo>
                        <a:lnTo>
                          <a:pt x="562738" y="1371788"/>
                        </a:lnTo>
                        <a:lnTo>
                          <a:pt x="564122" y="1356560"/>
                        </a:lnTo>
                        <a:lnTo>
                          <a:pt x="454586" y="1337508"/>
                        </a:lnTo>
                        <a:lnTo>
                          <a:pt x="449822" y="1227972"/>
                        </a:lnTo>
                        <a:lnTo>
                          <a:pt x="464110" y="1156536"/>
                        </a:lnTo>
                        <a:lnTo>
                          <a:pt x="406960" y="1113672"/>
                        </a:lnTo>
                        <a:lnTo>
                          <a:pt x="392672" y="1180348"/>
                        </a:lnTo>
                        <a:lnTo>
                          <a:pt x="321234" y="1218448"/>
                        </a:lnTo>
                        <a:lnTo>
                          <a:pt x="302186" y="1280360"/>
                        </a:lnTo>
                        <a:lnTo>
                          <a:pt x="216460" y="1351796"/>
                        </a:lnTo>
                        <a:lnTo>
                          <a:pt x="198798" y="1401248"/>
                        </a:lnTo>
                        <a:lnTo>
                          <a:pt x="141992" y="1384416"/>
                        </a:lnTo>
                        <a:lnTo>
                          <a:pt x="157722" y="1305760"/>
                        </a:lnTo>
                        <a:lnTo>
                          <a:pt x="138672" y="1280360"/>
                        </a:lnTo>
                        <a:lnTo>
                          <a:pt x="56122" y="1248612"/>
                        </a:lnTo>
                        <a:lnTo>
                          <a:pt x="49772" y="1185108"/>
                        </a:lnTo>
                        <a:lnTo>
                          <a:pt x="0" y="1185108"/>
                        </a:lnTo>
                        <a:lnTo>
                          <a:pt x="35486" y="1132724"/>
                        </a:lnTo>
                        <a:lnTo>
                          <a:pt x="40246" y="946984"/>
                        </a:lnTo>
                        <a:lnTo>
                          <a:pt x="97398" y="927936"/>
                        </a:lnTo>
                        <a:lnTo>
                          <a:pt x="245034" y="808872"/>
                        </a:lnTo>
                        <a:lnTo>
                          <a:pt x="283134" y="727908"/>
                        </a:lnTo>
                        <a:lnTo>
                          <a:pt x="225986" y="704100"/>
                        </a:lnTo>
                        <a:lnTo>
                          <a:pt x="214740" y="703108"/>
                        </a:lnTo>
                        <a:lnTo>
                          <a:pt x="202172" y="608848"/>
                        </a:lnTo>
                        <a:lnTo>
                          <a:pt x="240272" y="518360"/>
                        </a:lnTo>
                        <a:lnTo>
                          <a:pt x="264086" y="465972"/>
                        </a:lnTo>
                        <a:lnTo>
                          <a:pt x="387910" y="465972"/>
                        </a:lnTo>
                        <a:lnTo>
                          <a:pt x="449822" y="504072"/>
                        </a:lnTo>
                        <a:lnTo>
                          <a:pt x="506972" y="442160"/>
                        </a:lnTo>
                        <a:lnTo>
                          <a:pt x="549834" y="442160"/>
                        </a:lnTo>
                        <a:lnTo>
                          <a:pt x="649846" y="365960"/>
                        </a:lnTo>
                        <a:lnTo>
                          <a:pt x="592698" y="242136"/>
                        </a:lnTo>
                        <a:lnTo>
                          <a:pt x="606986" y="199272"/>
                        </a:lnTo>
                        <a:lnTo>
                          <a:pt x="573646" y="165936"/>
                        </a:lnTo>
                        <a:lnTo>
                          <a:pt x="530786" y="161172"/>
                        </a:lnTo>
                        <a:lnTo>
                          <a:pt x="536452" y="96012"/>
                        </a:lnTo>
                        <a:lnTo>
                          <a:pt x="621272" y="75448"/>
                        </a:lnTo>
                        <a:lnTo>
                          <a:pt x="664384" y="0"/>
                        </a:lnTo>
                        <a:close/>
                      </a:path>
                    </a:pathLst>
                  </a:custGeom>
                  <a:solidFill>
                    <a:schemeClr val="accent6">
                      <a:lumMod val="20000"/>
                      <a:lumOff val="80000"/>
                    </a:schemeClr>
                  </a:solidFill>
                  <a:ln w="1270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121" name="フリーフォーム: 図形 2120">
                    <a:extLst>
                      <a:ext uri="{FF2B5EF4-FFF2-40B4-BE49-F238E27FC236}">
                        <a16:creationId xmlns:a16="http://schemas.microsoft.com/office/drawing/2014/main" id="{D385D3DD-A67D-4D5B-8363-AE404684D34A}"/>
                      </a:ext>
                    </a:extLst>
                  </p:cNvPr>
                  <p:cNvSpPr/>
                  <p:nvPr/>
                </p:nvSpPr>
                <p:spPr>
                  <a:xfrm>
                    <a:off x="27574876" y="35042476"/>
                    <a:ext cx="661490" cy="492124"/>
                  </a:xfrm>
                  <a:custGeom>
                    <a:avLst/>
                    <a:gdLst>
                      <a:gd name="connsiteX0" fmla="*/ 604836 w 661490"/>
                      <a:gd name="connsiteY0" fmla="*/ 0 h 492124"/>
                      <a:gd name="connsiteX1" fmla="*/ 661490 w 661490"/>
                      <a:gd name="connsiteY1" fmla="*/ 6536 h 492124"/>
                      <a:gd name="connsiteX2" fmla="*/ 638174 w 661490"/>
                      <a:gd name="connsiteY2" fmla="*/ 61912 h 492124"/>
                      <a:gd name="connsiteX3" fmla="*/ 650742 w 661490"/>
                      <a:gd name="connsiteY3" fmla="*/ 156172 h 492124"/>
                      <a:gd name="connsiteX4" fmla="*/ 500062 w 661490"/>
                      <a:gd name="connsiteY4" fmla="*/ 142876 h 492124"/>
                      <a:gd name="connsiteX5" fmla="*/ 428624 w 661490"/>
                      <a:gd name="connsiteY5" fmla="*/ 171448 h 492124"/>
                      <a:gd name="connsiteX6" fmla="*/ 376236 w 661490"/>
                      <a:gd name="connsiteY6" fmla="*/ 219076 h 492124"/>
                      <a:gd name="connsiteX7" fmla="*/ 333374 w 661490"/>
                      <a:gd name="connsiteY7" fmla="*/ 228600 h 492124"/>
                      <a:gd name="connsiteX8" fmla="*/ 285748 w 661490"/>
                      <a:gd name="connsiteY8" fmla="*/ 371476 h 492124"/>
                      <a:gd name="connsiteX9" fmla="*/ 219074 w 661490"/>
                      <a:gd name="connsiteY9" fmla="*/ 385764 h 492124"/>
                      <a:gd name="connsiteX10" fmla="*/ 204440 w 661490"/>
                      <a:gd name="connsiteY10" fmla="*/ 488208 h 492124"/>
                      <a:gd name="connsiteX11" fmla="*/ 200024 w 661490"/>
                      <a:gd name="connsiteY11" fmla="*/ 485772 h 492124"/>
                      <a:gd name="connsiteX12" fmla="*/ 130174 w 661490"/>
                      <a:gd name="connsiteY12" fmla="*/ 492124 h 492124"/>
                      <a:gd name="connsiteX13" fmla="*/ 111124 w 661490"/>
                      <a:gd name="connsiteY13" fmla="*/ 447676 h 492124"/>
                      <a:gd name="connsiteX14" fmla="*/ 4690 w 661490"/>
                      <a:gd name="connsiteY14" fmla="*/ 366932 h 492124"/>
                      <a:gd name="connsiteX15" fmla="*/ 28574 w 661490"/>
                      <a:gd name="connsiteY15" fmla="*/ 295276 h 492124"/>
                      <a:gd name="connsiteX16" fmla="*/ 0 w 661490"/>
                      <a:gd name="connsiteY16" fmla="*/ 204788 h 492124"/>
                      <a:gd name="connsiteX17" fmla="*/ 66674 w 661490"/>
                      <a:gd name="connsiteY17" fmla="*/ 195260 h 492124"/>
                      <a:gd name="connsiteX18" fmla="*/ 26694 w 661490"/>
                      <a:gd name="connsiteY18" fmla="*/ 159724 h 492124"/>
                      <a:gd name="connsiteX19" fmla="*/ 214312 w 661490"/>
                      <a:gd name="connsiteY19" fmla="*/ 171448 h 492124"/>
                      <a:gd name="connsiteX20" fmla="*/ 352424 w 661490"/>
                      <a:gd name="connsiteY20" fmla="*/ 76200 h 492124"/>
                      <a:gd name="connsiteX21" fmla="*/ 519112 w 661490"/>
                      <a:gd name="connsiteY21" fmla="*/ 42860 h 492124"/>
                      <a:gd name="connsiteX22" fmla="*/ 604836 w 661490"/>
                      <a:gd name="connsiteY22" fmla="*/ 0 h 49212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</a:cxnLst>
                    <a:rect l="l" t="t" r="r" b="b"/>
                    <a:pathLst>
                      <a:path w="661490" h="492124">
                        <a:moveTo>
                          <a:pt x="604836" y="0"/>
                        </a:moveTo>
                        <a:lnTo>
                          <a:pt x="661490" y="6536"/>
                        </a:lnTo>
                        <a:lnTo>
                          <a:pt x="638174" y="61912"/>
                        </a:lnTo>
                        <a:lnTo>
                          <a:pt x="650742" y="156172"/>
                        </a:lnTo>
                        <a:lnTo>
                          <a:pt x="500062" y="142876"/>
                        </a:lnTo>
                        <a:lnTo>
                          <a:pt x="428624" y="171448"/>
                        </a:lnTo>
                        <a:lnTo>
                          <a:pt x="376236" y="219076"/>
                        </a:lnTo>
                        <a:lnTo>
                          <a:pt x="333374" y="228600"/>
                        </a:lnTo>
                        <a:lnTo>
                          <a:pt x="285748" y="371476"/>
                        </a:lnTo>
                        <a:lnTo>
                          <a:pt x="219074" y="385764"/>
                        </a:lnTo>
                        <a:lnTo>
                          <a:pt x="204440" y="488208"/>
                        </a:lnTo>
                        <a:lnTo>
                          <a:pt x="200024" y="485772"/>
                        </a:lnTo>
                        <a:lnTo>
                          <a:pt x="130174" y="492124"/>
                        </a:lnTo>
                        <a:lnTo>
                          <a:pt x="111124" y="447676"/>
                        </a:lnTo>
                        <a:lnTo>
                          <a:pt x="4690" y="366932"/>
                        </a:lnTo>
                        <a:lnTo>
                          <a:pt x="28574" y="295276"/>
                        </a:lnTo>
                        <a:lnTo>
                          <a:pt x="0" y="204788"/>
                        </a:lnTo>
                        <a:lnTo>
                          <a:pt x="66674" y="195260"/>
                        </a:lnTo>
                        <a:lnTo>
                          <a:pt x="26694" y="159724"/>
                        </a:lnTo>
                        <a:lnTo>
                          <a:pt x="214312" y="171448"/>
                        </a:lnTo>
                        <a:lnTo>
                          <a:pt x="352424" y="76200"/>
                        </a:lnTo>
                        <a:lnTo>
                          <a:pt x="519112" y="42860"/>
                        </a:lnTo>
                        <a:lnTo>
                          <a:pt x="604836" y="0"/>
                        </a:lnTo>
                        <a:close/>
                      </a:path>
                    </a:pathLst>
                  </a:custGeom>
                  <a:solidFill>
                    <a:schemeClr val="accent6">
                      <a:lumMod val="20000"/>
                      <a:lumOff val="80000"/>
                    </a:schemeClr>
                  </a:solidFill>
                  <a:ln w="1270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122" name="フリーフォーム: 図形 2121">
                    <a:extLst>
                      <a:ext uri="{FF2B5EF4-FFF2-40B4-BE49-F238E27FC236}">
                        <a16:creationId xmlns:a16="http://schemas.microsoft.com/office/drawing/2014/main" id="{9E742D1A-79F5-47E0-9341-E54C2E3EE8D1}"/>
                      </a:ext>
                    </a:extLst>
                  </p:cNvPr>
                  <p:cNvSpPr/>
                  <p:nvPr/>
                </p:nvSpPr>
                <p:spPr>
                  <a:xfrm>
                    <a:off x="27893964" y="34018536"/>
                    <a:ext cx="619124" cy="371476"/>
                  </a:xfrm>
                  <a:custGeom>
                    <a:avLst/>
                    <a:gdLst>
                      <a:gd name="connsiteX0" fmla="*/ 542922 w 619124"/>
                      <a:gd name="connsiteY0" fmla="*/ 0 h 371476"/>
                      <a:gd name="connsiteX1" fmla="*/ 619124 w 619124"/>
                      <a:gd name="connsiteY1" fmla="*/ 76200 h 371476"/>
                      <a:gd name="connsiteX2" fmla="*/ 598540 w 619124"/>
                      <a:gd name="connsiteY2" fmla="*/ 167684 h 371476"/>
                      <a:gd name="connsiteX3" fmla="*/ 438148 w 619124"/>
                      <a:gd name="connsiteY3" fmla="*/ 314328 h 371476"/>
                      <a:gd name="connsiteX4" fmla="*/ 280986 w 619124"/>
                      <a:gd name="connsiteY4" fmla="*/ 276228 h 371476"/>
                      <a:gd name="connsiteX5" fmla="*/ 228600 w 619124"/>
                      <a:gd name="connsiteY5" fmla="*/ 323852 h 371476"/>
                      <a:gd name="connsiteX6" fmla="*/ 157160 w 619124"/>
                      <a:gd name="connsiteY6" fmla="*/ 300040 h 371476"/>
                      <a:gd name="connsiteX7" fmla="*/ 100012 w 619124"/>
                      <a:gd name="connsiteY7" fmla="*/ 371476 h 371476"/>
                      <a:gd name="connsiteX8" fmla="*/ 9524 w 619124"/>
                      <a:gd name="connsiteY8" fmla="*/ 247652 h 371476"/>
                      <a:gd name="connsiteX9" fmla="*/ 8994 w 619124"/>
                      <a:gd name="connsiteY9" fmla="*/ 247800 h 371476"/>
                      <a:gd name="connsiteX10" fmla="*/ 28574 w 619124"/>
                      <a:gd name="connsiteY10" fmla="*/ 166688 h 371476"/>
                      <a:gd name="connsiteX11" fmla="*/ 0 w 619124"/>
                      <a:gd name="connsiteY11" fmla="*/ 123828 h 371476"/>
                      <a:gd name="connsiteX12" fmla="*/ 75992 w 619124"/>
                      <a:gd name="connsiteY12" fmla="*/ 18280 h 371476"/>
                      <a:gd name="connsiteX13" fmla="*/ 104774 w 619124"/>
                      <a:gd name="connsiteY13" fmla="*/ 23816 h 371476"/>
                      <a:gd name="connsiteX14" fmla="*/ 180974 w 619124"/>
                      <a:gd name="connsiteY14" fmla="*/ 9528 h 371476"/>
                      <a:gd name="connsiteX15" fmla="*/ 204786 w 619124"/>
                      <a:gd name="connsiteY15" fmla="*/ 52388 h 371476"/>
                      <a:gd name="connsiteX16" fmla="*/ 342900 w 619124"/>
                      <a:gd name="connsiteY16" fmla="*/ 52388 h 371476"/>
                      <a:gd name="connsiteX17" fmla="*/ 395286 w 619124"/>
                      <a:gd name="connsiteY17" fmla="*/ 76200 h 371476"/>
                      <a:gd name="connsiteX18" fmla="*/ 457200 w 619124"/>
                      <a:gd name="connsiteY18" fmla="*/ 76200 h 371476"/>
                      <a:gd name="connsiteX19" fmla="*/ 542922 w 619124"/>
                      <a:gd name="connsiteY19" fmla="*/ 0 h 37147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</a:cxnLst>
                    <a:rect l="l" t="t" r="r" b="b"/>
                    <a:pathLst>
                      <a:path w="619124" h="371476">
                        <a:moveTo>
                          <a:pt x="542922" y="0"/>
                        </a:moveTo>
                        <a:lnTo>
                          <a:pt x="619124" y="76200"/>
                        </a:lnTo>
                        <a:lnTo>
                          <a:pt x="598540" y="167684"/>
                        </a:lnTo>
                        <a:lnTo>
                          <a:pt x="438148" y="314328"/>
                        </a:lnTo>
                        <a:lnTo>
                          <a:pt x="280986" y="276228"/>
                        </a:lnTo>
                        <a:lnTo>
                          <a:pt x="228600" y="323852"/>
                        </a:lnTo>
                        <a:lnTo>
                          <a:pt x="157160" y="300040"/>
                        </a:lnTo>
                        <a:lnTo>
                          <a:pt x="100012" y="371476"/>
                        </a:lnTo>
                        <a:lnTo>
                          <a:pt x="9524" y="247652"/>
                        </a:lnTo>
                        <a:lnTo>
                          <a:pt x="8994" y="247800"/>
                        </a:lnTo>
                        <a:lnTo>
                          <a:pt x="28574" y="166688"/>
                        </a:lnTo>
                        <a:lnTo>
                          <a:pt x="0" y="123828"/>
                        </a:lnTo>
                        <a:lnTo>
                          <a:pt x="75992" y="18280"/>
                        </a:lnTo>
                        <a:lnTo>
                          <a:pt x="104774" y="23816"/>
                        </a:lnTo>
                        <a:lnTo>
                          <a:pt x="180974" y="9528"/>
                        </a:lnTo>
                        <a:lnTo>
                          <a:pt x="204786" y="52388"/>
                        </a:lnTo>
                        <a:lnTo>
                          <a:pt x="342900" y="52388"/>
                        </a:lnTo>
                        <a:lnTo>
                          <a:pt x="395286" y="76200"/>
                        </a:lnTo>
                        <a:lnTo>
                          <a:pt x="457200" y="76200"/>
                        </a:lnTo>
                        <a:lnTo>
                          <a:pt x="542922" y="0"/>
                        </a:lnTo>
                        <a:close/>
                      </a:path>
                    </a:pathLst>
                  </a:custGeom>
                  <a:solidFill>
                    <a:schemeClr val="accent6">
                      <a:lumMod val="20000"/>
                      <a:lumOff val="80000"/>
                    </a:schemeClr>
                  </a:solidFill>
                  <a:ln w="1270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123" name="フリーフォーム: 図形 2122">
                    <a:extLst>
                      <a:ext uri="{FF2B5EF4-FFF2-40B4-BE49-F238E27FC236}">
                        <a16:creationId xmlns:a16="http://schemas.microsoft.com/office/drawing/2014/main" id="{09B1B48C-55F8-4254-BD29-E0CEA3FA2BC3}"/>
                      </a:ext>
                    </a:extLst>
                  </p:cNvPr>
                  <p:cNvSpPr/>
                  <p:nvPr/>
                </p:nvSpPr>
                <p:spPr>
                  <a:xfrm>
                    <a:off x="28333616" y="33420050"/>
                    <a:ext cx="510452" cy="958594"/>
                  </a:xfrm>
                  <a:custGeom>
                    <a:avLst/>
                    <a:gdLst>
                      <a:gd name="connsiteX0" fmla="*/ 146134 w 510452"/>
                      <a:gd name="connsiteY0" fmla="*/ 0 h 958594"/>
                      <a:gd name="connsiteX1" fmla="*/ 184234 w 510452"/>
                      <a:gd name="connsiteY1" fmla="*/ 38100 h 958594"/>
                      <a:gd name="connsiteX2" fmla="*/ 196934 w 510452"/>
                      <a:gd name="connsiteY2" fmla="*/ 107950 h 958594"/>
                      <a:gd name="connsiteX3" fmla="*/ 248066 w 510452"/>
                      <a:gd name="connsiteY3" fmla="*/ 67584 h 958594"/>
                      <a:gd name="connsiteX4" fmla="*/ 308060 w 510452"/>
                      <a:gd name="connsiteY4" fmla="*/ 155574 h 958594"/>
                      <a:gd name="connsiteX5" fmla="*/ 357392 w 510452"/>
                      <a:gd name="connsiteY5" fmla="*/ 216290 h 958594"/>
                      <a:gd name="connsiteX6" fmla="*/ 274722 w 510452"/>
                      <a:gd name="connsiteY6" fmla="*/ 312738 h 958594"/>
                      <a:gd name="connsiteX7" fmla="*/ 274722 w 510452"/>
                      <a:gd name="connsiteY7" fmla="*/ 431798 h 958594"/>
                      <a:gd name="connsiteX8" fmla="*/ 294482 w 510452"/>
                      <a:gd name="connsiteY8" fmla="*/ 428758 h 958594"/>
                      <a:gd name="connsiteX9" fmla="*/ 250908 w 510452"/>
                      <a:gd name="connsiteY9" fmla="*/ 498474 h 958594"/>
                      <a:gd name="connsiteX10" fmla="*/ 255672 w 510452"/>
                      <a:gd name="connsiteY10" fmla="*/ 565150 h 958594"/>
                      <a:gd name="connsiteX11" fmla="*/ 260434 w 510452"/>
                      <a:gd name="connsiteY11" fmla="*/ 674686 h 958594"/>
                      <a:gd name="connsiteX12" fmla="*/ 298534 w 510452"/>
                      <a:gd name="connsiteY12" fmla="*/ 717550 h 958594"/>
                      <a:gd name="connsiteX13" fmla="*/ 336634 w 510452"/>
                      <a:gd name="connsiteY13" fmla="*/ 722314 h 958594"/>
                      <a:gd name="connsiteX14" fmla="*/ 374734 w 510452"/>
                      <a:gd name="connsiteY14" fmla="*/ 627062 h 958594"/>
                      <a:gd name="connsiteX15" fmla="*/ 422360 w 510452"/>
                      <a:gd name="connsiteY15" fmla="*/ 727074 h 958594"/>
                      <a:gd name="connsiteX16" fmla="*/ 510452 w 510452"/>
                      <a:gd name="connsiteY16" fmla="*/ 757806 h 958594"/>
                      <a:gd name="connsiteX17" fmla="*/ 501734 w 510452"/>
                      <a:gd name="connsiteY17" fmla="*/ 781050 h 958594"/>
                      <a:gd name="connsiteX18" fmla="*/ 463634 w 510452"/>
                      <a:gd name="connsiteY18" fmla="*/ 793750 h 958594"/>
                      <a:gd name="connsiteX19" fmla="*/ 419184 w 510452"/>
                      <a:gd name="connsiteY19" fmla="*/ 920750 h 958594"/>
                      <a:gd name="connsiteX20" fmla="*/ 324574 w 510452"/>
                      <a:gd name="connsiteY20" fmla="*/ 958594 h 958594"/>
                      <a:gd name="connsiteX21" fmla="*/ 231860 w 510452"/>
                      <a:gd name="connsiteY21" fmla="*/ 874714 h 958594"/>
                      <a:gd name="connsiteX22" fmla="*/ 165184 w 510452"/>
                      <a:gd name="connsiteY22" fmla="*/ 760414 h 958594"/>
                      <a:gd name="connsiteX23" fmla="*/ 158888 w 510452"/>
                      <a:gd name="connsiteY23" fmla="*/ 766170 h 958594"/>
                      <a:gd name="connsiteX24" fmla="*/ 179472 w 510452"/>
                      <a:gd name="connsiteY24" fmla="*/ 674686 h 958594"/>
                      <a:gd name="connsiteX25" fmla="*/ 103270 w 510452"/>
                      <a:gd name="connsiteY25" fmla="*/ 598486 h 958594"/>
                      <a:gd name="connsiteX26" fmla="*/ 103272 w 510452"/>
                      <a:gd name="connsiteY26" fmla="*/ 598486 h 958594"/>
                      <a:gd name="connsiteX27" fmla="*/ 146134 w 510452"/>
                      <a:gd name="connsiteY27" fmla="*/ 498474 h 958594"/>
                      <a:gd name="connsiteX28" fmla="*/ 103272 w 510452"/>
                      <a:gd name="connsiteY28" fmla="*/ 388938 h 958594"/>
                      <a:gd name="connsiteX29" fmla="*/ 84222 w 510452"/>
                      <a:gd name="connsiteY29" fmla="*/ 355598 h 958594"/>
                      <a:gd name="connsiteX30" fmla="*/ 36596 w 510452"/>
                      <a:gd name="connsiteY30" fmla="*/ 279398 h 958594"/>
                      <a:gd name="connsiteX31" fmla="*/ 41360 w 510452"/>
                      <a:gd name="connsiteY31" fmla="*/ 236538 h 958594"/>
                      <a:gd name="connsiteX32" fmla="*/ 88984 w 510452"/>
                      <a:gd name="connsiteY32" fmla="*/ 146050 h 958594"/>
                      <a:gd name="connsiteX33" fmla="*/ 0 w 510452"/>
                      <a:gd name="connsiteY33" fmla="*/ 44792 h 958594"/>
                      <a:gd name="connsiteX34" fmla="*/ 63584 w 510452"/>
                      <a:gd name="connsiteY34" fmla="*/ 38100 h 958594"/>
                      <a:gd name="connsiteX35" fmla="*/ 146134 w 510452"/>
                      <a:gd name="connsiteY35" fmla="*/ 0 h 95859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  <a:cxn ang="0">
                        <a:pos x="connsiteX29" y="connsiteY29"/>
                      </a:cxn>
                      <a:cxn ang="0">
                        <a:pos x="connsiteX30" y="connsiteY30"/>
                      </a:cxn>
                      <a:cxn ang="0">
                        <a:pos x="connsiteX31" y="connsiteY31"/>
                      </a:cxn>
                      <a:cxn ang="0">
                        <a:pos x="connsiteX32" y="connsiteY32"/>
                      </a:cxn>
                      <a:cxn ang="0">
                        <a:pos x="connsiteX33" y="connsiteY33"/>
                      </a:cxn>
                      <a:cxn ang="0">
                        <a:pos x="connsiteX34" y="connsiteY34"/>
                      </a:cxn>
                      <a:cxn ang="0">
                        <a:pos x="connsiteX35" y="connsiteY35"/>
                      </a:cxn>
                    </a:cxnLst>
                    <a:rect l="l" t="t" r="r" b="b"/>
                    <a:pathLst>
                      <a:path w="510452" h="958594">
                        <a:moveTo>
                          <a:pt x="146134" y="0"/>
                        </a:moveTo>
                        <a:lnTo>
                          <a:pt x="184234" y="38100"/>
                        </a:lnTo>
                        <a:lnTo>
                          <a:pt x="196934" y="107950"/>
                        </a:lnTo>
                        <a:lnTo>
                          <a:pt x="248066" y="67584"/>
                        </a:lnTo>
                        <a:lnTo>
                          <a:pt x="308060" y="155574"/>
                        </a:lnTo>
                        <a:lnTo>
                          <a:pt x="357392" y="216290"/>
                        </a:lnTo>
                        <a:lnTo>
                          <a:pt x="274722" y="312738"/>
                        </a:lnTo>
                        <a:lnTo>
                          <a:pt x="274722" y="431798"/>
                        </a:lnTo>
                        <a:lnTo>
                          <a:pt x="294482" y="428758"/>
                        </a:lnTo>
                        <a:lnTo>
                          <a:pt x="250908" y="498474"/>
                        </a:lnTo>
                        <a:lnTo>
                          <a:pt x="255672" y="565150"/>
                        </a:lnTo>
                        <a:lnTo>
                          <a:pt x="260434" y="674686"/>
                        </a:lnTo>
                        <a:lnTo>
                          <a:pt x="298534" y="717550"/>
                        </a:lnTo>
                        <a:lnTo>
                          <a:pt x="336634" y="722314"/>
                        </a:lnTo>
                        <a:lnTo>
                          <a:pt x="374734" y="627062"/>
                        </a:lnTo>
                        <a:lnTo>
                          <a:pt x="422360" y="727074"/>
                        </a:lnTo>
                        <a:lnTo>
                          <a:pt x="510452" y="757806"/>
                        </a:lnTo>
                        <a:lnTo>
                          <a:pt x="501734" y="781050"/>
                        </a:lnTo>
                        <a:lnTo>
                          <a:pt x="463634" y="793750"/>
                        </a:lnTo>
                        <a:lnTo>
                          <a:pt x="419184" y="920750"/>
                        </a:lnTo>
                        <a:lnTo>
                          <a:pt x="324574" y="958594"/>
                        </a:lnTo>
                        <a:lnTo>
                          <a:pt x="231860" y="874714"/>
                        </a:lnTo>
                        <a:lnTo>
                          <a:pt x="165184" y="760414"/>
                        </a:lnTo>
                        <a:lnTo>
                          <a:pt x="158888" y="766170"/>
                        </a:lnTo>
                        <a:lnTo>
                          <a:pt x="179472" y="674686"/>
                        </a:lnTo>
                        <a:lnTo>
                          <a:pt x="103270" y="598486"/>
                        </a:lnTo>
                        <a:lnTo>
                          <a:pt x="103272" y="598486"/>
                        </a:lnTo>
                        <a:lnTo>
                          <a:pt x="146134" y="498474"/>
                        </a:lnTo>
                        <a:lnTo>
                          <a:pt x="103272" y="388938"/>
                        </a:lnTo>
                        <a:lnTo>
                          <a:pt x="84222" y="355598"/>
                        </a:lnTo>
                        <a:lnTo>
                          <a:pt x="36596" y="279398"/>
                        </a:lnTo>
                        <a:lnTo>
                          <a:pt x="41360" y="236538"/>
                        </a:lnTo>
                        <a:lnTo>
                          <a:pt x="88984" y="146050"/>
                        </a:lnTo>
                        <a:lnTo>
                          <a:pt x="0" y="44792"/>
                        </a:lnTo>
                        <a:lnTo>
                          <a:pt x="63584" y="38100"/>
                        </a:lnTo>
                        <a:lnTo>
                          <a:pt x="146134" y="0"/>
                        </a:lnTo>
                        <a:close/>
                      </a:path>
                    </a:pathLst>
                  </a:custGeom>
                  <a:solidFill>
                    <a:schemeClr val="accent6">
                      <a:lumMod val="20000"/>
                      <a:lumOff val="80000"/>
                    </a:schemeClr>
                  </a:solidFill>
                  <a:ln w="1270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124" name="フリーフォーム: 図形 2123">
                    <a:extLst>
                      <a:ext uri="{FF2B5EF4-FFF2-40B4-BE49-F238E27FC236}">
                        <a16:creationId xmlns:a16="http://schemas.microsoft.com/office/drawing/2014/main" id="{4D53B799-3A80-4612-8A25-28B14107D3A5}"/>
                      </a:ext>
                    </a:extLst>
                  </p:cNvPr>
                  <p:cNvSpPr/>
                  <p:nvPr/>
                </p:nvSpPr>
                <p:spPr>
                  <a:xfrm>
                    <a:off x="27254200" y="34350628"/>
                    <a:ext cx="330200" cy="196744"/>
                  </a:xfrm>
                  <a:custGeom>
                    <a:avLst/>
                    <a:gdLst>
                      <a:gd name="connsiteX0" fmla="*/ 150216 w 330200"/>
                      <a:gd name="connsiteY0" fmla="*/ 0 h 196744"/>
                      <a:gd name="connsiteX1" fmla="*/ 220664 w 330200"/>
                      <a:gd name="connsiteY1" fmla="*/ 53672 h 196744"/>
                      <a:gd name="connsiteX2" fmla="*/ 263524 w 330200"/>
                      <a:gd name="connsiteY2" fmla="*/ 29860 h 196744"/>
                      <a:gd name="connsiteX3" fmla="*/ 307518 w 330200"/>
                      <a:gd name="connsiteY3" fmla="*/ 45256 h 196744"/>
                      <a:gd name="connsiteX4" fmla="*/ 330200 w 330200"/>
                      <a:gd name="connsiteY4" fmla="*/ 163212 h 196744"/>
                      <a:gd name="connsiteX5" fmla="*/ 296864 w 330200"/>
                      <a:gd name="connsiteY5" fmla="*/ 187020 h 196744"/>
                      <a:gd name="connsiteX6" fmla="*/ 308636 w 330200"/>
                      <a:gd name="connsiteY6" fmla="*/ 196744 h 196744"/>
                      <a:gd name="connsiteX7" fmla="*/ 244476 w 330200"/>
                      <a:gd name="connsiteY7" fmla="*/ 177496 h 196744"/>
                      <a:gd name="connsiteX8" fmla="*/ 165894 w 330200"/>
                      <a:gd name="connsiteY8" fmla="*/ 194960 h 196744"/>
                      <a:gd name="connsiteX9" fmla="*/ 152400 w 330200"/>
                      <a:gd name="connsiteY9" fmla="*/ 167972 h 196744"/>
                      <a:gd name="connsiteX10" fmla="*/ 0 w 330200"/>
                      <a:gd name="connsiteY10" fmla="*/ 142572 h 196744"/>
                      <a:gd name="connsiteX11" fmla="*/ 38100 w 330200"/>
                      <a:gd name="connsiteY11" fmla="*/ 85420 h 196744"/>
                      <a:gd name="connsiteX12" fmla="*/ 150216 w 330200"/>
                      <a:gd name="connsiteY12" fmla="*/ 0 h 19674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</a:cxnLst>
                    <a:rect l="l" t="t" r="r" b="b"/>
                    <a:pathLst>
                      <a:path w="330200" h="196744">
                        <a:moveTo>
                          <a:pt x="150216" y="0"/>
                        </a:moveTo>
                        <a:lnTo>
                          <a:pt x="220664" y="53672"/>
                        </a:lnTo>
                        <a:lnTo>
                          <a:pt x="263524" y="29860"/>
                        </a:lnTo>
                        <a:lnTo>
                          <a:pt x="307518" y="45256"/>
                        </a:lnTo>
                        <a:lnTo>
                          <a:pt x="330200" y="163212"/>
                        </a:lnTo>
                        <a:lnTo>
                          <a:pt x="296864" y="187020"/>
                        </a:lnTo>
                        <a:lnTo>
                          <a:pt x="308636" y="196744"/>
                        </a:lnTo>
                        <a:lnTo>
                          <a:pt x="244476" y="177496"/>
                        </a:lnTo>
                        <a:lnTo>
                          <a:pt x="165894" y="194960"/>
                        </a:lnTo>
                        <a:lnTo>
                          <a:pt x="152400" y="167972"/>
                        </a:lnTo>
                        <a:lnTo>
                          <a:pt x="0" y="142572"/>
                        </a:lnTo>
                        <a:lnTo>
                          <a:pt x="38100" y="85420"/>
                        </a:lnTo>
                        <a:lnTo>
                          <a:pt x="150216" y="0"/>
                        </a:lnTo>
                        <a:close/>
                      </a:path>
                    </a:pathLst>
                  </a:custGeom>
                  <a:solidFill>
                    <a:schemeClr val="accent6">
                      <a:lumMod val="20000"/>
                      <a:lumOff val="80000"/>
                    </a:schemeClr>
                  </a:solidFill>
                  <a:ln w="1270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125" name="フリーフォーム: 図形 2124">
                    <a:extLst>
                      <a:ext uri="{FF2B5EF4-FFF2-40B4-BE49-F238E27FC236}">
                        <a16:creationId xmlns:a16="http://schemas.microsoft.com/office/drawing/2014/main" id="{5AE3E815-30EC-4BF3-884C-388739CECFB5}"/>
                      </a:ext>
                    </a:extLst>
                  </p:cNvPr>
                  <p:cNvSpPr/>
                  <p:nvPr/>
                </p:nvSpPr>
                <p:spPr>
                  <a:xfrm>
                    <a:off x="27381200" y="34013600"/>
                    <a:ext cx="588756" cy="390700"/>
                  </a:xfrm>
                  <a:custGeom>
                    <a:avLst/>
                    <a:gdLst>
                      <a:gd name="connsiteX0" fmla="*/ 468030 w 588756"/>
                      <a:gd name="connsiteY0" fmla="*/ 0 h 390700"/>
                      <a:gd name="connsiteX1" fmla="*/ 588756 w 588756"/>
                      <a:gd name="connsiteY1" fmla="*/ 23216 h 390700"/>
                      <a:gd name="connsiteX2" fmla="*/ 512764 w 588756"/>
                      <a:gd name="connsiteY2" fmla="*/ 128764 h 390700"/>
                      <a:gd name="connsiteX3" fmla="*/ 541338 w 588756"/>
                      <a:gd name="connsiteY3" fmla="*/ 171624 h 390700"/>
                      <a:gd name="connsiteX4" fmla="*/ 521758 w 588756"/>
                      <a:gd name="connsiteY4" fmla="*/ 252736 h 390700"/>
                      <a:gd name="connsiteX5" fmla="*/ 336550 w 588756"/>
                      <a:gd name="connsiteY5" fmla="*/ 304976 h 390700"/>
                      <a:gd name="connsiteX6" fmla="*/ 279400 w 588756"/>
                      <a:gd name="connsiteY6" fmla="*/ 362124 h 390700"/>
                      <a:gd name="connsiteX7" fmla="*/ 179388 w 588756"/>
                      <a:gd name="connsiteY7" fmla="*/ 376412 h 390700"/>
                      <a:gd name="connsiteX8" fmla="*/ 180518 w 588756"/>
                      <a:gd name="connsiteY8" fmla="*/ 382284 h 390700"/>
                      <a:gd name="connsiteX9" fmla="*/ 136524 w 588756"/>
                      <a:gd name="connsiteY9" fmla="*/ 366888 h 390700"/>
                      <a:gd name="connsiteX10" fmla="*/ 93664 w 588756"/>
                      <a:gd name="connsiteY10" fmla="*/ 390700 h 390700"/>
                      <a:gd name="connsiteX11" fmla="*/ 23216 w 588756"/>
                      <a:gd name="connsiteY11" fmla="*/ 337028 h 390700"/>
                      <a:gd name="connsiteX12" fmla="*/ 44450 w 588756"/>
                      <a:gd name="connsiteY12" fmla="*/ 320848 h 390700"/>
                      <a:gd name="connsiteX13" fmla="*/ 0 w 588756"/>
                      <a:gd name="connsiteY13" fmla="*/ 212900 h 390700"/>
                      <a:gd name="connsiteX14" fmla="*/ 127000 w 588756"/>
                      <a:gd name="connsiteY14" fmla="*/ 238300 h 390700"/>
                      <a:gd name="connsiteX15" fmla="*/ 190500 w 588756"/>
                      <a:gd name="connsiteY15" fmla="*/ 206552 h 390700"/>
                      <a:gd name="connsiteX16" fmla="*/ 158750 w 588756"/>
                      <a:gd name="connsiteY16" fmla="*/ 162100 h 390700"/>
                      <a:gd name="connsiteX17" fmla="*/ 177650 w 588756"/>
                      <a:gd name="connsiteY17" fmla="*/ 143200 h 390700"/>
                      <a:gd name="connsiteX18" fmla="*/ 179388 w 588756"/>
                      <a:gd name="connsiteY18" fmla="*/ 143048 h 390700"/>
                      <a:gd name="connsiteX19" fmla="*/ 288924 w 588756"/>
                      <a:gd name="connsiteY19" fmla="*/ 62088 h 390700"/>
                      <a:gd name="connsiteX20" fmla="*/ 455612 w 588756"/>
                      <a:gd name="connsiteY20" fmla="*/ 62088 h 390700"/>
                      <a:gd name="connsiteX21" fmla="*/ 468030 w 588756"/>
                      <a:gd name="connsiteY21" fmla="*/ 0 h 39070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</a:cxnLst>
                    <a:rect l="l" t="t" r="r" b="b"/>
                    <a:pathLst>
                      <a:path w="588756" h="390700">
                        <a:moveTo>
                          <a:pt x="468030" y="0"/>
                        </a:moveTo>
                        <a:lnTo>
                          <a:pt x="588756" y="23216"/>
                        </a:lnTo>
                        <a:lnTo>
                          <a:pt x="512764" y="128764"/>
                        </a:lnTo>
                        <a:lnTo>
                          <a:pt x="541338" y="171624"/>
                        </a:lnTo>
                        <a:lnTo>
                          <a:pt x="521758" y="252736"/>
                        </a:lnTo>
                        <a:lnTo>
                          <a:pt x="336550" y="304976"/>
                        </a:lnTo>
                        <a:lnTo>
                          <a:pt x="279400" y="362124"/>
                        </a:lnTo>
                        <a:lnTo>
                          <a:pt x="179388" y="376412"/>
                        </a:lnTo>
                        <a:lnTo>
                          <a:pt x="180518" y="382284"/>
                        </a:lnTo>
                        <a:lnTo>
                          <a:pt x="136524" y="366888"/>
                        </a:lnTo>
                        <a:lnTo>
                          <a:pt x="93664" y="390700"/>
                        </a:lnTo>
                        <a:lnTo>
                          <a:pt x="23216" y="337028"/>
                        </a:lnTo>
                        <a:lnTo>
                          <a:pt x="44450" y="320848"/>
                        </a:lnTo>
                        <a:lnTo>
                          <a:pt x="0" y="212900"/>
                        </a:lnTo>
                        <a:lnTo>
                          <a:pt x="127000" y="238300"/>
                        </a:lnTo>
                        <a:lnTo>
                          <a:pt x="190500" y="206552"/>
                        </a:lnTo>
                        <a:lnTo>
                          <a:pt x="158750" y="162100"/>
                        </a:lnTo>
                        <a:lnTo>
                          <a:pt x="177650" y="143200"/>
                        </a:lnTo>
                        <a:lnTo>
                          <a:pt x="179388" y="143048"/>
                        </a:lnTo>
                        <a:lnTo>
                          <a:pt x="288924" y="62088"/>
                        </a:lnTo>
                        <a:lnTo>
                          <a:pt x="455612" y="62088"/>
                        </a:lnTo>
                        <a:lnTo>
                          <a:pt x="468030" y="0"/>
                        </a:lnTo>
                        <a:close/>
                      </a:path>
                    </a:pathLst>
                  </a:custGeom>
                  <a:solidFill>
                    <a:schemeClr val="accent6">
                      <a:lumMod val="20000"/>
                      <a:lumOff val="80000"/>
                    </a:schemeClr>
                  </a:solidFill>
                  <a:ln w="1270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126" name="フリーフォーム: 図形 2125">
                    <a:extLst>
                      <a:ext uri="{FF2B5EF4-FFF2-40B4-BE49-F238E27FC236}">
                        <a16:creationId xmlns:a16="http://schemas.microsoft.com/office/drawing/2014/main" id="{536C1040-9E75-4790-B38C-141375F79799}"/>
                      </a:ext>
                    </a:extLst>
                  </p:cNvPr>
                  <p:cNvSpPr/>
                  <p:nvPr/>
                </p:nvSpPr>
                <p:spPr>
                  <a:xfrm>
                    <a:off x="27399292" y="34661476"/>
                    <a:ext cx="467338" cy="271460"/>
                  </a:xfrm>
                  <a:custGeom>
                    <a:avLst/>
                    <a:gdLst>
                      <a:gd name="connsiteX0" fmla="*/ 204158 w 467338"/>
                      <a:gd name="connsiteY0" fmla="*/ 0 h 271460"/>
                      <a:gd name="connsiteX1" fmla="*/ 237496 w 467338"/>
                      <a:gd name="connsiteY1" fmla="*/ 76200 h 271460"/>
                      <a:gd name="connsiteX2" fmla="*/ 378752 w 467338"/>
                      <a:gd name="connsiteY2" fmla="*/ 37128 h 271460"/>
                      <a:gd name="connsiteX3" fmla="*/ 404184 w 467338"/>
                      <a:gd name="connsiteY3" fmla="*/ 52388 h 271460"/>
                      <a:gd name="connsiteX4" fmla="*/ 467338 w 467338"/>
                      <a:gd name="connsiteY4" fmla="*/ 58796 h 271460"/>
                      <a:gd name="connsiteX5" fmla="*/ 394658 w 467338"/>
                      <a:gd name="connsiteY5" fmla="*/ 123824 h 271460"/>
                      <a:gd name="connsiteX6" fmla="*/ 375608 w 467338"/>
                      <a:gd name="connsiteY6" fmla="*/ 214312 h 271460"/>
                      <a:gd name="connsiteX7" fmla="*/ 304172 w 467338"/>
                      <a:gd name="connsiteY7" fmla="*/ 271460 h 271460"/>
                      <a:gd name="connsiteX8" fmla="*/ 147008 w 467338"/>
                      <a:gd name="connsiteY8" fmla="*/ 219076 h 271460"/>
                      <a:gd name="connsiteX9" fmla="*/ 118432 w 467338"/>
                      <a:gd name="connsiteY9" fmla="*/ 161924 h 271460"/>
                      <a:gd name="connsiteX10" fmla="*/ 123196 w 467338"/>
                      <a:gd name="connsiteY10" fmla="*/ 128588 h 271460"/>
                      <a:gd name="connsiteX11" fmla="*/ 51758 w 467338"/>
                      <a:gd name="connsiteY11" fmla="*/ 123824 h 271460"/>
                      <a:gd name="connsiteX12" fmla="*/ 0 w 467338"/>
                      <a:gd name="connsiteY12" fmla="*/ 77816 h 271460"/>
                      <a:gd name="connsiteX13" fmla="*/ 26358 w 467338"/>
                      <a:gd name="connsiteY13" fmla="*/ 73024 h 271460"/>
                      <a:gd name="connsiteX14" fmla="*/ 59936 w 467338"/>
                      <a:gd name="connsiteY14" fmla="*/ 10064 h 271460"/>
                      <a:gd name="connsiteX15" fmla="*/ 204158 w 467338"/>
                      <a:gd name="connsiteY15" fmla="*/ 0 h 27146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</a:cxnLst>
                    <a:rect l="l" t="t" r="r" b="b"/>
                    <a:pathLst>
                      <a:path w="467338" h="271460">
                        <a:moveTo>
                          <a:pt x="204158" y="0"/>
                        </a:moveTo>
                        <a:lnTo>
                          <a:pt x="237496" y="76200"/>
                        </a:lnTo>
                        <a:lnTo>
                          <a:pt x="378752" y="37128"/>
                        </a:lnTo>
                        <a:lnTo>
                          <a:pt x="404184" y="52388"/>
                        </a:lnTo>
                        <a:lnTo>
                          <a:pt x="467338" y="58796"/>
                        </a:lnTo>
                        <a:lnTo>
                          <a:pt x="394658" y="123824"/>
                        </a:lnTo>
                        <a:lnTo>
                          <a:pt x="375608" y="214312"/>
                        </a:lnTo>
                        <a:lnTo>
                          <a:pt x="304172" y="271460"/>
                        </a:lnTo>
                        <a:lnTo>
                          <a:pt x="147008" y="219076"/>
                        </a:lnTo>
                        <a:lnTo>
                          <a:pt x="118432" y="161924"/>
                        </a:lnTo>
                        <a:lnTo>
                          <a:pt x="123196" y="128588"/>
                        </a:lnTo>
                        <a:lnTo>
                          <a:pt x="51758" y="123824"/>
                        </a:lnTo>
                        <a:lnTo>
                          <a:pt x="0" y="77816"/>
                        </a:lnTo>
                        <a:lnTo>
                          <a:pt x="26358" y="73024"/>
                        </a:lnTo>
                        <a:lnTo>
                          <a:pt x="59936" y="10064"/>
                        </a:lnTo>
                        <a:lnTo>
                          <a:pt x="204158" y="0"/>
                        </a:lnTo>
                        <a:close/>
                      </a:path>
                    </a:pathLst>
                  </a:custGeom>
                  <a:solidFill>
                    <a:schemeClr val="accent6">
                      <a:lumMod val="20000"/>
                      <a:lumOff val="80000"/>
                    </a:schemeClr>
                  </a:solidFill>
                  <a:ln w="1270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127" name="フリーフォーム: 図形 2126">
                    <a:extLst>
                      <a:ext uri="{FF2B5EF4-FFF2-40B4-BE49-F238E27FC236}">
                        <a16:creationId xmlns:a16="http://schemas.microsoft.com/office/drawing/2014/main" id="{D25D6E8C-50C0-4811-BDFA-45D8E11F538E}"/>
                      </a:ext>
                    </a:extLst>
                  </p:cNvPr>
                  <p:cNvSpPr/>
                  <p:nvPr/>
                </p:nvSpPr>
                <p:spPr>
                  <a:xfrm>
                    <a:off x="27420094" y="34528124"/>
                    <a:ext cx="357950" cy="209552"/>
                  </a:xfrm>
                  <a:custGeom>
                    <a:avLst/>
                    <a:gdLst>
                      <a:gd name="connsiteX0" fmla="*/ 78582 w 357950"/>
                      <a:gd name="connsiteY0" fmla="*/ 0 h 209552"/>
                      <a:gd name="connsiteX1" fmla="*/ 142742 w 357950"/>
                      <a:gd name="connsiteY1" fmla="*/ 19248 h 209552"/>
                      <a:gd name="connsiteX2" fmla="*/ 240506 w 357950"/>
                      <a:gd name="connsiteY2" fmla="*/ 100012 h 209552"/>
                      <a:gd name="connsiteX3" fmla="*/ 357950 w 357950"/>
                      <a:gd name="connsiteY3" fmla="*/ 170480 h 209552"/>
                      <a:gd name="connsiteX4" fmla="*/ 216694 w 357950"/>
                      <a:gd name="connsiteY4" fmla="*/ 209552 h 209552"/>
                      <a:gd name="connsiteX5" fmla="*/ 183356 w 357950"/>
                      <a:gd name="connsiteY5" fmla="*/ 133352 h 209552"/>
                      <a:gd name="connsiteX6" fmla="*/ 39134 w 357950"/>
                      <a:gd name="connsiteY6" fmla="*/ 143416 h 209552"/>
                      <a:gd name="connsiteX7" fmla="*/ 56356 w 357950"/>
                      <a:gd name="connsiteY7" fmla="*/ 111124 h 209552"/>
                      <a:gd name="connsiteX8" fmla="*/ 24606 w 357950"/>
                      <a:gd name="connsiteY8" fmla="*/ 66676 h 209552"/>
                      <a:gd name="connsiteX9" fmla="*/ 0 w 357950"/>
                      <a:gd name="connsiteY9" fmla="*/ 17464 h 209552"/>
                      <a:gd name="connsiteX10" fmla="*/ 78582 w 357950"/>
                      <a:gd name="connsiteY10" fmla="*/ 0 h 20955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357950" h="209552">
                        <a:moveTo>
                          <a:pt x="78582" y="0"/>
                        </a:moveTo>
                        <a:lnTo>
                          <a:pt x="142742" y="19248"/>
                        </a:lnTo>
                        <a:lnTo>
                          <a:pt x="240506" y="100012"/>
                        </a:lnTo>
                        <a:lnTo>
                          <a:pt x="357950" y="170480"/>
                        </a:lnTo>
                        <a:lnTo>
                          <a:pt x="216694" y="209552"/>
                        </a:lnTo>
                        <a:lnTo>
                          <a:pt x="183356" y="133352"/>
                        </a:lnTo>
                        <a:lnTo>
                          <a:pt x="39134" y="143416"/>
                        </a:lnTo>
                        <a:lnTo>
                          <a:pt x="56356" y="111124"/>
                        </a:lnTo>
                        <a:lnTo>
                          <a:pt x="24606" y="66676"/>
                        </a:lnTo>
                        <a:lnTo>
                          <a:pt x="0" y="17464"/>
                        </a:lnTo>
                        <a:lnTo>
                          <a:pt x="78582" y="0"/>
                        </a:lnTo>
                        <a:close/>
                      </a:path>
                    </a:pathLst>
                  </a:custGeom>
                  <a:solidFill>
                    <a:schemeClr val="accent6">
                      <a:lumMod val="20000"/>
                      <a:lumOff val="80000"/>
                    </a:schemeClr>
                  </a:solidFill>
                  <a:ln w="1270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128" name="フリーフォーム: 図形 2127">
                    <a:extLst>
                      <a:ext uri="{FF2B5EF4-FFF2-40B4-BE49-F238E27FC236}">
                        <a16:creationId xmlns:a16="http://schemas.microsoft.com/office/drawing/2014/main" id="{ED21F729-250D-4FEE-BD32-96047707DD98}"/>
                      </a:ext>
                    </a:extLst>
                  </p:cNvPr>
                  <p:cNvSpPr/>
                  <p:nvPr/>
                </p:nvSpPr>
                <p:spPr>
                  <a:xfrm>
                    <a:off x="27177734" y="34823400"/>
                    <a:ext cx="366044" cy="312348"/>
                  </a:xfrm>
                  <a:custGeom>
                    <a:avLst/>
                    <a:gdLst>
                      <a:gd name="connsiteX0" fmla="*/ 339990 w 366044"/>
                      <a:gd name="connsiteY0" fmla="*/ 0 h 312348"/>
                      <a:gd name="connsiteX1" fmla="*/ 366044 w 366044"/>
                      <a:gd name="connsiteY1" fmla="*/ 52108 h 312348"/>
                      <a:gd name="connsiteX2" fmla="*/ 342250 w 366044"/>
                      <a:gd name="connsiteY2" fmla="*/ 125876 h 312348"/>
                      <a:gd name="connsiteX3" fmla="*/ 339990 w 366044"/>
                      <a:gd name="connsiteY3" fmla="*/ 104776 h 312348"/>
                      <a:gd name="connsiteX4" fmla="*/ 292366 w 366044"/>
                      <a:gd name="connsiteY4" fmla="*/ 171448 h 312348"/>
                      <a:gd name="connsiteX5" fmla="*/ 287604 w 366044"/>
                      <a:gd name="connsiteY5" fmla="*/ 204788 h 312348"/>
                      <a:gd name="connsiteX6" fmla="*/ 225690 w 366044"/>
                      <a:gd name="connsiteY6" fmla="*/ 252412 h 312348"/>
                      <a:gd name="connsiteX7" fmla="*/ 227352 w 366044"/>
                      <a:gd name="connsiteY7" fmla="*/ 256844 h 312348"/>
                      <a:gd name="connsiteX8" fmla="*/ 197116 w 366044"/>
                      <a:gd name="connsiteY8" fmla="*/ 300040 h 312348"/>
                      <a:gd name="connsiteX9" fmla="*/ 78054 w 366044"/>
                      <a:gd name="connsiteY9" fmla="*/ 295276 h 312348"/>
                      <a:gd name="connsiteX10" fmla="*/ 0 w 366044"/>
                      <a:gd name="connsiteY10" fmla="*/ 312348 h 312348"/>
                      <a:gd name="connsiteX11" fmla="*/ 266 w 366044"/>
                      <a:gd name="connsiteY11" fmla="*/ 311152 h 312348"/>
                      <a:gd name="connsiteX12" fmla="*/ 266 w 366044"/>
                      <a:gd name="connsiteY12" fmla="*/ 273048 h 312348"/>
                      <a:gd name="connsiteX13" fmla="*/ 32016 w 366044"/>
                      <a:gd name="connsiteY13" fmla="*/ 247648 h 312348"/>
                      <a:gd name="connsiteX14" fmla="*/ 63766 w 366044"/>
                      <a:gd name="connsiteY14" fmla="*/ 158752 h 312348"/>
                      <a:gd name="connsiteX15" fmla="*/ 99484 w 366044"/>
                      <a:gd name="connsiteY15" fmla="*/ 123032 h 312348"/>
                      <a:gd name="connsiteX16" fmla="*/ 159016 w 366044"/>
                      <a:gd name="connsiteY16" fmla="*/ 142876 h 312348"/>
                      <a:gd name="connsiteX17" fmla="*/ 230454 w 366044"/>
                      <a:gd name="connsiteY17" fmla="*/ 114300 h 312348"/>
                      <a:gd name="connsiteX18" fmla="*/ 268554 w 366044"/>
                      <a:gd name="connsiteY18" fmla="*/ 28576 h 312348"/>
                      <a:gd name="connsiteX19" fmla="*/ 339990 w 366044"/>
                      <a:gd name="connsiteY19" fmla="*/ 0 h 31234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</a:cxnLst>
                    <a:rect l="l" t="t" r="r" b="b"/>
                    <a:pathLst>
                      <a:path w="366044" h="312348">
                        <a:moveTo>
                          <a:pt x="339990" y="0"/>
                        </a:moveTo>
                        <a:lnTo>
                          <a:pt x="366044" y="52108"/>
                        </a:lnTo>
                        <a:lnTo>
                          <a:pt x="342250" y="125876"/>
                        </a:lnTo>
                        <a:lnTo>
                          <a:pt x="339990" y="104776"/>
                        </a:lnTo>
                        <a:lnTo>
                          <a:pt x="292366" y="171448"/>
                        </a:lnTo>
                        <a:lnTo>
                          <a:pt x="287604" y="204788"/>
                        </a:lnTo>
                        <a:lnTo>
                          <a:pt x="225690" y="252412"/>
                        </a:lnTo>
                        <a:lnTo>
                          <a:pt x="227352" y="256844"/>
                        </a:lnTo>
                        <a:lnTo>
                          <a:pt x="197116" y="300040"/>
                        </a:lnTo>
                        <a:lnTo>
                          <a:pt x="78054" y="295276"/>
                        </a:lnTo>
                        <a:lnTo>
                          <a:pt x="0" y="312348"/>
                        </a:lnTo>
                        <a:lnTo>
                          <a:pt x="266" y="311152"/>
                        </a:lnTo>
                        <a:lnTo>
                          <a:pt x="266" y="273048"/>
                        </a:lnTo>
                        <a:lnTo>
                          <a:pt x="32016" y="247648"/>
                        </a:lnTo>
                        <a:lnTo>
                          <a:pt x="63766" y="158752"/>
                        </a:lnTo>
                        <a:lnTo>
                          <a:pt x="99484" y="123032"/>
                        </a:lnTo>
                        <a:lnTo>
                          <a:pt x="159016" y="142876"/>
                        </a:lnTo>
                        <a:lnTo>
                          <a:pt x="230454" y="114300"/>
                        </a:lnTo>
                        <a:lnTo>
                          <a:pt x="268554" y="28576"/>
                        </a:lnTo>
                        <a:lnTo>
                          <a:pt x="339990" y="0"/>
                        </a:lnTo>
                        <a:close/>
                      </a:path>
                    </a:pathLst>
                  </a:custGeom>
                  <a:solidFill>
                    <a:schemeClr val="accent6">
                      <a:lumMod val="20000"/>
                      <a:lumOff val="80000"/>
                    </a:schemeClr>
                  </a:solidFill>
                  <a:ln w="1270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129" name="フリーフォーム: 図形 2128">
                    <a:extLst>
                      <a:ext uri="{FF2B5EF4-FFF2-40B4-BE49-F238E27FC236}">
                        <a16:creationId xmlns:a16="http://schemas.microsoft.com/office/drawing/2014/main" id="{2010184E-6CB1-411A-9C42-61940F59501C}"/>
                      </a:ext>
                    </a:extLst>
                  </p:cNvPr>
                  <p:cNvSpPr/>
                  <p:nvPr/>
                </p:nvSpPr>
                <p:spPr>
                  <a:xfrm>
                    <a:off x="27519984" y="34591552"/>
                    <a:ext cx="1140740" cy="622372"/>
                  </a:xfrm>
                  <a:custGeom>
                    <a:avLst/>
                    <a:gdLst>
                      <a:gd name="connsiteX0" fmla="*/ 1027346 w 1140740"/>
                      <a:gd name="connsiteY0" fmla="*/ 0 h 622372"/>
                      <a:gd name="connsiteX1" fmla="*/ 1021680 w 1140740"/>
                      <a:gd name="connsiteY1" fmla="*/ 65160 h 622372"/>
                      <a:gd name="connsiteX2" fmla="*/ 1064540 w 1140740"/>
                      <a:gd name="connsiteY2" fmla="*/ 69924 h 622372"/>
                      <a:gd name="connsiteX3" fmla="*/ 1097880 w 1140740"/>
                      <a:gd name="connsiteY3" fmla="*/ 103260 h 622372"/>
                      <a:gd name="connsiteX4" fmla="*/ 1083592 w 1140740"/>
                      <a:gd name="connsiteY4" fmla="*/ 146124 h 622372"/>
                      <a:gd name="connsiteX5" fmla="*/ 1140740 w 1140740"/>
                      <a:gd name="connsiteY5" fmla="*/ 269948 h 622372"/>
                      <a:gd name="connsiteX6" fmla="*/ 1040728 w 1140740"/>
                      <a:gd name="connsiteY6" fmla="*/ 346148 h 622372"/>
                      <a:gd name="connsiteX7" fmla="*/ 997866 w 1140740"/>
                      <a:gd name="connsiteY7" fmla="*/ 346148 h 622372"/>
                      <a:gd name="connsiteX8" fmla="*/ 940716 w 1140740"/>
                      <a:gd name="connsiteY8" fmla="*/ 408060 h 622372"/>
                      <a:gd name="connsiteX9" fmla="*/ 878804 w 1140740"/>
                      <a:gd name="connsiteY9" fmla="*/ 369960 h 622372"/>
                      <a:gd name="connsiteX10" fmla="*/ 754980 w 1140740"/>
                      <a:gd name="connsiteY10" fmla="*/ 369960 h 622372"/>
                      <a:gd name="connsiteX11" fmla="*/ 731166 w 1140740"/>
                      <a:gd name="connsiteY11" fmla="*/ 422348 h 622372"/>
                      <a:gd name="connsiteX12" fmla="*/ 716382 w 1140740"/>
                      <a:gd name="connsiteY12" fmla="*/ 457460 h 622372"/>
                      <a:gd name="connsiteX13" fmla="*/ 659728 w 1140740"/>
                      <a:gd name="connsiteY13" fmla="*/ 450924 h 622372"/>
                      <a:gd name="connsiteX14" fmla="*/ 574004 w 1140740"/>
                      <a:gd name="connsiteY14" fmla="*/ 493784 h 622372"/>
                      <a:gd name="connsiteX15" fmla="*/ 407316 w 1140740"/>
                      <a:gd name="connsiteY15" fmla="*/ 527124 h 622372"/>
                      <a:gd name="connsiteX16" fmla="*/ 269204 w 1140740"/>
                      <a:gd name="connsiteY16" fmla="*/ 622372 h 622372"/>
                      <a:gd name="connsiteX17" fmla="*/ 81586 w 1140740"/>
                      <a:gd name="connsiteY17" fmla="*/ 610648 h 622372"/>
                      <a:gd name="connsiteX18" fmla="*/ 78704 w 1140740"/>
                      <a:gd name="connsiteY18" fmla="*/ 608088 h 622372"/>
                      <a:gd name="connsiteX19" fmla="*/ 69180 w 1140740"/>
                      <a:gd name="connsiteY19" fmla="*/ 541412 h 622372"/>
                      <a:gd name="connsiteX20" fmla="*/ 12028 w 1140740"/>
                      <a:gd name="connsiteY20" fmla="*/ 469972 h 622372"/>
                      <a:gd name="connsiteX21" fmla="*/ 0 w 1140740"/>
                      <a:gd name="connsiteY21" fmla="*/ 357724 h 622372"/>
                      <a:gd name="connsiteX22" fmla="*/ 23794 w 1140740"/>
                      <a:gd name="connsiteY22" fmla="*/ 283956 h 622372"/>
                      <a:gd name="connsiteX23" fmla="*/ 26316 w 1140740"/>
                      <a:gd name="connsiteY23" fmla="*/ 289000 h 622372"/>
                      <a:gd name="connsiteX24" fmla="*/ 183480 w 1140740"/>
                      <a:gd name="connsiteY24" fmla="*/ 341384 h 622372"/>
                      <a:gd name="connsiteX25" fmla="*/ 254916 w 1140740"/>
                      <a:gd name="connsiteY25" fmla="*/ 284236 h 622372"/>
                      <a:gd name="connsiteX26" fmla="*/ 273966 w 1140740"/>
                      <a:gd name="connsiteY26" fmla="*/ 193748 h 622372"/>
                      <a:gd name="connsiteX27" fmla="*/ 346646 w 1140740"/>
                      <a:gd name="connsiteY27" fmla="*/ 128720 h 622372"/>
                      <a:gd name="connsiteX28" fmla="*/ 612104 w 1140740"/>
                      <a:gd name="connsiteY28" fmla="*/ 155648 h 622372"/>
                      <a:gd name="connsiteX29" fmla="*/ 797840 w 1140740"/>
                      <a:gd name="connsiteY29" fmla="*/ 31824 h 622372"/>
                      <a:gd name="connsiteX30" fmla="*/ 902616 w 1140740"/>
                      <a:gd name="connsiteY30" fmla="*/ 36584 h 622372"/>
                      <a:gd name="connsiteX31" fmla="*/ 955004 w 1140740"/>
                      <a:gd name="connsiteY31" fmla="*/ 17536 h 622372"/>
                      <a:gd name="connsiteX32" fmla="*/ 1027346 w 1140740"/>
                      <a:gd name="connsiteY32" fmla="*/ 0 h 62237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  <a:cxn ang="0">
                        <a:pos x="connsiteX29" y="connsiteY29"/>
                      </a:cxn>
                      <a:cxn ang="0">
                        <a:pos x="connsiteX30" y="connsiteY30"/>
                      </a:cxn>
                      <a:cxn ang="0">
                        <a:pos x="connsiteX31" y="connsiteY31"/>
                      </a:cxn>
                      <a:cxn ang="0">
                        <a:pos x="connsiteX32" y="connsiteY32"/>
                      </a:cxn>
                    </a:cxnLst>
                    <a:rect l="l" t="t" r="r" b="b"/>
                    <a:pathLst>
                      <a:path w="1140740" h="622372">
                        <a:moveTo>
                          <a:pt x="1027346" y="0"/>
                        </a:moveTo>
                        <a:lnTo>
                          <a:pt x="1021680" y="65160"/>
                        </a:lnTo>
                        <a:lnTo>
                          <a:pt x="1064540" y="69924"/>
                        </a:lnTo>
                        <a:lnTo>
                          <a:pt x="1097880" y="103260"/>
                        </a:lnTo>
                        <a:lnTo>
                          <a:pt x="1083592" y="146124"/>
                        </a:lnTo>
                        <a:lnTo>
                          <a:pt x="1140740" y="269948"/>
                        </a:lnTo>
                        <a:lnTo>
                          <a:pt x="1040728" y="346148"/>
                        </a:lnTo>
                        <a:lnTo>
                          <a:pt x="997866" y="346148"/>
                        </a:lnTo>
                        <a:lnTo>
                          <a:pt x="940716" y="408060"/>
                        </a:lnTo>
                        <a:lnTo>
                          <a:pt x="878804" y="369960"/>
                        </a:lnTo>
                        <a:lnTo>
                          <a:pt x="754980" y="369960"/>
                        </a:lnTo>
                        <a:lnTo>
                          <a:pt x="731166" y="422348"/>
                        </a:lnTo>
                        <a:lnTo>
                          <a:pt x="716382" y="457460"/>
                        </a:lnTo>
                        <a:lnTo>
                          <a:pt x="659728" y="450924"/>
                        </a:lnTo>
                        <a:lnTo>
                          <a:pt x="574004" y="493784"/>
                        </a:lnTo>
                        <a:lnTo>
                          <a:pt x="407316" y="527124"/>
                        </a:lnTo>
                        <a:lnTo>
                          <a:pt x="269204" y="622372"/>
                        </a:lnTo>
                        <a:lnTo>
                          <a:pt x="81586" y="610648"/>
                        </a:lnTo>
                        <a:lnTo>
                          <a:pt x="78704" y="608088"/>
                        </a:lnTo>
                        <a:lnTo>
                          <a:pt x="69180" y="541412"/>
                        </a:lnTo>
                        <a:lnTo>
                          <a:pt x="12028" y="469972"/>
                        </a:lnTo>
                        <a:lnTo>
                          <a:pt x="0" y="357724"/>
                        </a:lnTo>
                        <a:lnTo>
                          <a:pt x="23794" y="283956"/>
                        </a:lnTo>
                        <a:lnTo>
                          <a:pt x="26316" y="289000"/>
                        </a:lnTo>
                        <a:lnTo>
                          <a:pt x="183480" y="341384"/>
                        </a:lnTo>
                        <a:lnTo>
                          <a:pt x="254916" y="284236"/>
                        </a:lnTo>
                        <a:lnTo>
                          <a:pt x="273966" y="193748"/>
                        </a:lnTo>
                        <a:lnTo>
                          <a:pt x="346646" y="128720"/>
                        </a:lnTo>
                        <a:lnTo>
                          <a:pt x="612104" y="155648"/>
                        </a:lnTo>
                        <a:lnTo>
                          <a:pt x="797840" y="31824"/>
                        </a:lnTo>
                        <a:lnTo>
                          <a:pt x="902616" y="36584"/>
                        </a:lnTo>
                        <a:lnTo>
                          <a:pt x="955004" y="17536"/>
                        </a:lnTo>
                        <a:lnTo>
                          <a:pt x="1027346" y="0"/>
                        </a:lnTo>
                        <a:close/>
                      </a:path>
                    </a:pathLst>
                  </a:custGeom>
                  <a:solidFill>
                    <a:schemeClr val="accent6">
                      <a:lumMod val="20000"/>
                      <a:lumOff val="80000"/>
                    </a:schemeClr>
                  </a:solidFill>
                  <a:ln w="1270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130" name="フリーフォーム: 図形 2129">
                    <a:extLst>
                      <a:ext uri="{FF2B5EF4-FFF2-40B4-BE49-F238E27FC236}">
                        <a16:creationId xmlns:a16="http://schemas.microsoft.com/office/drawing/2014/main" id="{7E64BCD5-936C-4C38-BFFF-8366BD2AF53C}"/>
                      </a:ext>
                    </a:extLst>
                  </p:cNvPr>
                  <p:cNvSpPr/>
                  <p:nvPr/>
                </p:nvSpPr>
                <p:spPr>
                  <a:xfrm>
                    <a:off x="29005586" y="36040920"/>
                    <a:ext cx="12326" cy="8484"/>
                  </a:xfrm>
                  <a:custGeom>
                    <a:avLst/>
                    <a:gdLst>
                      <a:gd name="connsiteX0" fmla="*/ 0 w 12326"/>
                      <a:gd name="connsiteY0" fmla="*/ 0 h 8484"/>
                      <a:gd name="connsiteX1" fmla="*/ 12326 w 12326"/>
                      <a:gd name="connsiteY1" fmla="*/ 1680 h 8484"/>
                      <a:gd name="connsiteX2" fmla="*/ 2122 w 12326"/>
                      <a:gd name="connsiteY2" fmla="*/ 8484 h 8484"/>
                      <a:gd name="connsiteX3" fmla="*/ 0 w 12326"/>
                      <a:gd name="connsiteY3" fmla="*/ 0 h 848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12326" h="8484">
                        <a:moveTo>
                          <a:pt x="0" y="0"/>
                        </a:moveTo>
                        <a:lnTo>
                          <a:pt x="12326" y="1680"/>
                        </a:lnTo>
                        <a:lnTo>
                          <a:pt x="2122" y="8484"/>
                        </a:lnTo>
                        <a:lnTo>
                          <a:pt x="0" y="0"/>
                        </a:lnTo>
                        <a:close/>
                      </a:path>
                    </a:pathLst>
                  </a:custGeom>
                  <a:solidFill>
                    <a:schemeClr val="accent6">
                      <a:lumMod val="20000"/>
                      <a:lumOff val="80000"/>
                    </a:schemeClr>
                  </a:solidFill>
                  <a:ln w="1270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131" name="フリーフォーム: 図形 2130">
                    <a:extLst>
                      <a:ext uri="{FF2B5EF4-FFF2-40B4-BE49-F238E27FC236}">
                        <a16:creationId xmlns:a16="http://schemas.microsoft.com/office/drawing/2014/main" id="{59675888-86ED-44E3-8D16-D74ED5619236}"/>
                      </a:ext>
                    </a:extLst>
                  </p:cNvPr>
                  <p:cNvSpPr/>
                  <p:nvPr/>
                </p:nvSpPr>
                <p:spPr>
                  <a:xfrm>
                    <a:off x="28989342" y="36049404"/>
                    <a:ext cx="19046" cy="12244"/>
                  </a:xfrm>
                  <a:custGeom>
                    <a:avLst/>
                    <a:gdLst>
                      <a:gd name="connsiteX0" fmla="*/ 18366 w 19046"/>
                      <a:gd name="connsiteY0" fmla="*/ 0 h 12244"/>
                      <a:gd name="connsiteX1" fmla="*/ 19046 w 19046"/>
                      <a:gd name="connsiteY1" fmla="*/ 2720 h 12244"/>
                      <a:gd name="connsiteX2" fmla="*/ 0 w 19046"/>
                      <a:gd name="connsiteY2" fmla="*/ 12244 h 12244"/>
                      <a:gd name="connsiteX3" fmla="*/ 18366 w 19046"/>
                      <a:gd name="connsiteY3" fmla="*/ 0 h 1224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19046" h="12244">
                        <a:moveTo>
                          <a:pt x="18366" y="0"/>
                        </a:moveTo>
                        <a:lnTo>
                          <a:pt x="19046" y="2720"/>
                        </a:lnTo>
                        <a:lnTo>
                          <a:pt x="0" y="12244"/>
                        </a:lnTo>
                        <a:lnTo>
                          <a:pt x="18366" y="0"/>
                        </a:lnTo>
                        <a:close/>
                      </a:path>
                    </a:pathLst>
                  </a:custGeom>
                  <a:solidFill>
                    <a:schemeClr val="accent6">
                      <a:lumMod val="20000"/>
                      <a:lumOff val="80000"/>
                    </a:schemeClr>
                  </a:solidFill>
                  <a:ln w="1270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132" name="フリーフォーム: 図形 2131">
                    <a:extLst>
                      <a:ext uri="{FF2B5EF4-FFF2-40B4-BE49-F238E27FC236}">
                        <a16:creationId xmlns:a16="http://schemas.microsoft.com/office/drawing/2014/main" id="{3D2D8E53-A7CF-42A2-A1CA-382271278048}"/>
                      </a:ext>
                    </a:extLst>
                  </p:cNvPr>
                  <p:cNvSpPr/>
                  <p:nvPr/>
                </p:nvSpPr>
                <p:spPr>
                  <a:xfrm>
                    <a:off x="28922664" y="36378932"/>
                    <a:ext cx="12430" cy="14200"/>
                  </a:xfrm>
                  <a:custGeom>
                    <a:avLst/>
                    <a:gdLst>
                      <a:gd name="connsiteX0" fmla="*/ 1030 w 12430"/>
                      <a:gd name="connsiteY0" fmla="*/ 0 h 14200"/>
                      <a:gd name="connsiteX1" fmla="*/ 12430 w 12430"/>
                      <a:gd name="connsiteY1" fmla="*/ 14200 h 14200"/>
                      <a:gd name="connsiteX2" fmla="*/ 434 w 12430"/>
                      <a:gd name="connsiteY2" fmla="*/ 12200 h 14200"/>
                      <a:gd name="connsiteX3" fmla="*/ 0 w 12430"/>
                      <a:gd name="connsiteY3" fmla="*/ 11332 h 14200"/>
                      <a:gd name="connsiteX4" fmla="*/ 1030 w 12430"/>
                      <a:gd name="connsiteY4" fmla="*/ 0 h 1420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12430" h="14200">
                        <a:moveTo>
                          <a:pt x="1030" y="0"/>
                        </a:moveTo>
                        <a:lnTo>
                          <a:pt x="12430" y="14200"/>
                        </a:lnTo>
                        <a:lnTo>
                          <a:pt x="434" y="12200"/>
                        </a:lnTo>
                        <a:lnTo>
                          <a:pt x="0" y="11332"/>
                        </a:lnTo>
                        <a:lnTo>
                          <a:pt x="1030" y="0"/>
                        </a:lnTo>
                        <a:close/>
                      </a:path>
                    </a:pathLst>
                  </a:custGeom>
                  <a:solidFill>
                    <a:schemeClr val="accent6">
                      <a:lumMod val="20000"/>
                      <a:lumOff val="80000"/>
                    </a:schemeClr>
                  </a:solidFill>
                  <a:ln w="1270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133" name="フリーフォーム: 図形 2132">
                    <a:extLst>
                      <a:ext uri="{FF2B5EF4-FFF2-40B4-BE49-F238E27FC236}">
                        <a16:creationId xmlns:a16="http://schemas.microsoft.com/office/drawing/2014/main" id="{7666339A-0D3C-43AF-A7B0-FB63C0DA19B3}"/>
                      </a:ext>
                    </a:extLst>
                  </p:cNvPr>
                  <p:cNvSpPr/>
                  <p:nvPr/>
                </p:nvSpPr>
                <p:spPr>
                  <a:xfrm>
                    <a:off x="29725916" y="34687560"/>
                    <a:ext cx="356416" cy="354916"/>
                  </a:xfrm>
                  <a:custGeom>
                    <a:avLst/>
                    <a:gdLst>
                      <a:gd name="connsiteX0" fmla="*/ 344484 w 356416"/>
                      <a:gd name="connsiteY0" fmla="*/ 0 h 354916"/>
                      <a:gd name="connsiteX1" fmla="*/ 354034 w 356416"/>
                      <a:gd name="connsiteY1" fmla="*/ 40592 h 354916"/>
                      <a:gd name="connsiteX2" fmla="*/ 323078 w 356416"/>
                      <a:gd name="connsiteY2" fmla="*/ 85832 h 354916"/>
                      <a:gd name="connsiteX3" fmla="*/ 356416 w 356416"/>
                      <a:gd name="connsiteY3" fmla="*/ 164416 h 354916"/>
                      <a:gd name="connsiteX4" fmla="*/ 315934 w 356416"/>
                      <a:gd name="connsiteY4" fmla="*/ 226328 h 354916"/>
                      <a:gd name="connsiteX5" fmla="*/ 258784 w 356416"/>
                      <a:gd name="connsiteY5" fmla="*/ 181084 h 354916"/>
                      <a:gd name="connsiteX6" fmla="*/ 246878 w 356416"/>
                      <a:gd name="connsiteY6" fmla="*/ 192992 h 354916"/>
                      <a:gd name="connsiteX7" fmla="*/ 237352 w 356416"/>
                      <a:gd name="connsiteY7" fmla="*/ 302528 h 354916"/>
                      <a:gd name="connsiteX8" fmla="*/ 215922 w 356416"/>
                      <a:gd name="connsiteY8" fmla="*/ 316816 h 354916"/>
                      <a:gd name="connsiteX9" fmla="*/ 154008 w 356416"/>
                      <a:gd name="connsiteY9" fmla="*/ 285860 h 354916"/>
                      <a:gd name="connsiteX10" fmla="*/ 87334 w 356416"/>
                      <a:gd name="connsiteY10" fmla="*/ 300144 h 354916"/>
                      <a:gd name="connsiteX11" fmla="*/ 73048 w 356416"/>
                      <a:gd name="connsiteY11" fmla="*/ 354916 h 354916"/>
                      <a:gd name="connsiteX12" fmla="*/ 0 w 356416"/>
                      <a:gd name="connsiteY12" fmla="*/ 347048 h 354916"/>
                      <a:gd name="connsiteX13" fmla="*/ 8292 w 356416"/>
                      <a:gd name="connsiteY13" fmla="*/ 331104 h 354916"/>
                      <a:gd name="connsiteX14" fmla="*/ 8292 w 356416"/>
                      <a:gd name="connsiteY14" fmla="*/ 240616 h 354916"/>
                      <a:gd name="connsiteX15" fmla="*/ 55918 w 356416"/>
                      <a:gd name="connsiteY15" fmla="*/ 197752 h 354916"/>
                      <a:gd name="connsiteX16" fmla="*/ 94018 w 356416"/>
                      <a:gd name="connsiteY16" fmla="*/ 126316 h 354916"/>
                      <a:gd name="connsiteX17" fmla="*/ 232130 w 356416"/>
                      <a:gd name="connsiteY17" fmla="*/ 131080 h 35491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</a:cxnLst>
                    <a:rect l="l" t="t" r="r" b="b"/>
                    <a:pathLst>
                      <a:path w="356416" h="354916">
                        <a:moveTo>
                          <a:pt x="344484" y="0"/>
                        </a:moveTo>
                        <a:lnTo>
                          <a:pt x="354034" y="40592"/>
                        </a:lnTo>
                        <a:lnTo>
                          <a:pt x="323078" y="85832"/>
                        </a:lnTo>
                        <a:lnTo>
                          <a:pt x="356416" y="164416"/>
                        </a:lnTo>
                        <a:lnTo>
                          <a:pt x="315934" y="226328"/>
                        </a:lnTo>
                        <a:lnTo>
                          <a:pt x="258784" y="181084"/>
                        </a:lnTo>
                        <a:lnTo>
                          <a:pt x="246878" y="192992"/>
                        </a:lnTo>
                        <a:lnTo>
                          <a:pt x="237352" y="302528"/>
                        </a:lnTo>
                        <a:lnTo>
                          <a:pt x="215922" y="316816"/>
                        </a:lnTo>
                        <a:lnTo>
                          <a:pt x="154008" y="285860"/>
                        </a:lnTo>
                        <a:lnTo>
                          <a:pt x="87334" y="300144"/>
                        </a:lnTo>
                        <a:lnTo>
                          <a:pt x="73048" y="354916"/>
                        </a:lnTo>
                        <a:lnTo>
                          <a:pt x="0" y="347048"/>
                        </a:lnTo>
                        <a:lnTo>
                          <a:pt x="8292" y="331104"/>
                        </a:lnTo>
                        <a:lnTo>
                          <a:pt x="8292" y="240616"/>
                        </a:lnTo>
                        <a:lnTo>
                          <a:pt x="55918" y="197752"/>
                        </a:lnTo>
                        <a:lnTo>
                          <a:pt x="94018" y="126316"/>
                        </a:lnTo>
                        <a:lnTo>
                          <a:pt x="232130" y="131080"/>
                        </a:lnTo>
                        <a:close/>
                      </a:path>
                    </a:pathLst>
                  </a:custGeom>
                  <a:solidFill>
                    <a:schemeClr val="accent6">
                      <a:lumMod val="20000"/>
                      <a:lumOff val="80000"/>
                    </a:schemeClr>
                  </a:solidFill>
                  <a:ln w="1270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134" name="フリーフォーム: 図形 2133">
                    <a:extLst>
                      <a:ext uri="{FF2B5EF4-FFF2-40B4-BE49-F238E27FC236}">
                        <a16:creationId xmlns:a16="http://schemas.microsoft.com/office/drawing/2014/main" id="{554F5091-7008-4C54-96B5-3D6713D1E6F8}"/>
                      </a:ext>
                    </a:extLst>
                  </p:cNvPr>
                  <p:cNvSpPr/>
                  <p:nvPr/>
                </p:nvSpPr>
                <p:spPr>
                  <a:xfrm>
                    <a:off x="29456063" y="36656963"/>
                    <a:ext cx="195262" cy="114300"/>
                  </a:xfrm>
                  <a:custGeom>
                    <a:avLst/>
                    <a:gdLst>
                      <a:gd name="connsiteX0" fmla="*/ 9525 w 195262"/>
                      <a:gd name="connsiteY0" fmla="*/ 0 h 114300"/>
                      <a:gd name="connsiteX1" fmla="*/ 0 w 195262"/>
                      <a:gd name="connsiteY1" fmla="*/ 66675 h 114300"/>
                      <a:gd name="connsiteX2" fmla="*/ 85725 w 195262"/>
                      <a:gd name="connsiteY2" fmla="*/ 114300 h 114300"/>
                      <a:gd name="connsiteX3" fmla="*/ 195262 w 195262"/>
                      <a:gd name="connsiteY3" fmla="*/ 33337 h 114300"/>
                      <a:gd name="connsiteX4" fmla="*/ 9525 w 195262"/>
                      <a:gd name="connsiteY4" fmla="*/ 0 h 11430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195262" h="114300">
                        <a:moveTo>
                          <a:pt x="9525" y="0"/>
                        </a:moveTo>
                        <a:lnTo>
                          <a:pt x="0" y="66675"/>
                        </a:lnTo>
                        <a:lnTo>
                          <a:pt x="85725" y="114300"/>
                        </a:lnTo>
                        <a:lnTo>
                          <a:pt x="195262" y="33337"/>
                        </a:lnTo>
                        <a:lnTo>
                          <a:pt x="9525" y="0"/>
                        </a:lnTo>
                        <a:close/>
                      </a:path>
                    </a:pathLst>
                  </a:custGeom>
                  <a:solidFill>
                    <a:schemeClr val="accent6">
                      <a:lumMod val="20000"/>
                      <a:lumOff val="80000"/>
                    </a:schemeClr>
                  </a:solidFill>
                  <a:ln w="1270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2100" name="フリーフォーム: 図形 2099">
                  <a:extLst>
                    <a:ext uri="{FF2B5EF4-FFF2-40B4-BE49-F238E27FC236}">
                      <a16:creationId xmlns:a16="http://schemas.microsoft.com/office/drawing/2014/main" id="{08B931E4-0899-4483-9FF0-742253C344E3}"/>
                    </a:ext>
                  </a:extLst>
                </p:cNvPr>
                <p:cNvSpPr/>
                <p:nvPr/>
              </p:nvSpPr>
              <p:spPr>
                <a:xfrm>
                  <a:off x="27165300" y="33324800"/>
                  <a:ext cx="2921000" cy="3505200"/>
                </a:xfrm>
                <a:custGeom>
                  <a:avLst/>
                  <a:gdLst>
                    <a:gd name="connsiteX0" fmla="*/ 2300288 w 2921000"/>
                    <a:gd name="connsiteY0" fmla="*/ 3332164 h 3505200"/>
                    <a:gd name="connsiteX1" fmla="*/ 2486024 w 2921000"/>
                    <a:gd name="connsiteY1" fmla="*/ 3365500 h 3505200"/>
                    <a:gd name="connsiteX2" fmla="*/ 2376488 w 2921000"/>
                    <a:gd name="connsiteY2" fmla="*/ 3446464 h 3505200"/>
                    <a:gd name="connsiteX3" fmla="*/ 2290764 w 2921000"/>
                    <a:gd name="connsiteY3" fmla="*/ 3398840 h 3505200"/>
                    <a:gd name="connsiteX4" fmla="*/ 1828800 w 2921000"/>
                    <a:gd name="connsiteY4" fmla="*/ 0 h 3505200"/>
                    <a:gd name="connsiteX5" fmla="*/ 1854200 w 2921000"/>
                    <a:gd name="connsiteY5" fmla="*/ 120650 h 3505200"/>
                    <a:gd name="connsiteX6" fmla="*/ 1847850 w 2921000"/>
                    <a:gd name="connsiteY6" fmla="*/ 196850 h 3505200"/>
                    <a:gd name="connsiteX7" fmla="*/ 1885950 w 2921000"/>
                    <a:gd name="connsiteY7" fmla="*/ 393700 h 3505200"/>
                    <a:gd name="connsiteX8" fmla="*/ 1917700 w 2921000"/>
                    <a:gd name="connsiteY8" fmla="*/ 438152 h 3505200"/>
                    <a:gd name="connsiteX9" fmla="*/ 1981200 w 2921000"/>
                    <a:gd name="connsiteY9" fmla="*/ 400048 h 3505200"/>
                    <a:gd name="connsiteX10" fmla="*/ 2038350 w 2921000"/>
                    <a:gd name="connsiteY10" fmla="*/ 457200 h 3505200"/>
                    <a:gd name="connsiteX11" fmla="*/ 2038350 w 2921000"/>
                    <a:gd name="connsiteY11" fmla="*/ 590552 h 3505200"/>
                    <a:gd name="connsiteX12" fmla="*/ 1968500 w 2921000"/>
                    <a:gd name="connsiteY12" fmla="*/ 641352 h 3505200"/>
                    <a:gd name="connsiteX13" fmla="*/ 1924050 w 2921000"/>
                    <a:gd name="connsiteY13" fmla="*/ 603248 h 3505200"/>
                    <a:gd name="connsiteX14" fmla="*/ 1822450 w 2921000"/>
                    <a:gd name="connsiteY14" fmla="*/ 622300 h 3505200"/>
                    <a:gd name="connsiteX15" fmla="*/ 1771650 w 2921000"/>
                    <a:gd name="connsiteY15" fmla="*/ 660400 h 3505200"/>
                    <a:gd name="connsiteX16" fmla="*/ 1784350 w 2921000"/>
                    <a:gd name="connsiteY16" fmla="*/ 730248 h 3505200"/>
                    <a:gd name="connsiteX17" fmla="*/ 1752600 w 2921000"/>
                    <a:gd name="connsiteY17" fmla="*/ 768352 h 3505200"/>
                    <a:gd name="connsiteX18" fmla="*/ 1689100 w 2921000"/>
                    <a:gd name="connsiteY18" fmla="*/ 825500 h 3505200"/>
                    <a:gd name="connsiteX19" fmla="*/ 1670050 w 2921000"/>
                    <a:gd name="connsiteY19" fmla="*/ 876300 h 3505200"/>
                    <a:gd name="connsiteX20" fmla="*/ 1631950 w 2921000"/>
                    <a:gd name="connsiteY20" fmla="*/ 889000 h 3505200"/>
                    <a:gd name="connsiteX21" fmla="*/ 1587500 w 2921000"/>
                    <a:gd name="connsiteY21" fmla="*/ 1016000 h 3505200"/>
                    <a:gd name="connsiteX22" fmla="*/ 1492250 w 2921000"/>
                    <a:gd name="connsiteY22" fmla="*/ 1054100 h 3505200"/>
                    <a:gd name="connsiteX23" fmla="*/ 1485900 w 2921000"/>
                    <a:gd name="connsiteY23" fmla="*/ 1149352 h 3505200"/>
                    <a:gd name="connsiteX24" fmla="*/ 1657350 w 2921000"/>
                    <a:gd name="connsiteY24" fmla="*/ 1301752 h 3505200"/>
                    <a:gd name="connsiteX25" fmla="*/ 1638300 w 2921000"/>
                    <a:gd name="connsiteY25" fmla="*/ 1377952 h 3505200"/>
                    <a:gd name="connsiteX26" fmla="*/ 1733550 w 2921000"/>
                    <a:gd name="connsiteY26" fmla="*/ 1390648 h 3505200"/>
                    <a:gd name="connsiteX27" fmla="*/ 1784350 w 2921000"/>
                    <a:gd name="connsiteY27" fmla="*/ 1498600 h 3505200"/>
                    <a:gd name="connsiteX28" fmla="*/ 1784350 w 2921000"/>
                    <a:gd name="connsiteY28" fmla="*/ 1619248 h 3505200"/>
                    <a:gd name="connsiteX29" fmla="*/ 1727200 w 2921000"/>
                    <a:gd name="connsiteY29" fmla="*/ 1631952 h 3505200"/>
                    <a:gd name="connsiteX30" fmla="*/ 1682750 w 2921000"/>
                    <a:gd name="connsiteY30" fmla="*/ 1790700 h 3505200"/>
                    <a:gd name="connsiteX31" fmla="*/ 1739900 w 2921000"/>
                    <a:gd name="connsiteY31" fmla="*/ 1841500 h 3505200"/>
                    <a:gd name="connsiteX32" fmla="*/ 1752600 w 2921000"/>
                    <a:gd name="connsiteY32" fmla="*/ 1924048 h 3505200"/>
                    <a:gd name="connsiteX33" fmla="*/ 1841500 w 2921000"/>
                    <a:gd name="connsiteY33" fmla="*/ 1866900 h 3505200"/>
                    <a:gd name="connsiteX34" fmla="*/ 1885950 w 2921000"/>
                    <a:gd name="connsiteY34" fmla="*/ 1797048 h 3505200"/>
                    <a:gd name="connsiteX35" fmla="*/ 2019300 w 2921000"/>
                    <a:gd name="connsiteY35" fmla="*/ 1797048 h 3505200"/>
                    <a:gd name="connsiteX36" fmla="*/ 2133600 w 2921000"/>
                    <a:gd name="connsiteY36" fmla="*/ 1835152 h 3505200"/>
                    <a:gd name="connsiteX37" fmla="*/ 2222500 w 2921000"/>
                    <a:gd name="connsiteY37" fmla="*/ 1822448 h 3505200"/>
                    <a:gd name="connsiteX38" fmla="*/ 2330450 w 2921000"/>
                    <a:gd name="connsiteY38" fmla="*/ 1778000 h 3505200"/>
                    <a:gd name="connsiteX39" fmla="*/ 2444750 w 2921000"/>
                    <a:gd name="connsiteY39" fmla="*/ 1803400 h 3505200"/>
                    <a:gd name="connsiteX40" fmla="*/ 2476500 w 2921000"/>
                    <a:gd name="connsiteY40" fmla="*/ 1727200 h 3505200"/>
                    <a:gd name="connsiteX41" fmla="*/ 2527300 w 2921000"/>
                    <a:gd name="connsiteY41" fmla="*/ 1752600 h 3505200"/>
                    <a:gd name="connsiteX42" fmla="*/ 2565400 w 2921000"/>
                    <a:gd name="connsiteY42" fmla="*/ 1866900 h 3505200"/>
                    <a:gd name="connsiteX43" fmla="*/ 2457450 w 2921000"/>
                    <a:gd name="connsiteY43" fmla="*/ 1898648 h 3505200"/>
                    <a:gd name="connsiteX44" fmla="*/ 2451100 w 2921000"/>
                    <a:gd name="connsiteY44" fmla="*/ 2095500 h 3505200"/>
                    <a:gd name="connsiteX45" fmla="*/ 2578100 w 2921000"/>
                    <a:gd name="connsiteY45" fmla="*/ 2171700 h 3505200"/>
                    <a:gd name="connsiteX46" fmla="*/ 2622550 w 2921000"/>
                    <a:gd name="connsiteY46" fmla="*/ 2311400 h 3505200"/>
                    <a:gd name="connsiteX47" fmla="*/ 2711450 w 2921000"/>
                    <a:gd name="connsiteY47" fmla="*/ 2343152 h 3505200"/>
                    <a:gd name="connsiteX48" fmla="*/ 2717800 w 2921000"/>
                    <a:gd name="connsiteY48" fmla="*/ 2406648 h 3505200"/>
                    <a:gd name="connsiteX49" fmla="*/ 2806700 w 2921000"/>
                    <a:gd name="connsiteY49" fmla="*/ 2432048 h 3505200"/>
                    <a:gd name="connsiteX50" fmla="*/ 2832100 w 2921000"/>
                    <a:gd name="connsiteY50" fmla="*/ 2387600 h 3505200"/>
                    <a:gd name="connsiteX51" fmla="*/ 2921000 w 2921000"/>
                    <a:gd name="connsiteY51" fmla="*/ 2444752 h 3505200"/>
                    <a:gd name="connsiteX52" fmla="*/ 2851150 w 2921000"/>
                    <a:gd name="connsiteY52" fmla="*/ 2540000 h 3505200"/>
                    <a:gd name="connsiteX53" fmla="*/ 2863850 w 2921000"/>
                    <a:gd name="connsiteY53" fmla="*/ 2686048 h 3505200"/>
                    <a:gd name="connsiteX54" fmla="*/ 2717800 w 2921000"/>
                    <a:gd name="connsiteY54" fmla="*/ 2717800 h 3505200"/>
                    <a:gd name="connsiteX55" fmla="*/ 2736850 w 2921000"/>
                    <a:gd name="connsiteY55" fmla="*/ 2787648 h 3505200"/>
                    <a:gd name="connsiteX56" fmla="*/ 2679700 w 2921000"/>
                    <a:gd name="connsiteY56" fmla="*/ 2870200 h 3505200"/>
                    <a:gd name="connsiteX57" fmla="*/ 2781300 w 2921000"/>
                    <a:gd name="connsiteY57" fmla="*/ 2908300 h 3505200"/>
                    <a:gd name="connsiteX58" fmla="*/ 2743200 w 2921000"/>
                    <a:gd name="connsiteY58" fmla="*/ 2971800 h 3505200"/>
                    <a:gd name="connsiteX59" fmla="*/ 2660650 w 2921000"/>
                    <a:gd name="connsiteY59" fmla="*/ 3009900 h 3505200"/>
                    <a:gd name="connsiteX60" fmla="*/ 2641600 w 2921000"/>
                    <a:gd name="connsiteY60" fmla="*/ 3073400 h 3505200"/>
                    <a:gd name="connsiteX61" fmla="*/ 2349500 w 2921000"/>
                    <a:gd name="connsiteY61" fmla="*/ 3213100 h 3505200"/>
                    <a:gd name="connsiteX62" fmla="*/ 2260600 w 2921000"/>
                    <a:gd name="connsiteY62" fmla="*/ 3295648 h 3505200"/>
                    <a:gd name="connsiteX63" fmla="*/ 2222500 w 2921000"/>
                    <a:gd name="connsiteY63" fmla="*/ 3352800 h 3505200"/>
                    <a:gd name="connsiteX64" fmla="*/ 2228850 w 2921000"/>
                    <a:gd name="connsiteY64" fmla="*/ 3429000 h 3505200"/>
                    <a:gd name="connsiteX65" fmla="*/ 2235200 w 2921000"/>
                    <a:gd name="connsiteY65" fmla="*/ 3486152 h 3505200"/>
                    <a:gd name="connsiteX66" fmla="*/ 2165350 w 2921000"/>
                    <a:gd name="connsiteY66" fmla="*/ 3505200 h 3505200"/>
                    <a:gd name="connsiteX67" fmla="*/ 2133600 w 2921000"/>
                    <a:gd name="connsiteY67" fmla="*/ 3460752 h 3505200"/>
                    <a:gd name="connsiteX68" fmla="*/ 2184400 w 2921000"/>
                    <a:gd name="connsiteY68" fmla="*/ 3429000 h 3505200"/>
                    <a:gd name="connsiteX69" fmla="*/ 2190750 w 2921000"/>
                    <a:gd name="connsiteY69" fmla="*/ 3365500 h 3505200"/>
                    <a:gd name="connsiteX70" fmla="*/ 2133600 w 2921000"/>
                    <a:gd name="connsiteY70" fmla="*/ 3340100 h 3505200"/>
                    <a:gd name="connsiteX71" fmla="*/ 2006600 w 2921000"/>
                    <a:gd name="connsiteY71" fmla="*/ 3333752 h 3505200"/>
                    <a:gd name="connsiteX72" fmla="*/ 1974850 w 2921000"/>
                    <a:gd name="connsiteY72" fmla="*/ 3327400 h 3505200"/>
                    <a:gd name="connsiteX73" fmla="*/ 1847850 w 2921000"/>
                    <a:gd name="connsiteY73" fmla="*/ 3276600 h 3505200"/>
                    <a:gd name="connsiteX74" fmla="*/ 1727200 w 2921000"/>
                    <a:gd name="connsiteY74" fmla="*/ 3251200 h 3505200"/>
                    <a:gd name="connsiteX75" fmla="*/ 1568450 w 2921000"/>
                    <a:gd name="connsiteY75" fmla="*/ 3213100 h 3505200"/>
                    <a:gd name="connsiteX76" fmla="*/ 1479550 w 2921000"/>
                    <a:gd name="connsiteY76" fmla="*/ 3206752 h 3505200"/>
                    <a:gd name="connsiteX77" fmla="*/ 1301750 w 2921000"/>
                    <a:gd name="connsiteY77" fmla="*/ 3092448 h 3505200"/>
                    <a:gd name="connsiteX78" fmla="*/ 1244600 w 2921000"/>
                    <a:gd name="connsiteY78" fmla="*/ 3092448 h 3505200"/>
                    <a:gd name="connsiteX79" fmla="*/ 1028700 w 2921000"/>
                    <a:gd name="connsiteY79" fmla="*/ 2933700 h 3505200"/>
                    <a:gd name="connsiteX80" fmla="*/ 996950 w 2921000"/>
                    <a:gd name="connsiteY80" fmla="*/ 2730500 h 3505200"/>
                    <a:gd name="connsiteX81" fmla="*/ 850900 w 2921000"/>
                    <a:gd name="connsiteY81" fmla="*/ 2654300 h 3505200"/>
                    <a:gd name="connsiteX82" fmla="*/ 863600 w 2921000"/>
                    <a:gd name="connsiteY82" fmla="*/ 2622552 h 3505200"/>
                    <a:gd name="connsiteX83" fmla="*/ 895350 w 2921000"/>
                    <a:gd name="connsiteY83" fmla="*/ 2578100 h 3505200"/>
                    <a:gd name="connsiteX84" fmla="*/ 984250 w 2921000"/>
                    <a:gd name="connsiteY84" fmla="*/ 2571752 h 3505200"/>
                    <a:gd name="connsiteX85" fmla="*/ 1003300 w 2921000"/>
                    <a:gd name="connsiteY85" fmla="*/ 2476500 h 3505200"/>
                    <a:gd name="connsiteX86" fmla="*/ 984250 w 2921000"/>
                    <a:gd name="connsiteY86" fmla="*/ 2451100 h 3505200"/>
                    <a:gd name="connsiteX87" fmla="*/ 901700 w 2921000"/>
                    <a:gd name="connsiteY87" fmla="*/ 2419352 h 3505200"/>
                    <a:gd name="connsiteX88" fmla="*/ 895350 w 2921000"/>
                    <a:gd name="connsiteY88" fmla="*/ 2355848 h 3505200"/>
                    <a:gd name="connsiteX89" fmla="*/ 806450 w 2921000"/>
                    <a:gd name="connsiteY89" fmla="*/ 2355848 h 3505200"/>
                    <a:gd name="connsiteX90" fmla="*/ 793750 w 2921000"/>
                    <a:gd name="connsiteY90" fmla="*/ 2305048 h 3505200"/>
                    <a:gd name="connsiteX91" fmla="*/ 609600 w 2921000"/>
                    <a:gd name="connsiteY91" fmla="*/ 2203448 h 3505200"/>
                    <a:gd name="connsiteX92" fmla="*/ 539750 w 2921000"/>
                    <a:gd name="connsiteY92" fmla="*/ 2209800 h 3505200"/>
                    <a:gd name="connsiteX93" fmla="*/ 520700 w 2921000"/>
                    <a:gd name="connsiteY93" fmla="*/ 2165352 h 3505200"/>
                    <a:gd name="connsiteX94" fmla="*/ 336550 w 2921000"/>
                    <a:gd name="connsiteY94" fmla="*/ 2025648 h 3505200"/>
                    <a:gd name="connsiteX95" fmla="*/ 241300 w 2921000"/>
                    <a:gd name="connsiteY95" fmla="*/ 1854200 h 3505200"/>
                    <a:gd name="connsiteX96" fmla="*/ 0 w 2921000"/>
                    <a:gd name="connsiteY96" fmla="*/ 1866900 h 3505200"/>
                    <a:gd name="connsiteX97" fmla="*/ 12700 w 2921000"/>
                    <a:gd name="connsiteY97" fmla="*/ 1809752 h 3505200"/>
                    <a:gd name="connsiteX98" fmla="*/ 12700 w 2921000"/>
                    <a:gd name="connsiteY98" fmla="*/ 1771648 h 3505200"/>
                    <a:gd name="connsiteX99" fmla="*/ 44450 w 2921000"/>
                    <a:gd name="connsiteY99" fmla="*/ 1746248 h 3505200"/>
                    <a:gd name="connsiteX100" fmla="*/ 76200 w 2921000"/>
                    <a:gd name="connsiteY100" fmla="*/ 1657352 h 3505200"/>
                    <a:gd name="connsiteX101" fmla="*/ 139700 w 2921000"/>
                    <a:gd name="connsiteY101" fmla="*/ 1593848 h 3505200"/>
                    <a:gd name="connsiteX102" fmla="*/ 50800 w 2921000"/>
                    <a:gd name="connsiteY102" fmla="*/ 1543048 h 3505200"/>
                    <a:gd name="connsiteX103" fmla="*/ 120650 w 2921000"/>
                    <a:gd name="connsiteY103" fmla="*/ 1435100 h 3505200"/>
                    <a:gd name="connsiteX104" fmla="*/ 260350 w 2921000"/>
                    <a:gd name="connsiteY104" fmla="*/ 1409700 h 3505200"/>
                    <a:gd name="connsiteX105" fmla="*/ 311150 w 2921000"/>
                    <a:gd name="connsiteY105" fmla="*/ 1314448 h 3505200"/>
                    <a:gd name="connsiteX106" fmla="*/ 279400 w 2921000"/>
                    <a:gd name="connsiteY106" fmla="*/ 1270000 h 3505200"/>
                    <a:gd name="connsiteX107" fmla="*/ 241300 w 2921000"/>
                    <a:gd name="connsiteY107" fmla="*/ 1193800 h 3505200"/>
                    <a:gd name="connsiteX108" fmla="*/ 88900 w 2921000"/>
                    <a:gd name="connsiteY108" fmla="*/ 1168400 h 3505200"/>
                    <a:gd name="connsiteX109" fmla="*/ 127000 w 2921000"/>
                    <a:gd name="connsiteY109" fmla="*/ 1111248 h 3505200"/>
                    <a:gd name="connsiteX110" fmla="*/ 260350 w 2921000"/>
                    <a:gd name="connsiteY110" fmla="*/ 1009648 h 3505200"/>
                    <a:gd name="connsiteX111" fmla="*/ 215900 w 2921000"/>
                    <a:gd name="connsiteY111" fmla="*/ 901700 h 3505200"/>
                    <a:gd name="connsiteX112" fmla="*/ 342900 w 2921000"/>
                    <a:gd name="connsiteY112" fmla="*/ 927100 h 3505200"/>
                    <a:gd name="connsiteX113" fmla="*/ 406400 w 2921000"/>
                    <a:gd name="connsiteY113" fmla="*/ 895352 h 3505200"/>
                    <a:gd name="connsiteX114" fmla="*/ 374650 w 2921000"/>
                    <a:gd name="connsiteY114" fmla="*/ 850900 h 3505200"/>
                    <a:gd name="connsiteX115" fmla="*/ 400050 w 2921000"/>
                    <a:gd name="connsiteY115" fmla="*/ 825500 h 3505200"/>
                    <a:gd name="connsiteX116" fmla="*/ 381000 w 2921000"/>
                    <a:gd name="connsiteY116" fmla="*/ 762000 h 3505200"/>
                    <a:gd name="connsiteX117" fmla="*/ 254000 w 2921000"/>
                    <a:gd name="connsiteY117" fmla="*/ 704848 h 3505200"/>
                    <a:gd name="connsiteX118" fmla="*/ 260350 w 2921000"/>
                    <a:gd name="connsiteY118" fmla="*/ 628648 h 3505200"/>
                    <a:gd name="connsiteX119" fmla="*/ 209550 w 2921000"/>
                    <a:gd name="connsiteY119" fmla="*/ 546100 h 3505200"/>
                    <a:gd name="connsiteX120" fmla="*/ 146050 w 2921000"/>
                    <a:gd name="connsiteY120" fmla="*/ 488952 h 3505200"/>
                    <a:gd name="connsiteX121" fmla="*/ 25400 w 2921000"/>
                    <a:gd name="connsiteY121" fmla="*/ 412752 h 3505200"/>
                    <a:gd name="connsiteX122" fmla="*/ 57150 w 2921000"/>
                    <a:gd name="connsiteY122" fmla="*/ 292100 h 3505200"/>
                    <a:gd name="connsiteX123" fmla="*/ 120650 w 2921000"/>
                    <a:gd name="connsiteY123" fmla="*/ 254000 h 3505200"/>
                    <a:gd name="connsiteX124" fmla="*/ 133350 w 2921000"/>
                    <a:gd name="connsiteY124" fmla="*/ 349248 h 3505200"/>
                    <a:gd name="connsiteX125" fmla="*/ 234950 w 2921000"/>
                    <a:gd name="connsiteY125" fmla="*/ 393700 h 3505200"/>
                    <a:gd name="connsiteX126" fmla="*/ 311150 w 2921000"/>
                    <a:gd name="connsiteY126" fmla="*/ 381000 h 3505200"/>
                    <a:gd name="connsiteX127" fmla="*/ 381000 w 2921000"/>
                    <a:gd name="connsiteY127" fmla="*/ 412752 h 3505200"/>
                    <a:gd name="connsiteX128" fmla="*/ 469900 w 2921000"/>
                    <a:gd name="connsiteY128" fmla="*/ 355600 h 3505200"/>
                    <a:gd name="connsiteX129" fmla="*/ 495300 w 2921000"/>
                    <a:gd name="connsiteY129" fmla="*/ 292100 h 3505200"/>
                    <a:gd name="connsiteX130" fmla="*/ 546100 w 2921000"/>
                    <a:gd name="connsiteY130" fmla="*/ 298448 h 3505200"/>
                    <a:gd name="connsiteX131" fmla="*/ 730250 w 2921000"/>
                    <a:gd name="connsiteY131" fmla="*/ 304800 h 3505200"/>
                    <a:gd name="connsiteX132" fmla="*/ 812800 w 2921000"/>
                    <a:gd name="connsiteY132" fmla="*/ 266700 h 3505200"/>
                    <a:gd name="connsiteX133" fmla="*/ 889000 w 2921000"/>
                    <a:gd name="connsiteY133" fmla="*/ 209550 h 3505200"/>
                    <a:gd name="connsiteX134" fmla="*/ 1092200 w 2921000"/>
                    <a:gd name="connsiteY134" fmla="*/ 184150 h 3505200"/>
                    <a:gd name="connsiteX135" fmla="*/ 1111250 w 2921000"/>
                    <a:gd name="connsiteY135" fmla="*/ 146050 h 3505200"/>
                    <a:gd name="connsiteX136" fmla="*/ 1231900 w 2921000"/>
                    <a:gd name="connsiteY136" fmla="*/ 133350 h 3505200"/>
                    <a:gd name="connsiteX137" fmla="*/ 1314450 w 2921000"/>
                    <a:gd name="connsiteY137" fmla="*/ 95250 h 3505200"/>
                    <a:gd name="connsiteX138" fmla="*/ 1352550 w 2921000"/>
                    <a:gd name="connsiteY138" fmla="*/ 133350 h 3505200"/>
                    <a:gd name="connsiteX139" fmla="*/ 1365250 w 2921000"/>
                    <a:gd name="connsiteY139" fmla="*/ 203200 h 3505200"/>
                    <a:gd name="connsiteX140" fmla="*/ 1485900 w 2921000"/>
                    <a:gd name="connsiteY140" fmla="*/ 107950 h 3505200"/>
                    <a:gd name="connsiteX141" fmla="*/ 1549400 w 2921000"/>
                    <a:gd name="connsiteY141" fmla="*/ 38100 h 35052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  <a:cxn ang="0">
                      <a:pos x="connsiteX101" y="connsiteY101"/>
                    </a:cxn>
                    <a:cxn ang="0">
                      <a:pos x="connsiteX102" y="connsiteY102"/>
                    </a:cxn>
                    <a:cxn ang="0">
                      <a:pos x="connsiteX103" y="connsiteY103"/>
                    </a:cxn>
                    <a:cxn ang="0">
                      <a:pos x="connsiteX104" y="connsiteY104"/>
                    </a:cxn>
                    <a:cxn ang="0">
                      <a:pos x="connsiteX105" y="connsiteY105"/>
                    </a:cxn>
                    <a:cxn ang="0">
                      <a:pos x="connsiteX106" y="connsiteY106"/>
                    </a:cxn>
                    <a:cxn ang="0">
                      <a:pos x="connsiteX107" y="connsiteY107"/>
                    </a:cxn>
                    <a:cxn ang="0">
                      <a:pos x="connsiteX108" y="connsiteY108"/>
                    </a:cxn>
                    <a:cxn ang="0">
                      <a:pos x="connsiteX109" y="connsiteY109"/>
                    </a:cxn>
                    <a:cxn ang="0">
                      <a:pos x="connsiteX110" y="connsiteY110"/>
                    </a:cxn>
                    <a:cxn ang="0">
                      <a:pos x="connsiteX111" y="connsiteY111"/>
                    </a:cxn>
                    <a:cxn ang="0">
                      <a:pos x="connsiteX112" y="connsiteY112"/>
                    </a:cxn>
                    <a:cxn ang="0">
                      <a:pos x="connsiteX113" y="connsiteY113"/>
                    </a:cxn>
                    <a:cxn ang="0">
                      <a:pos x="connsiteX114" y="connsiteY114"/>
                    </a:cxn>
                    <a:cxn ang="0">
                      <a:pos x="connsiteX115" y="connsiteY115"/>
                    </a:cxn>
                    <a:cxn ang="0">
                      <a:pos x="connsiteX116" y="connsiteY116"/>
                    </a:cxn>
                    <a:cxn ang="0">
                      <a:pos x="connsiteX117" y="connsiteY117"/>
                    </a:cxn>
                    <a:cxn ang="0">
                      <a:pos x="connsiteX118" y="connsiteY118"/>
                    </a:cxn>
                    <a:cxn ang="0">
                      <a:pos x="connsiteX119" y="connsiteY119"/>
                    </a:cxn>
                    <a:cxn ang="0">
                      <a:pos x="connsiteX120" y="connsiteY120"/>
                    </a:cxn>
                    <a:cxn ang="0">
                      <a:pos x="connsiteX121" y="connsiteY121"/>
                    </a:cxn>
                    <a:cxn ang="0">
                      <a:pos x="connsiteX122" y="connsiteY122"/>
                    </a:cxn>
                    <a:cxn ang="0">
                      <a:pos x="connsiteX123" y="connsiteY123"/>
                    </a:cxn>
                    <a:cxn ang="0">
                      <a:pos x="connsiteX124" y="connsiteY124"/>
                    </a:cxn>
                    <a:cxn ang="0">
                      <a:pos x="connsiteX125" y="connsiteY125"/>
                    </a:cxn>
                    <a:cxn ang="0">
                      <a:pos x="connsiteX126" y="connsiteY126"/>
                    </a:cxn>
                    <a:cxn ang="0">
                      <a:pos x="connsiteX127" y="connsiteY127"/>
                    </a:cxn>
                    <a:cxn ang="0">
                      <a:pos x="connsiteX128" y="connsiteY128"/>
                    </a:cxn>
                    <a:cxn ang="0">
                      <a:pos x="connsiteX129" y="connsiteY129"/>
                    </a:cxn>
                    <a:cxn ang="0">
                      <a:pos x="connsiteX130" y="connsiteY130"/>
                    </a:cxn>
                    <a:cxn ang="0">
                      <a:pos x="connsiteX131" y="connsiteY131"/>
                    </a:cxn>
                    <a:cxn ang="0">
                      <a:pos x="connsiteX132" y="connsiteY132"/>
                    </a:cxn>
                    <a:cxn ang="0">
                      <a:pos x="connsiteX133" y="connsiteY133"/>
                    </a:cxn>
                    <a:cxn ang="0">
                      <a:pos x="connsiteX134" y="connsiteY134"/>
                    </a:cxn>
                    <a:cxn ang="0">
                      <a:pos x="connsiteX135" y="connsiteY135"/>
                    </a:cxn>
                    <a:cxn ang="0">
                      <a:pos x="connsiteX136" y="connsiteY136"/>
                    </a:cxn>
                    <a:cxn ang="0">
                      <a:pos x="connsiteX137" y="connsiteY137"/>
                    </a:cxn>
                    <a:cxn ang="0">
                      <a:pos x="connsiteX138" y="connsiteY138"/>
                    </a:cxn>
                    <a:cxn ang="0">
                      <a:pos x="connsiteX139" y="connsiteY139"/>
                    </a:cxn>
                    <a:cxn ang="0">
                      <a:pos x="connsiteX140" y="connsiteY140"/>
                    </a:cxn>
                    <a:cxn ang="0">
                      <a:pos x="connsiteX141" y="connsiteY141"/>
                    </a:cxn>
                  </a:cxnLst>
                  <a:rect l="l" t="t" r="r" b="b"/>
                  <a:pathLst>
                    <a:path w="2921000" h="3505200">
                      <a:moveTo>
                        <a:pt x="2300288" y="3332164"/>
                      </a:moveTo>
                      <a:lnTo>
                        <a:pt x="2486024" y="3365500"/>
                      </a:lnTo>
                      <a:lnTo>
                        <a:pt x="2376488" y="3446464"/>
                      </a:lnTo>
                      <a:lnTo>
                        <a:pt x="2290764" y="3398840"/>
                      </a:lnTo>
                      <a:close/>
                      <a:moveTo>
                        <a:pt x="1828800" y="0"/>
                      </a:moveTo>
                      <a:lnTo>
                        <a:pt x="1854200" y="120650"/>
                      </a:lnTo>
                      <a:lnTo>
                        <a:pt x="1847850" y="196850"/>
                      </a:lnTo>
                      <a:lnTo>
                        <a:pt x="1885950" y="393700"/>
                      </a:lnTo>
                      <a:lnTo>
                        <a:pt x="1917700" y="438152"/>
                      </a:lnTo>
                      <a:lnTo>
                        <a:pt x="1981200" y="400048"/>
                      </a:lnTo>
                      <a:lnTo>
                        <a:pt x="2038350" y="457200"/>
                      </a:lnTo>
                      <a:lnTo>
                        <a:pt x="2038350" y="590552"/>
                      </a:lnTo>
                      <a:lnTo>
                        <a:pt x="1968500" y="641352"/>
                      </a:lnTo>
                      <a:lnTo>
                        <a:pt x="1924050" y="603248"/>
                      </a:lnTo>
                      <a:lnTo>
                        <a:pt x="1822450" y="622300"/>
                      </a:lnTo>
                      <a:lnTo>
                        <a:pt x="1771650" y="660400"/>
                      </a:lnTo>
                      <a:lnTo>
                        <a:pt x="1784350" y="730248"/>
                      </a:lnTo>
                      <a:lnTo>
                        <a:pt x="1752600" y="768352"/>
                      </a:lnTo>
                      <a:lnTo>
                        <a:pt x="1689100" y="825500"/>
                      </a:lnTo>
                      <a:lnTo>
                        <a:pt x="1670050" y="876300"/>
                      </a:lnTo>
                      <a:lnTo>
                        <a:pt x="1631950" y="889000"/>
                      </a:lnTo>
                      <a:lnTo>
                        <a:pt x="1587500" y="1016000"/>
                      </a:lnTo>
                      <a:lnTo>
                        <a:pt x="1492250" y="1054100"/>
                      </a:lnTo>
                      <a:lnTo>
                        <a:pt x="1485900" y="1149352"/>
                      </a:lnTo>
                      <a:lnTo>
                        <a:pt x="1657350" y="1301752"/>
                      </a:lnTo>
                      <a:lnTo>
                        <a:pt x="1638300" y="1377952"/>
                      </a:lnTo>
                      <a:lnTo>
                        <a:pt x="1733550" y="1390648"/>
                      </a:lnTo>
                      <a:lnTo>
                        <a:pt x="1784350" y="1498600"/>
                      </a:lnTo>
                      <a:lnTo>
                        <a:pt x="1784350" y="1619248"/>
                      </a:lnTo>
                      <a:lnTo>
                        <a:pt x="1727200" y="1631952"/>
                      </a:lnTo>
                      <a:lnTo>
                        <a:pt x="1682750" y="1790700"/>
                      </a:lnTo>
                      <a:lnTo>
                        <a:pt x="1739900" y="1841500"/>
                      </a:lnTo>
                      <a:lnTo>
                        <a:pt x="1752600" y="1924048"/>
                      </a:lnTo>
                      <a:lnTo>
                        <a:pt x="1841500" y="1866900"/>
                      </a:lnTo>
                      <a:lnTo>
                        <a:pt x="1885950" y="1797048"/>
                      </a:lnTo>
                      <a:lnTo>
                        <a:pt x="2019300" y="1797048"/>
                      </a:lnTo>
                      <a:lnTo>
                        <a:pt x="2133600" y="1835152"/>
                      </a:lnTo>
                      <a:lnTo>
                        <a:pt x="2222500" y="1822448"/>
                      </a:lnTo>
                      <a:lnTo>
                        <a:pt x="2330450" y="1778000"/>
                      </a:lnTo>
                      <a:lnTo>
                        <a:pt x="2444750" y="1803400"/>
                      </a:lnTo>
                      <a:lnTo>
                        <a:pt x="2476500" y="1727200"/>
                      </a:lnTo>
                      <a:lnTo>
                        <a:pt x="2527300" y="1752600"/>
                      </a:lnTo>
                      <a:lnTo>
                        <a:pt x="2565400" y="1866900"/>
                      </a:lnTo>
                      <a:lnTo>
                        <a:pt x="2457450" y="1898648"/>
                      </a:lnTo>
                      <a:lnTo>
                        <a:pt x="2451100" y="2095500"/>
                      </a:lnTo>
                      <a:lnTo>
                        <a:pt x="2578100" y="2171700"/>
                      </a:lnTo>
                      <a:lnTo>
                        <a:pt x="2622550" y="2311400"/>
                      </a:lnTo>
                      <a:lnTo>
                        <a:pt x="2711450" y="2343152"/>
                      </a:lnTo>
                      <a:lnTo>
                        <a:pt x="2717800" y="2406648"/>
                      </a:lnTo>
                      <a:lnTo>
                        <a:pt x="2806700" y="2432048"/>
                      </a:lnTo>
                      <a:lnTo>
                        <a:pt x="2832100" y="2387600"/>
                      </a:lnTo>
                      <a:lnTo>
                        <a:pt x="2921000" y="2444752"/>
                      </a:lnTo>
                      <a:lnTo>
                        <a:pt x="2851150" y="2540000"/>
                      </a:lnTo>
                      <a:lnTo>
                        <a:pt x="2863850" y="2686048"/>
                      </a:lnTo>
                      <a:lnTo>
                        <a:pt x="2717800" y="2717800"/>
                      </a:lnTo>
                      <a:lnTo>
                        <a:pt x="2736850" y="2787648"/>
                      </a:lnTo>
                      <a:lnTo>
                        <a:pt x="2679700" y="2870200"/>
                      </a:lnTo>
                      <a:lnTo>
                        <a:pt x="2781300" y="2908300"/>
                      </a:lnTo>
                      <a:lnTo>
                        <a:pt x="2743200" y="2971800"/>
                      </a:lnTo>
                      <a:lnTo>
                        <a:pt x="2660650" y="3009900"/>
                      </a:lnTo>
                      <a:lnTo>
                        <a:pt x="2641600" y="3073400"/>
                      </a:lnTo>
                      <a:lnTo>
                        <a:pt x="2349500" y="3213100"/>
                      </a:lnTo>
                      <a:lnTo>
                        <a:pt x="2260600" y="3295648"/>
                      </a:lnTo>
                      <a:lnTo>
                        <a:pt x="2222500" y="3352800"/>
                      </a:lnTo>
                      <a:lnTo>
                        <a:pt x="2228850" y="3429000"/>
                      </a:lnTo>
                      <a:lnTo>
                        <a:pt x="2235200" y="3486152"/>
                      </a:lnTo>
                      <a:lnTo>
                        <a:pt x="2165350" y="3505200"/>
                      </a:lnTo>
                      <a:lnTo>
                        <a:pt x="2133600" y="3460752"/>
                      </a:lnTo>
                      <a:lnTo>
                        <a:pt x="2184400" y="3429000"/>
                      </a:lnTo>
                      <a:lnTo>
                        <a:pt x="2190750" y="3365500"/>
                      </a:lnTo>
                      <a:lnTo>
                        <a:pt x="2133600" y="3340100"/>
                      </a:lnTo>
                      <a:lnTo>
                        <a:pt x="2006600" y="3333752"/>
                      </a:lnTo>
                      <a:lnTo>
                        <a:pt x="1974850" y="3327400"/>
                      </a:lnTo>
                      <a:lnTo>
                        <a:pt x="1847850" y="3276600"/>
                      </a:lnTo>
                      <a:lnTo>
                        <a:pt x="1727200" y="3251200"/>
                      </a:lnTo>
                      <a:lnTo>
                        <a:pt x="1568450" y="3213100"/>
                      </a:lnTo>
                      <a:lnTo>
                        <a:pt x="1479550" y="3206752"/>
                      </a:lnTo>
                      <a:lnTo>
                        <a:pt x="1301750" y="3092448"/>
                      </a:lnTo>
                      <a:lnTo>
                        <a:pt x="1244600" y="3092448"/>
                      </a:lnTo>
                      <a:lnTo>
                        <a:pt x="1028700" y="2933700"/>
                      </a:lnTo>
                      <a:lnTo>
                        <a:pt x="996950" y="2730500"/>
                      </a:lnTo>
                      <a:lnTo>
                        <a:pt x="850900" y="2654300"/>
                      </a:lnTo>
                      <a:lnTo>
                        <a:pt x="863600" y="2622552"/>
                      </a:lnTo>
                      <a:lnTo>
                        <a:pt x="895350" y="2578100"/>
                      </a:lnTo>
                      <a:lnTo>
                        <a:pt x="984250" y="2571752"/>
                      </a:lnTo>
                      <a:lnTo>
                        <a:pt x="1003300" y="2476500"/>
                      </a:lnTo>
                      <a:lnTo>
                        <a:pt x="984250" y="2451100"/>
                      </a:lnTo>
                      <a:lnTo>
                        <a:pt x="901700" y="2419352"/>
                      </a:lnTo>
                      <a:lnTo>
                        <a:pt x="895350" y="2355848"/>
                      </a:lnTo>
                      <a:lnTo>
                        <a:pt x="806450" y="2355848"/>
                      </a:lnTo>
                      <a:lnTo>
                        <a:pt x="793750" y="2305048"/>
                      </a:lnTo>
                      <a:lnTo>
                        <a:pt x="609600" y="2203448"/>
                      </a:lnTo>
                      <a:lnTo>
                        <a:pt x="539750" y="2209800"/>
                      </a:lnTo>
                      <a:lnTo>
                        <a:pt x="520700" y="2165352"/>
                      </a:lnTo>
                      <a:lnTo>
                        <a:pt x="336550" y="2025648"/>
                      </a:lnTo>
                      <a:lnTo>
                        <a:pt x="241300" y="1854200"/>
                      </a:lnTo>
                      <a:lnTo>
                        <a:pt x="0" y="1866900"/>
                      </a:lnTo>
                      <a:lnTo>
                        <a:pt x="12700" y="1809752"/>
                      </a:lnTo>
                      <a:lnTo>
                        <a:pt x="12700" y="1771648"/>
                      </a:lnTo>
                      <a:lnTo>
                        <a:pt x="44450" y="1746248"/>
                      </a:lnTo>
                      <a:lnTo>
                        <a:pt x="76200" y="1657352"/>
                      </a:lnTo>
                      <a:lnTo>
                        <a:pt x="139700" y="1593848"/>
                      </a:lnTo>
                      <a:lnTo>
                        <a:pt x="50800" y="1543048"/>
                      </a:lnTo>
                      <a:lnTo>
                        <a:pt x="120650" y="1435100"/>
                      </a:lnTo>
                      <a:lnTo>
                        <a:pt x="260350" y="1409700"/>
                      </a:lnTo>
                      <a:lnTo>
                        <a:pt x="311150" y="1314448"/>
                      </a:lnTo>
                      <a:lnTo>
                        <a:pt x="279400" y="1270000"/>
                      </a:lnTo>
                      <a:lnTo>
                        <a:pt x="241300" y="1193800"/>
                      </a:lnTo>
                      <a:lnTo>
                        <a:pt x="88900" y="1168400"/>
                      </a:lnTo>
                      <a:lnTo>
                        <a:pt x="127000" y="1111248"/>
                      </a:lnTo>
                      <a:lnTo>
                        <a:pt x="260350" y="1009648"/>
                      </a:lnTo>
                      <a:lnTo>
                        <a:pt x="215900" y="901700"/>
                      </a:lnTo>
                      <a:lnTo>
                        <a:pt x="342900" y="927100"/>
                      </a:lnTo>
                      <a:lnTo>
                        <a:pt x="406400" y="895352"/>
                      </a:lnTo>
                      <a:lnTo>
                        <a:pt x="374650" y="850900"/>
                      </a:lnTo>
                      <a:lnTo>
                        <a:pt x="400050" y="825500"/>
                      </a:lnTo>
                      <a:lnTo>
                        <a:pt x="381000" y="762000"/>
                      </a:lnTo>
                      <a:lnTo>
                        <a:pt x="254000" y="704848"/>
                      </a:lnTo>
                      <a:lnTo>
                        <a:pt x="260350" y="628648"/>
                      </a:lnTo>
                      <a:lnTo>
                        <a:pt x="209550" y="546100"/>
                      </a:lnTo>
                      <a:lnTo>
                        <a:pt x="146050" y="488952"/>
                      </a:lnTo>
                      <a:lnTo>
                        <a:pt x="25400" y="412752"/>
                      </a:lnTo>
                      <a:lnTo>
                        <a:pt x="57150" y="292100"/>
                      </a:lnTo>
                      <a:lnTo>
                        <a:pt x="120650" y="254000"/>
                      </a:lnTo>
                      <a:lnTo>
                        <a:pt x="133350" y="349248"/>
                      </a:lnTo>
                      <a:lnTo>
                        <a:pt x="234950" y="393700"/>
                      </a:lnTo>
                      <a:lnTo>
                        <a:pt x="311150" y="381000"/>
                      </a:lnTo>
                      <a:lnTo>
                        <a:pt x="381000" y="412752"/>
                      </a:lnTo>
                      <a:lnTo>
                        <a:pt x="469900" y="355600"/>
                      </a:lnTo>
                      <a:lnTo>
                        <a:pt x="495300" y="292100"/>
                      </a:lnTo>
                      <a:lnTo>
                        <a:pt x="546100" y="298448"/>
                      </a:lnTo>
                      <a:lnTo>
                        <a:pt x="730250" y="304800"/>
                      </a:lnTo>
                      <a:lnTo>
                        <a:pt x="812800" y="266700"/>
                      </a:lnTo>
                      <a:lnTo>
                        <a:pt x="889000" y="209550"/>
                      </a:lnTo>
                      <a:lnTo>
                        <a:pt x="1092200" y="184150"/>
                      </a:lnTo>
                      <a:lnTo>
                        <a:pt x="1111250" y="146050"/>
                      </a:lnTo>
                      <a:lnTo>
                        <a:pt x="1231900" y="133350"/>
                      </a:lnTo>
                      <a:lnTo>
                        <a:pt x="1314450" y="95250"/>
                      </a:lnTo>
                      <a:lnTo>
                        <a:pt x="1352550" y="133350"/>
                      </a:lnTo>
                      <a:lnTo>
                        <a:pt x="1365250" y="203200"/>
                      </a:lnTo>
                      <a:lnTo>
                        <a:pt x="1485900" y="107950"/>
                      </a:lnTo>
                      <a:lnTo>
                        <a:pt x="1549400" y="38100"/>
                      </a:lnTo>
                      <a:close/>
                    </a:path>
                  </a:pathLst>
                </a:custGeom>
                <a:noFill/>
                <a:ln w="38100">
                  <a:solidFill>
                    <a:schemeClr val="accent6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2098" name="フリーフォーム: 図形 2097">
                <a:extLst>
                  <a:ext uri="{FF2B5EF4-FFF2-40B4-BE49-F238E27FC236}">
                    <a16:creationId xmlns:a16="http://schemas.microsoft.com/office/drawing/2014/main" id="{1751C792-C3BD-4D31-A84F-C658FEAA73F6}"/>
                  </a:ext>
                </a:extLst>
              </p:cNvPr>
              <p:cNvSpPr/>
              <p:nvPr/>
            </p:nvSpPr>
            <p:spPr>
              <a:xfrm>
                <a:off x="29725916" y="34687560"/>
                <a:ext cx="356416" cy="354916"/>
              </a:xfrm>
              <a:custGeom>
                <a:avLst/>
                <a:gdLst>
                  <a:gd name="connsiteX0" fmla="*/ 344484 w 356416"/>
                  <a:gd name="connsiteY0" fmla="*/ 0 h 354916"/>
                  <a:gd name="connsiteX1" fmla="*/ 354034 w 356416"/>
                  <a:gd name="connsiteY1" fmla="*/ 40592 h 354916"/>
                  <a:gd name="connsiteX2" fmla="*/ 323078 w 356416"/>
                  <a:gd name="connsiteY2" fmla="*/ 85832 h 354916"/>
                  <a:gd name="connsiteX3" fmla="*/ 356416 w 356416"/>
                  <a:gd name="connsiteY3" fmla="*/ 164416 h 354916"/>
                  <a:gd name="connsiteX4" fmla="*/ 315934 w 356416"/>
                  <a:gd name="connsiteY4" fmla="*/ 226328 h 354916"/>
                  <a:gd name="connsiteX5" fmla="*/ 258784 w 356416"/>
                  <a:gd name="connsiteY5" fmla="*/ 181084 h 354916"/>
                  <a:gd name="connsiteX6" fmla="*/ 246878 w 356416"/>
                  <a:gd name="connsiteY6" fmla="*/ 192992 h 354916"/>
                  <a:gd name="connsiteX7" fmla="*/ 237352 w 356416"/>
                  <a:gd name="connsiteY7" fmla="*/ 302528 h 354916"/>
                  <a:gd name="connsiteX8" fmla="*/ 215922 w 356416"/>
                  <a:gd name="connsiteY8" fmla="*/ 316816 h 354916"/>
                  <a:gd name="connsiteX9" fmla="*/ 154008 w 356416"/>
                  <a:gd name="connsiteY9" fmla="*/ 285860 h 354916"/>
                  <a:gd name="connsiteX10" fmla="*/ 87334 w 356416"/>
                  <a:gd name="connsiteY10" fmla="*/ 300144 h 354916"/>
                  <a:gd name="connsiteX11" fmla="*/ 73048 w 356416"/>
                  <a:gd name="connsiteY11" fmla="*/ 354916 h 354916"/>
                  <a:gd name="connsiteX12" fmla="*/ 0 w 356416"/>
                  <a:gd name="connsiteY12" fmla="*/ 347048 h 354916"/>
                  <a:gd name="connsiteX13" fmla="*/ 8292 w 356416"/>
                  <a:gd name="connsiteY13" fmla="*/ 331104 h 354916"/>
                  <a:gd name="connsiteX14" fmla="*/ 8292 w 356416"/>
                  <a:gd name="connsiteY14" fmla="*/ 240616 h 354916"/>
                  <a:gd name="connsiteX15" fmla="*/ 55918 w 356416"/>
                  <a:gd name="connsiteY15" fmla="*/ 197752 h 354916"/>
                  <a:gd name="connsiteX16" fmla="*/ 94018 w 356416"/>
                  <a:gd name="connsiteY16" fmla="*/ 126316 h 354916"/>
                  <a:gd name="connsiteX17" fmla="*/ 232130 w 356416"/>
                  <a:gd name="connsiteY17" fmla="*/ 131080 h 35491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356416" h="354916">
                    <a:moveTo>
                      <a:pt x="344484" y="0"/>
                    </a:moveTo>
                    <a:lnTo>
                      <a:pt x="354034" y="40592"/>
                    </a:lnTo>
                    <a:lnTo>
                      <a:pt x="323078" y="85832"/>
                    </a:lnTo>
                    <a:lnTo>
                      <a:pt x="356416" y="164416"/>
                    </a:lnTo>
                    <a:lnTo>
                      <a:pt x="315934" y="226328"/>
                    </a:lnTo>
                    <a:lnTo>
                      <a:pt x="258784" y="181084"/>
                    </a:lnTo>
                    <a:lnTo>
                      <a:pt x="246878" y="192992"/>
                    </a:lnTo>
                    <a:lnTo>
                      <a:pt x="237352" y="302528"/>
                    </a:lnTo>
                    <a:lnTo>
                      <a:pt x="215922" y="316816"/>
                    </a:lnTo>
                    <a:lnTo>
                      <a:pt x="154008" y="285860"/>
                    </a:lnTo>
                    <a:lnTo>
                      <a:pt x="87334" y="300144"/>
                    </a:lnTo>
                    <a:lnTo>
                      <a:pt x="73048" y="354916"/>
                    </a:lnTo>
                    <a:lnTo>
                      <a:pt x="0" y="347048"/>
                    </a:lnTo>
                    <a:lnTo>
                      <a:pt x="8292" y="331104"/>
                    </a:lnTo>
                    <a:lnTo>
                      <a:pt x="8292" y="240616"/>
                    </a:lnTo>
                    <a:lnTo>
                      <a:pt x="55918" y="197752"/>
                    </a:lnTo>
                    <a:lnTo>
                      <a:pt x="94018" y="126316"/>
                    </a:lnTo>
                    <a:lnTo>
                      <a:pt x="232130" y="131080"/>
                    </a:lnTo>
                    <a:close/>
                  </a:path>
                </a:pathLst>
              </a:custGeom>
              <a:noFill/>
              <a:ln w="38100">
                <a:solidFill>
                  <a:schemeClr val="accent6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065" name="正方形/長方形 2064">
              <a:extLst>
                <a:ext uri="{FF2B5EF4-FFF2-40B4-BE49-F238E27FC236}">
                  <a16:creationId xmlns:a16="http://schemas.microsoft.com/office/drawing/2014/main" id="{6B6DE992-3C77-4AD4-8576-509C09017A89}"/>
                </a:ext>
              </a:extLst>
            </p:cNvPr>
            <p:cNvSpPr/>
            <p:nvPr/>
          </p:nvSpPr>
          <p:spPr>
            <a:xfrm>
              <a:off x="27679036" y="34920110"/>
              <a:ext cx="1063113" cy="36933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prstMaterial="matte">
                <a:contourClr>
                  <a:schemeClr val="accent2">
                    <a:tint val="20000"/>
                  </a:schemeClr>
                </a:contourClr>
              </a:sp3d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algn="ctr"/>
              <a:r>
                <a:rPr lang="ja-JP" altLang="en-US" sz="1800" b="1" spc="50" dirty="0">
                  <a:ln w="11430">
                    <a:noFill/>
                  </a:ln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和 歌 山</a:t>
              </a:r>
            </a:p>
          </p:txBody>
        </p:sp>
        <p:grpSp>
          <p:nvGrpSpPr>
            <p:cNvPr id="2066" name="グループ化 2065">
              <a:extLst>
                <a:ext uri="{FF2B5EF4-FFF2-40B4-BE49-F238E27FC236}">
                  <a16:creationId xmlns:a16="http://schemas.microsoft.com/office/drawing/2014/main" id="{C47D8350-95FC-4052-BC8C-569259D35BF1}"/>
                </a:ext>
              </a:extLst>
            </p:cNvPr>
            <p:cNvGrpSpPr/>
            <p:nvPr/>
          </p:nvGrpSpPr>
          <p:grpSpPr>
            <a:xfrm>
              <a:off x="27054444" y="33440214"/>
              <a:ext cx="3121321" cy="3281791"/>
              <a:chOff x="27054444" y="33440214"/>
              <a:chExt cx="3121321" cy="3281791"/>
            </a:xfrm>
          </p:grpSpPr>
          <p:sp>
            <p:nvSpPr>
              <p:cNvPr id="2067" name="正方形/長方形 2066">
                <a:extLst>
                  <a:ext uri="{FF2B5EF4-FFF2-40B4-BE49-F238E27FC236}">
                    <a16:creationId xmlns:a16="http://schemas.microsoft.com/office/drawing/2014/main" id="{BBD1F1ED-0032-4178-B1C9-6F81D16EF3E2}"/>
                  </a:ext>
                </a:extLst>
              </p:cNvPr>
              <p:cNvSpPr/>
              <p:nvPr/>
            </p:nvSpPr>
            <p:spPr>
              <a:xfrm>
                <a:off x="27354810" y="33791646"/>
                <a:ext cx="620684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和歌山市</a:t>
                </a:r>
              </a:p>
            </p:txBody>
          </p:sp>
          <p:sp>
            <p:nvSpPr>
              <p:cNvPr id="2068" name="正方形/長方形 2067">
                <a:extLst>
                  <a:ext uri="{FF2B5EF4-FFF2-40B4-BE49-F238E27FC236}">
                    <a16:creationId xmlns:a16="http://schemas.microsoft.com/office/drawing/2014/main" id="{A386D94C-8717-46EA-98AA-7F9ACAA8E68C}"/>
                  </a:ext>
                </a:extLst>
              </p:cNvPr>
              <p:cNvSpPr/>
              <p:nvPr/>
            </p:nvSpPr>
            <p:spPr>
              <a:xfrm>
                <a:off x="27401821" y="34181968"/>
                <a:ext cx="511680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海南市</a:t>
                </a:r>
              </a:p>
            </p:txBody>
          </p:sp>
          <p:sp>
            <p:nvSpPr>
              <p:cNvPr id="2069" name="正方形/長方形 2068">
                <a:extLst>
                  <a:ext uri="{FF2B5EF4-FFF2-40B4-BE49-F238E27FC236}">
                    <a16:creationId xmlns:a16="http://schemas.microsoft.com/office/drawing/2014/main" id="{9E2A8A3B-3570-480E-9139-F60D947ECEBE}"/>
                  </a:ext>
                </a:extLst>
              </p:cNvPr>
              <p:cNvSpPr/>
              <p:nvPr/>
            </p:nvSpPr>
            <p:spPr>
              <a:xfrm>
                <a:off x="28569087" y="33440214"/>
                <a:ext cx="511680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橋本市</a:t>
                </a:r>
              </a:p>
            </p:txBody>
          </p:sp>
          <p:sp>
            <p:nvSpPr>
              <p:cNvPr id="2070" name="正方形/長方形 2069">
                <a:extLst>
                  <a:ext uri="{FF2B5EF4-FFF2-40B4-BE49-F238E27FC236}">
                    <a16:creationId xmlns:a16="http://schemas.microsoft.com/office/drawing/2014/main" id="{C4B663B5-2ADB-4F4E-8974-A018D25B155E}"/>
                  </a:ext>
                </a:extLst>
              </p:cNvPr>
              <p:cNvSpPr/>
              <p:nvPr/>
            </p:nvSpPr>
            <p:spPr>
              <a:xfrm>
                <a:off x="27222763" y="34393686"/>
                <a:ext cx="511680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有田市</a:t>
                </a:r>
              </a:p>
            </p:txBody>
          </p:sp>
          <p:sp>
            <p:nvSpPr>
              <p:cNvPr id="2071" name="正方形/長方形 2070">
                <a:extLst>
                  <a:ext uri="{FF2B5EF4-FFF2-40B4-BE49-F238E27FC236}">
                    <a16:creationId xmlns:a16="http://schemas.microsoft.com/office/drawing/2014/main" id="{1AFDC35A-07EE-4A4B-AEC3-1CA104F94818}"/>
                  </a:ext>
                </a:extLst>
              </p:cNvPr>
              <p:cNvSpPr/>
              <p:nvPr/>
            </p:nvSpPr>
            <p:spPr>
              <a:xfrm>
                <a:off x="27318118" y="35174252"/>
                <a:ext cx="511680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御坊市</a:t>
                </a:r>
              </a:p>
            </p:txBody>
          </p:sp>
          <p:sp>
            <p:nvSpPr>
              <p:cNvPr id="2072" name="正方形/長方形 2071">
                <a:extLst>
                  <a:ext uri="{FF2B5EF4-FFF2-40B4-BE49-F238E27FC236}">
                    <a16:creationId xmlns:a16="http://schemas.microsoft.com/office/drawing/2014/main" id="{70FA9C82-C00F-4C5A-AA66-6136716DF0FE}"/>
                  </a:ext>
                </a:extLst>
              </p:cNvPr>
              <p:cNvSpPr/>
              <p:nvPr/>
            </p:nvSpPr>
            <p:spPr>
              <a:xfrm>
                <a:off x="29383786" y="35573685"/>
                <a:ext cx="511680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新宮市</a:t>
                </a:r>
              </a:p>
            </p:txBody>
          </p:sp>
          <p:sp>
            <p:nvSpPr>
              <p:cNvPr id="2073" name="正方形/長方形 2072">
                <a:extLst>
                  <a:ext uri="{FF2B5EF4-FFF2-40B4-BE49-F238E27FC236}">
                    <a16:creationId xmlns:a16="http://schemas.microsoft.com/office/drawing/2014/main" id="{5367B146-57EB-41BE-9278-BB044CB05161}"/>
                  </a:ext>
                </a:extLst>
              </p:cNvPr>
              <p:cNvSpPr/>
              <p:nvPr/>
            </p:nvSpPr>
            <p:spPr>
              <a:xfrm>
                <a:off x="28572786" y="35390942"/>
                <a:ext cx="511680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田辺市</a:t>
                </a:r>
              </a:p>
            </p:txBody>
          </p:sp>
          <p:sp>
            <p:nvSpPr>
              <p:cNvPr id="2074" name="正方形/長方形 2073">
                <a:extLst>
                  <a:ext uri="{FF2B5EF4-FFF2-40B4-BE49-F238E27FC236}">
                    <a16:creationId xmlns:a16="http://schemas.microsoft.com/office/drawing/2014/main" id="{1EEF4F2C-8707-48F4-BB51-3B7EC3FA781C}"/>
                  </a:ext>
                </a:extLst>
              </p:cNvPr>
              <p:cNvSpPr/>
              <p:nvPr/>
            </p:nvSpPr>
            <p:spPr>
              <a:xfrm>
                <a:off x="27944741" y="33738676"/>
                <a:ext cx="620684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紀の川市</a:t>
                </a:r>
              </a:p>
            </p:txBody>
          </p:sp>
          <p:sp>
            <p:nvSpPr>
              <p:cNvPr id="2075" name="正方形/長方形 2074">
                <a:extLst>
                  <a:ext uri="{FF2B5EF4-FFF2-40B4-BE49-F238E27FC236}">
                    <a16:creationId xmlns:a16="http://schemas.microsoft.com/office/drawing/2014/main" id="{64ED916A-7F1F-4374-8462-ADF39C6DD3D7}"/>
                  </a:ext>
                </a:extLst>
              </p:cNvPr>
              <p:cNvSpPr/>
              <p:nvPr/>
            </p:nvSpPr>
            <p:spPr>
              <a:xfrm>
                <a:off x="27680972" y="33601376"/>
                <a:ext cx="511680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岩出市</a:t>
                </a:r>
              </a:p>
            </p:txBody>
          </p:sp>
          <p:sp>
            <p:nvSpPr>
              <p:cNvPr id="2076" name="正方形/長方形 2075">
                <a:extLst>
                  <a:ext uri="{FF2B5EF4-FFF2-40B4-BE49-F238E27FC236}">
                    <a16:creationId xmlns:a16="http://schemas.microsoft.com/office/drawing/2014/main" id="{0E9AE116-8AD9-4ACF-8FF4-7164D6077A9F}"/>
                  </a:ext>
                </a:extLst>
              </p:cNvPr>
              <p:cNvSpPr/>
              <p:nvPr/>
            </p:nvSpPr>
            <p:spPr>
              <a:xfrm>
                <a:off x="27902292" y="34103927"/>
                <a:ext cx="620684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紀美野町</a:t>
                </a:r>
              </a:p>
            </p:txBody>
          </p:sp>
          <p:sp>
            <p:nvSpPr>
              <p:cNvPr id="2077" name="正方形/長方形 2076">
                <a:extLst>
                  <a:ext uri="{FF2B5EF4-FFF2-40B4-BE49-F238E27FC236}">
                    <a16:creationId xmlns:a16="http://schemas.microsoft.com/office/drawing/2014/main" id="{77888AE4-FBDB-436C-B9CD-6993D9555F18}"/>
                  </a:ext>
                </a:extLst>
              </p:cNvPr>
              <p:cNvSpPr/>
              <p:nvPr/>
            </p:nvSpPr>
            <p:spPr>
              <a:xfrm>
                <a:off x="28166140" y="33582852"/>
                <a:ext cx="729688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かつらぎ町</a:t>
                </a:r>
              </a:p>
            </p:txBody>
          </p:sp>
          <p:sp>
            <p:nvSpPr>
              <p:cNvPr id="2078" name="正方形/長方形 2077">
                <a:extLst>
                  <a:ext uri="{FF2B5EF4-FFF2-40B4-BE49-F238E27FC236}">
                    <a16:creationId xmlns:a16="http://schemas.microsoft.com/office/drawing/2014/main" id="{4E4FC92C-6353-44D3-98E3-D811D54A7581}"/>
                  </a:ext>
                </a:extLst>
              </p:cNvPr>
              <p:cNvSpPr/>
              <p:nvPr/>
            </p:nvSpPr>
            <p:spPr>
              <a:xfrm>
                <a:off x="28508182" y="33672647"/>
                <a:ext cx="620684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九度山町</a:t>
                </a:r>
              </a:p>
            </p:txBody>
          </p:sp>
          <p:sp>
            <p:nvSpPr>
              <p:cNvPr id="2079" name="正方形/長方形 2078">
                <a:extLst>
                  <a:ext uri="{FF2B5EF4-FFF2-40B4-BE49-F238E27FC236}">
                    <a16:creationId xmlns:a16="http://schemas.microsoft.com/office/drawing/2014/main" id="{84337C85-2C4E-44FF-BE91-6F082AB325D9}"/>
                  </a:ext>
                </a:extLst>
              </p:cNvPr>
              <p:cNvSpPr/>
              <p:nvPr/>
            </p:nvSpPr>
            <p:spPr>
              <a:xfrm>
                <a:off x="28572396" y="33883288"/>
                <a:ext cx="511680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高野町</a:t>
                </a:r>
              </a:p>
            </p:txBody>
          </p:sp>
          <p:sp>
            <p:nvSpPr>
              <p:cNvPr id="2080" name="正方形/長方形 2079">
                <a:extLst>
                  <a:ext uri="{FF2B5EF4-FFF2-40B4-BE49-F238E27FC236}">
                    <a16:creationId xmlns:a16="http://schemas.microsoft.com/office/drawing/2014/main" id="{6F0563E4-8662-4BBE-B82B-49B5E505A0D4}"/>
                  </a:ext>
                </a:extLst>
              </p:cNvPr>
              <p:cNvSpPr/>
              <p:nvPr/>
            </p:nvSpPr>
            <p:spPr>
              <a:xfrm>
                <a:off x="27440910" y="34719678"/>
                <a:ext cx="511680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広川町</a:t>
                </a:r>
              </a:p>
            </p:txBody>
          </p:sp>
          <p:sp>
            <p:nvSpPr>
              <p:cNvPr id="2081" name="正方形/長方形 2080">
                <a:extLst>
                  <a:ext uri="{FF2B5EF4-FFF2-40B4-BE49-F238E27FC236}">
                    <a16:creationId xmlns:a16="http://schemas.microsoft.com/office/drawing/2014/main" id="{FF4CC3F5-C3DA-457B-B61E-4261D17FA481}"/>
                  </a:ext>
                </a:extLst>
              </p:cNvPr>
              <p:cNvSpPr/>
              <p:nvPr/>
            </p:nvSpPr>
            <p:spPr>
              <a:xfrm>
                <a:off x="27211402" y="34526552"/>
                <a:ext cx="511680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湯浅町</a:t>
                </a:r>
              </a:p>
            </p:txBody>
          </p:sp>
          <p:sp>
            <p:nvSpPr>
              <p:cNvPr id="2082" name="正方形/長方形 2081">
                <a:extLst>
                  <a:ext uri="{FF2B5EF4-FFF2-40B4-BE49-F238E27FC236}">
                    <a16:creationId xmlns:a16="http://schemas.microsoft.com/office/drawing/2014/main" id="{4029E737-D5EA-48C6-A9DD-C0C5436CCF6B}"/>
                  </a:ext>
                </a:extLst>
              </p:cNvPr>
              <p:cNvSpPr/>
              <p:nvPr/>
            </p:nvSpPr>
            <p:spPr>
              <a:xfrm>
                <a:off x="27761074" y="34445788"/>
                <a:ext cx="620684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有田川町</a:t>
                </a:r>
              </a:p>
            </p:txBody>
          </p:sp>
          <p:sp>
            <p:nvSpPr>
              <p:cNvPr id="2083" name="正方形/長方形 2082">
                <a:extLst>
                  <a:ext uri="{FF2B5EF4-FFF2-40B4-BE49-F238E27FC236}">
                    <a16:creationId xmlns:a16="http://schemas.microsoft.com/office/drawing/2014/main" id="{1976033D-4855-4055-B916-2267A6E78D94}"/>
                  </a:ext>
                </a:extLst>
              </p:cNvPr>
              <p:cNvSpPr/>
              <p:nvPr/>
            </p:nvSpPr>
            <p:spPr>
              <a:xfrm>
                <a:off x="27054444" y="35071070"/>
                <a:ext cx="511680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美浜町</a:t>
                </a:r>
              </a:p>
            </p:txBody>
          </p:sp>
          <p:sp>
            <p:nvSpPr>
              <p:cNvPr id="2084" name="正方形/長方形 2083">
                <a:extLst>
                  <a:ext uri="{FF2B5EF4-FFF2-40B4-BE49-F238E27FC236}">
                    <a16:creationId xmlns:a16="http://schemas.microsoft.com/office/drawing/2014/main" id="{B88AE85F-B475-40F5-A27A-90BF15244EC9}"/>
                  </a:ext>
                </a:extLst>
              </p:cNvPr>
              <p:cNvSpPr/>
              <p:nvPr/>
            </p:nvSpPr>
            <p:spPr>
              <a:xfrm>
                <a:off x="27075835" y="34923514"/>
                <a:ext cx="511680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日高町</a:t>
                </a:r>
              </a:p>
            </p:txBody>
          </p:sp>
          <p:sp>
            <p:nvSpPr>
              <p:cNvPr id="2085" name="正方形/長方形 2084">
                <a:extLst>
                  <a:ext uri="{FF2B5EF4-FFF2-40B4-BE49-F238E27FC236}">
                    <a16:creationId xmlns:a16="http://schemas.microsoft.com/office/drawing/2014/main" id="{593E1059-C044-4811-8872-7BFACF982256}"/>
                  </a:ext>
                </a:extLst>
              </p:cNvPr>
              <p:cNvSpPr/>
              <p:nvPr/>
            </p:nvSpPr>
            <p:spPr>
              <a:xfrm>
                <a:off x="27110177" y="34735443"/>
                <a:ext cx="511680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由良町</a:t>
                </a:r>
              </a:p>
            </p:txBody>
          </p:sp>
          <p:sp>
            <p:nvSpPr>
              <p:cNvPr id="2086" name="正方形/長方形 2085">
                <a:extLst>
                  <a:ext uri="{FF2B5EF4-FFF2-40B4-BE49-F238E27FC236}">
                    <a16:creationId xmlns:a16="http://schemas.microsoft.com/office/drawing/2014/main" id="{106BA193-3B6C-49BE-9CBC-C7D311ED7E96}"/>
                  </a:ext>
                </a:extLst>
              </p:cNvPr>
              <p:cNvSpPr/>
              <p:nvPr/>
            </p:nvSpPr>
            <p:spPr>
              <a:xfrm>
                <a:off x="27636081" y="35121726"/>
                <a:ext cx="511680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印南町</a:t>
                </a:r>
              </a:p>
            </p:txBody>
          </p:sp>
          <p:sp>
            <p:nvSpPr>
              <p:cNvPr id="2087" name="正方形/長方形 2086">
                <a:extLst>
                  <a:ext uri="{FF2B5EF4-FFF2-40B4-BE49-F238E27FC236}">
                    <a16:creationId xmlns:a16="http://schemas.microsoft.com/office/drawing/2014/main" id="{08752C78-6FB4-4927-870E-F29F389A4291}"/>
                  </a:ext>
                </a:extLst>
              </p:cNvPr>
              <p:cNvSpPr/>
              <p:nvPr/>
            </p:nvSpPr>
            <p:spPr>
              <a:xfrm>
                <a:off x="27693717" y="35301050"/>
                <a:ext cx="620684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みなべ町</a:t>
                </a:r>
              </a:p>
            </p:txBody>
          </p:sp>
          <p:sp>
            <p:nvSpPr>
              <p:cNvPr id="2088" name="正方形/長方形 2087">
                <a:extLst>
                  <a:ext uri="{FF2B5EF4-FFF2-40B4-BE49-F238E27FC236}">
                    <a16:creationId xmlns:a16="http://schemas.microsoft.com/office/drawing/2014/main" id="{C14E0B9C-BC3E-4C7E-8D0D-57B7073F138C}"/>
                  </a:ext>
                </a:extLst>
              </p:cNvPr>
              <p:cNvSpPr/>
              <p:nvPr/>
            </p:nvSpPr>
            <p:spPr>
              <a:xfrm>
                <a:off x="27776100" y="34819308"/>
                <a:ext cx="620684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日高川町</a:t>
                </a:r>
              </a:p>
            </p:txBody>
          </p:sp>
          <p:sp>
            <p:nvSpPr>
              <p:cNvPr id="2089" name="正方形/長方形 2088">
                <a:extLst>
                  <a:ext uri="{FF2B5EF4-FFF2-40B4-BE49-F238E27FC236}">
                    <a16:creationId xmlns:a16="http://schemas.microsoft.com/office/drawing/2014/main" id="{DF6BFCF2-8355-4F9C-AAB1-9270377034B8}"/>
                  </a:ext>
                </a:extLst>
              </p:cNvPr>
              <p:cNvSpPr/>
              <p:nvPr/>
            </p:nvSpPr>
            <p:spPr>
              <a:xfrm>
                <a:off x="28126288" y="35987432"/>
                <a:ext cx="511680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白浜町</a:t>
                </a:r>
              </a:p>
            </p:txBody>
          </p:sp>
          <p:sp>
            <p:nvSpPr>
              <p:cNvPr id="2090" name="正方形/長方形 2089">
                <a:extLst>
                  <a:ext uri="{FF2B5EF4-FFF2-40B4-BE49-F238E27FC236}">
                    <a16:creationId xmlns:a16="http://schemas.microsoft.com/office/drawing/2014/main" id="{780483B0-DA33-4E98-9F20-E34A6D8092CF}"/>
                  </a:ext>
                </a:extLst>
              </p:cNvPr>
              <p:cNvSpPr/>
              <p:nvPr/>
            </p:nvSpPr>
            <p:spPr>
              <a:xfrm>
                <a:off x="28048008" y="35744274"/>
                <a:ext cx="620684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上富田町</a:t>
                </a:r>
              </a:p>
            </p:txBody>
          </p:sp>
          <p:sp>
            <p:nvSpPr>
              <p:cNvPr id="2091" name="正方形/長方形 2090">
                <a:extLst>
                  <a:ext uri="{FF2B5EF4-FFF2-40B4-BE49-F238E27FC236}">
                    <a16:creationId xmlns:a16="http://schemas.microsoft.com/office/drawing/2014/main" id="{087AECE2-4CB4-4609-9FA1-4854762D98C2}"/>
                  </a:ext>
                </a:extLst>
              </p:cNvPr>
              <p:cNvSpPr/>
              <p:nvPr/>
            </p:nvSpPr>
            <p:spPr>
              <a:xfrm>
                <a:off x="28386058" y="36230747"/>
                <a:ext cx="620684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すさみ町</a:t>
                </a:r>
              </a:p>
            </p:txBody>
          </p:sp>
          <p:sp>
            <p:nvSpPr>
              <p:cNvPr id="2092" name="正方形/長方形 2091">
                <a:extLst>
                  <a:ext uri="{FF2B5EF4-FFF2-40B4-BE49-F238E27FC236}">
                    <a16:creationId xmlns:a16="http://schemas.microsoft.com/office/drawing/2014/main" id="{3C8F1CE2-3063-41B1-A3B9-60194D17451A}"/>
                  </a:ext>
                </a:extLst>
              </p:cNvPr>
              <p:cNvSpPr/>
              <p:nvPr/>
            </p:nvSpPr>
            <p:spPr>
              <a:xfrm>
                <a:off x="29344068" y="35971732"/>
                <a:ext cx="729688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那智勝浦町</a:t>
                </a:r>
              </a:p>
            </p:txBody>
          </p:sp>
          <p:sp>
            <p:nvSpPr>
              <p:cNvPr id="2093" name="正方形/長方形 2092">
                <a:extLst>
                  <a:ext uri="{FF2B5EF4-FFF2-40B4-BE49-F238E27FC236}">
                    <a16:creationId xmlns:a16="http://schemas.microsoft.com/office/drawing/2014/main" id="{2A3154DA-D706-4971-888B-B5E2E1CC06C9}"/>
                  </a:ext>
                </a:extLst>
              </p:cNvPr>
              <p:cNvSpPr/>
              <p:nvPr/>
            </p:nvSpPr>
            <p:spPr>
              <a:xfrm>
                <a:off x="29664085" y="36177088"/>
                <a:ext cx="511680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太地町</a:t>
                </a:r>
              </a:p>
            </p:txBody>
          </p:sp>
          <p:sp>
            <p:nvSpPr>
              <p:cNvPr id="2094" name="正方形/長方形 2093">
                <a:extLst>
                  <a:ext uri="{FF2B5EF4-FFF2-40B4-BE49-F238E27FC236}">
                    <a16:creationId xmlns:a16="http://schemas.microsoft.com/office/drawing/2014/main" id="{E98E6465-A82C-4867-8BA7-1ACB9647DF88}"/>
                  </a:ext>
                </a:extLst>
              </p:cNvPr>
              <p:cNvSpPr/>
              <p:nvPr/>
            </p:nvSpPr>
            <p:spPr>
              <a:xfrm>
                <a:off x="28973147" y="36093742"/>
                <a:ext cx="620684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古座川町</a:t>
                </a:r>
              </a:p>
            </p:txBody>
          </p:sp>
          <p:sp>
            <p:nvSpPr>
              <p:cNvPr id="2095" name="正方形/長方形 2094">
                <a:extLst>
                  <a:ext uri="{FF2B5EF4-FFF2-40B4-BE49-F238E27FC236}">
                    <a16:creationId xmlns:a16="http://schemas.microsoft.com/office/drawing/2014/main" id="{333D54D8-85F3-4AF2-B979-4B91D14F25FC}"/>
                  </a:ext>
                </a:extLst>
              </p:cNvPr>
              <p:cNvSpPr/>
              <p:nvPr/>
            </p:nvSpPr>
            <p:spPr>
              <a:xfrm>
                <a:off x="29631673" y="34827537"/>
                <a:ext cx="511680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北山村</a:t>
                </a:r>
              </a:p>
            </p:txBody>
          </p:sp>
          <p:sp>
            <p:nvSpPr>
              <p:cNvPr id="2096" name="正方形/長方形 2095">
                <a:extLst>
                  <a:ext uri="{FF2B5EF4-FFF2-40B4-BE49-F238E27FC236}">
                    <a16:creationId xmlns:a16="http://schemas.microsoft.com/office/drawing/2014/main" id="{263E5F6B-4EB8-4D8D-B921-F4A1FEBFA1F8}"/>
                  </a:ext>
                </a:extLst>
              </p:cNvPr>
              <p:cNvSpPr/>
              <p:nvPr/>
            </p:nvSpPr>
            <p:spPr>
              <a:xfrm>
                <a:off x="29029531" y="36506561"/>
                <a:ext cx="511680" cy="215444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800" spc="50" dirty="0">
                    <a:ln w="11430"/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串本町</a:t>
                </a: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2067663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18" name="グループ化 417">
            <a:extLst>
              <a:ext uri="{FF2B5EF4-FFF2-40B4-BE49-F238E27FC236}">
                <a16:creationId xmlns:a16="http://schemas.microsoft.com/office/drawing/2014/main" id="{63079524-C42F-43F2-880E-5011DE80F03C}"/>
              </a:ext>
            </a:extLst>
          </p:cNvPr>
          <p:cNvGrpSpPr/>
          <p:nvPr/>
        </p:nvGrpSpPr>
        <p:grpSpPr>
          <a:xfrm>
            <a:off x="1236450" y="2020702"/>
            <a:ext cx="7128300" cy="8452004"/>
            <a:chOff x="24491752" y="27946196"/>
            <a:chExt cx="7128300" cy="8452004"/>
          </a:xfrm>
          <a:solidFill>
            <a:schemeClr val="bg1"/>
          </a:solidFill>
        </p:grpSpPr>
        <p:grpSp>
          <p:nvGrpSpPr>
            <p:cNvPr id="419" name="グループ化 418">
              <a:extLst>
                <a:ext uri="{FF2B5EF4-FFF2-40B4-BE49-F238E27FC236}">
                  <a16:creationId xmlns:a16="http://schemas.microsoft.com/office/drawing/2014/main" id="{D2B984B2-E72B-4B44-AFAB-77A75E08D588}"/>
                </a:ext>
              </a:extLst>
            </p:cNvPr>
            <p:cNvGrpSpPr/>
            <p:nvPr/>
          </p:nvGrpSpPr>
          <p:grpSpPr>
            <a:xfrm>
              <a:off x="28361640" y="27946196"/>
              <a:ext cx="3258412" cy="7830672"/>
              <a:chOff x="28361640" y="27946196"/>
              <a:chExt cx="3258412" cy="7830672"/>
            </a:xfrm>
            <a:grpFill/>
          </p:grpSpPr>
          <p:sp>
            <p:nvSpPr>
              <p:cNvPr id="424" name="フリーフォーム: 図形 423">
                <a:extLst>
                  <a:ext uri="{FF2B5EF4-FFF2-40B4-BE49-F238E27FC236}">
                    <a16:creationId xmlns:a16="http://schemas.microsoft.com/office/drawing/2014/main" id="{B31C5CBD-9E51-496F-B907-6BD8DC18591C}"/>
                  </a:ext>
                </a:extLst>
              </p:cNvPr>
              <p:cNvSpPr/>
              <p:nvPr/>
            </p:nvSpPr>
            <p:spPr>
              <a:xfrm>
                <a:off x="30918150" y="28060650"/>
                <a:ext cx="701902" cy="2171700"/>
              </a:xfrm>
              <a:custGeom>
                <a:avLst/>
                <a:gdLst>
                  <a:gd name="connsiteX0" fmla="*/ 276226 w 701902"/>
                  <a:gd name="connsiteY0" fmla="*/ 0 h 2171700"/>
                  <a:gd name="connsiteX1" fmla="*/ 495300 w 701902"/>
                  <a:gd name="connsiteY1" fmla="*/ 85726 h 2171700"/>
                  <a:gd name="connsiteX2" fmla="*/ 609600 w 701902"/>
                  <a:gd name="connsiteY2" fmla="*/ 95250 h 2171700"/>
                  <a:gd name="connsiteX3" fmla="*/ 676274 w 701902"/>
                  <a:gd name="connsiteY3" fmla="*/ 171450 h 2171700"/>
                  <a:gd name="connsiteX4" fmla="*/ 701902 w 701902"/>
                  <a:gd name="connsiteY4" fmla="*/ 99694 h 2171700"/>
                  <a:gd name="connsiteX5" fmla="*/ 701902 w 701902"/>
                  <a:gd name="connsiteY5" fmla="*/ 2048624 h 2171700"/>
                  <a:gd name="connsiteX6" fmla="*/ 628650 w 701902"/>
                  <a:gd name="connsiteY6" fmla="*/ 2114550 h 2171700"/>
                  <a:gd name="connsiteX7" fmla="*/ 495300 w 701902"/>
                  <a:gd name="connsiteY7" fmla="*/ 2124074 h 2171700"/>
                  <a:gd name="connsiteX8" fmla="*/ 390526 w 701902"/>
                  <a:gd name="connsiteY8" fmla="*/ 2171700 h 2171700"/>
                  <a:gd name="connsiteX9" fmla="*/ 304800 w 701902"/>
                  <a:gd name="connsiteY9" fmla="*/ 2085974 h 2171700"/>
                  <a:gd name="connsiteX10" fmla="*/ 304800 w 701902"/>
                  <a:gd name="connsiteY10" fmla="*/ 2038350 h 2171700"/>
                  <a:gd name="connsiteX11" fmla="*/ 333374 w 701902"/>
                  <a:gd name="connsiteY11" fmla="*/ 1981200 h 2171700"/>
                  <a:gd name="connsiteX12" fmla="*/ 342900 w 701902"/>
                  <a:gd name="connsiteY12" fmla="*/ 1895474 h 2171700"/>
                  <a:gd name="connsiteX13" fmla="*/ 390526 w 701902"/>
                  <a:gd name="connsiteY13" fmla="*/ 1704974 h 2171700"/>
                  <a:gd name="connsiteX14" fmla="*/ 400050 w 701902"/>
                  <a:gd name="connsiteY14" fmla="*/ 1628774 h 2171700"/>
                  <a:gd name="connsiteX15" fmla="*/ 504826 w 701902"/>
                  <a:gd name="connsiteY15" fmla="*/ 1562100 h 2171700"/>
                  <a:gd name="connsiteX16" fmla="*/ 390526 w 701902"/>
                  <a:gd name="connsiteY16" fmla="*/ 1400174 h 2171700"/>
                  <a:gd name="connsiteX17" fmla="*/ 381000 w 701902"/>
                  <a:gd name="connsiteY17" fmla="*/ 1314450 h 2171700"/>
                  <a:gd name="connsiteX18" fmla="*/ 333374 w 701902"/>
                  <a:gd name="connsiteY18" fmla="*/ 1190626 h 2171700"/>
                  <a:gd name="connsiteX19" fmla="*/ 361950 w 701902"/>
                  <a:gd name="connsiteY19" fmla="*/ 1066800 h 2171700"/>
                  <a:gd name="connsiteX20" fmla="*/ 238126 w 701902"/>
                  <a:gd name="connsiteY20" fmla="*/ 904874 h 2171700"/>
                  <a:gd name="connsiteX21" fmla="*/ 200026 w 701902"/>
                  <a:gd name="connsiteY21" fmla="*/ 923926 h 2171700"/>
                  <a:gd name="connsiteX22" fmla="*/ 85726 w 701902"/>
                  <a:gd name="connsiteY22" fmla="*/ 904874 h 2171700"/>
                  <a:gd name="connsiteX23" fmla="*/ 95250 w 701902"/>
                  <a:gd name="connsiteY23" fmla="*/ 742950 h 2171700"/>
                  <a:gd name="connsiteX24" fmla="*/ 85726 w 701902"/>
                  <a:gd name="connsiteY24" fmla="*/ 657226 h 2171700"/>
                  <a:gd name="connsiteX25" fmla="*/ 0 w 701902"/>
                  <a:gd name="connsiteY25" fmla="*/ 638174 h 2171700"/>
                  <a:gd name="connsiteX26" fmla="*/ 0 w 701902"/>
                  <a:gd name="connsiteY26" fmla="*/ 533400 h 2171700"/>
                  <a:gd name="connsiteX27" fmla="*/ 19050 w 701902"/>
                  <a:gd name="connsiteY27" fmla="*/ 409574 h 2171700"/>
                  <a:gd name="connsiteX28" fmla="*/ 114300 w 701902"/>
                  <a:gd name="connsiteY28" fmla="*/ 276226 h 2171700"/>
                  <a:gd name="connsiteX29" fmla="*/ 133350 w 701902"/>
                  <a:gd name="connsiteY29" fmla="*/ 152400 h 2171700"/>
                  <a:gd name="connsiteX30" fmla="*/ 142874 w 701902"/>
                  <a:gd name="connsiteY30" fmla="*/ 66674 h 21717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</a:cxnLst>
                <a:rect l="l" t="t" r="r" b="b"/>
                <a:pathLst>
                  <a:path w="701902" h="2171700">
                    <a:moveTo>
                      <a:pt x="276226" y="0"/>
                    </a:moveTo>
                    <a:lnTo>
                      <a:pt x="495300" y="85726"/>
                    </a:lnTo>
                    <a:lnTo>
                      <a:pt x="609600" y="95250"/>
                    </a:lnTo>
                    <a:lnTo>
                      <a:pt x="676274" y="171450"/>
                    </a:lnTo>
                    <a:lnTo>
                      <a:pt x="701902" y="99694"/>
                    </a:lnTo>
                    <a:lnTo>
                      <a:pt x="701902" y="2048624"/>
                    </a:lnTo>
                    <a:lnTo>
                      <a:pt x="628650" y="2114550"/>
                    </a:lnTo>
                    <a:lnTo>
                      <a:pt x="495300" y="2124074"/>
                    </a:lnTo>
                    <a:lnTo>
                      <a:pt x="390526" y="2171700"/>
                    </a:lnTo>
                    <a:lnTo>
                      <a:pt x="304800" y="2085974"/>
                    </a:lnTo>
                    <a:lnTo>
                      <a:pt x="304800" y="2038350"/>
                    </a:lnTo>
                    <a:lnTo>
                      <a:pt x="333374" y="1981200"/>
                    </a:lnTo>
                    <a:lnTo>
                      <a:pt x="342900" y="1895474"/>
                    </a:lnTo>
                    <a:lnTo>
                      <a:pt x="390526" y="1704974"/>
                    </a:lnTo>
                    <a:lnTo>
                      <a:pt x="400050" y="1628774"/>
                    </a:lnTo>
                    <a:lnTo>
                      <a:pt x="504826" y="1562100"/>
                    </a:lnTo>
                    <a:lnTo>
                      <a:pt x="390526" y="1400174"/>
                    </a:lnTo>
                    <a:lnTo>
                      <a:pt x="381000" y="1314450"/>
                    </a:lnTo>
                    <a:lnTo>
                      <a:pt x="333374" y="1190626"/>
                    </a:lnTo>
                    <a:lnTo>
                      <a:pt x="361950" y="1066800"/>
                    </a:lnTo>
                    <a:lnTo>
                      <a:pt x="238126" y="904874"/>
                    </a:lnTo>
                    <a:lnTo>
                      <a:pt x="200026" y="923926"/>
                    </a:lnTo>
                    <a:lnTo>
                      <a:pt x="85726" y="904874"/>
                    </a:lnTo>
                    <a:lnTo>
                      <a:pt x="95250" y="742950"/>
                    </a:lnTo>
                    <a:lnTo>
                      <a:pt x="85726" y="657226"/>
                    </a:lnTo>
                    <a:lnTo>
                      <a:pt x="0" y="638174"/>
                    </a:lnTo>
                    <a:lnTo>
                      <a:pt x="0" y="533400"/>
                    </a:lnTo>
                    <a:lnTo>
                      <a:pt x="19050" y="409574"/>
                    </a:lnTo>
                    <a:lnTo>
                      <a:pt x="114300" y="276226"/>
                    </a:lnTo>
                    <a:lnTo>
                      <a:pt x="133350" y="152400"/>
                    </a:lnTo>
                    <a:lnTo>
                      <a:pt x="142874" y="66674"/>
                    </a:lnTo>
                    <a:close/>
                  </a:path>
                </a:pathLst>
              </a:custGeom>
              <a:grpFill/>
              <a:ln w="3175">
                <a:solidFill>
                  <a:schemeClr val="bg1">
                    <a:lumMod val="50000"/>
                  </a:schemeClr>
                </a:solidFill>
                <a:prstDash val="soli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 defTabSz="457156"/>
                <a:endParaRPr kumimoji="1" lang="ja-JP" altLang="en-US"/>
              </a:p>
            </p:txBody>
          </p:sp>
          <p:sp>
            <p:nvSpPr>
              <p:cNvPr id="425" name="フリーフォーム: 図形 424">
                <a:extLst>
                  <a:ext uri="{FF2B5EF4-FFF2-40B4-BE49-F238E27FC236}">
                    <a16:creationId xmlns:a16="http://schemas.microsoft.com/office/drawing/2014/main" id="{E16198BC-F71C-4B30-8EFC-4ED25D55D648}"/>
                  </a:ext>
                </a:extLst>
              </p:cNvPr>
              <p:cNvSpPr/>
              <p:nvPr/>
            </p:nvSpPr>
            <p:spPr>
              <a:xfrm>
                <a:off x="28361640" y="27946196"/>
                <a:ext cx="3252204" cy="1809904"/>
              </a:xfrm>
              <a:custGeom>
                <a:avLst/>
                <a:gdLst>
                  <a:gd name="connsiteX0" fmla="*/ 1868946 w 3252204"/>
                  <a:gd name="connsiteY0" fmla="*/ 0 h 1809904"/>
                  <a:gd name="connsiteX1" fmla="*/ 3252204 w 3252204"/>
                  <a:gd name="connsiteY1" fmla="*/ 0 h 1809904"/>
                  <a:gd name="connsiteX2" fmla="*/ 3252204 w 3252204"/>
                  <a:gd name="connsiteY2" fmla="*/ 231530 h 1809904"/>
                  <a:gd name="connsiteX3" fmla="*/ 3232784 w 3252204"/>
                  <a:gd name="connsiteY3" fmla="*/ 285904 h 1809904"/>
                  <a:gd name="connsiteX4" fmla="*/ 3166110 w 3252204"/>
                  <a:gd name="connsiteY4" fmla="*/ 209704 h 1809904"/>
                  <a:gd name="connsiteX5" fmla="*/ 3051810 w 3252204"/>
                  <a:gd name="connsiteY5" fmla="*/ 200180 h 1809904"/>
                  <a:gd name="connsiteX6" fmla="*/ 2832736 w 3252204"/>
                  <a:gd name="connsiteY6" fmla="*/ 114454 h 1809904"/>
                  <a:gd name="connsiteX7" fmla="*/ 2699384 w 3252204"/>
                  <a:gd name="connsiteY7" fmla="*/ 181128 h 1809904"/>
                  <a:gd name="connsiteX8" fmla="*/ 2689860 w 3252204"/>
                  <a:gd name="connsiteY8" fmla="*/ 266854 h 1809904"/>
                  <a:gd name="connsiteX9" fmla="*/ 2670810 w 3252204"/>
                  <a:gd name="connsiteY9" fmla="*/ 390680 h 1809904"/>
                  <a:gd name="connsiteX10" fmla="*/ 2575560 w 3252204"/>
                  <a:gd name="connsiteY10" fmla="*/ 524028 h 1809904"/>
                  <a:gd name="connsiteX11" fmla="*/ 2561962 w 3252204"/>
                  <a:gd name="connsiteY11" fmla="*/ 612422 h 1809904"/>
                  <a:gd name="connsiteX12" fmla="*/ 2491740 w 3252204"/>
                  <a:gd name="connsiteY12" fmla="*/ 575464 h 1809904"/>
                  <a:gd name="connsiteX13" fmla="*/ 2308860 w 3252204"/>
                  <a:gd name="connsiteY13" fmla="*/ 544984 h 1809904"/>
                  <a:gd name="connsiteX14" fmla="*/ 2270760 w 3252204"/>
                  <a:gd name="connsiteY14" fmla="*/ 468784 h 1809904"/>
                  <a:gd name="connsiteX15" fmla="*/ 2156460 w 3252204"/>
                  <a:gd name="connsiteY15" fmla="*/ 484024 h 1809904"/>
                  <a:gd name="connsiteX16" fmla="*/ 2118360 w 3252204"/>
                  <a:gd name="connsiteY16" fmla="*/ 583084 h 1809904"/>
                  <a:gd name="connsiteX17" fmla="*/ 2179320 w 3252204"/>
                  <a:gd name="connsiteY17" fmla="*/ 651664 h 1809904"/>
                  <a:gd name="connsiteX18" fmla="*/ 2217420 w 3252204"/>
                  <a:gd name="connsiteY18" fmla="*/ 880264 h 1809904"/>
                  <a:gd name="connsiteX19" fmla="*/ 2202180 w 3252204"/>
                  <a:gd name="connsiteY19" fmla="*/ 1002184 h 1809904"/>
                  <a:gd name="connsiteX20" fmla="*/ 2026920 w 3252204"/>
                  <a:gd name="connsiteY20" fmla="*/ 918364 h 1809904"/>
                  <a:gd name="connsiteX21" fmla="*/ 2019300 w 3252204"/>
                  <a:gd name="connsiteY21" fmla="*/ 1116484 h 1809904"/>
                  <a:gd name="connsiteX22" fmla="*/ 1950720 w 3252204"/>
                  <a:gd name="connsiteY22" fmla="*/ 1070764 h 1809904"/>
                  <a:gd name="connsiteX23" fmla="*/ 1882140 w 3252204"/>
                  <a:gd name="connsiteY23" fmla="*/ 1131724 h 1809904"/>
                  <a:gd name="connsiteX24" fmla="*/ 1775460 w 3252204"/>
                  <a:gd name="connsiteY24" fmla="*/ 1131724 h 1809904"/>
                  <a:gd name="connsiteX25" fmla="*/ 1722120 w 3252204"/>
                  <a:gd name="connsiteY25" fmla="*/ 1268884 h 1809904"/>
                  <a:gd name="connsiteX26" fmla="*/ 1623060 w 3252204"/>
                  <a:gd name="connsiteY26" fmla="*/ 1268884 h 1809904"/>
                  <a:gd name="connsiteX27" fmla="*/ 1501140 w 3252204"/>
                  <a:gd name="connsiteY27" fmla="*/ 1154584 h 1809904"/>
                  <a:gd name="connsiteX28" fmla="*/ 1417320 w 3252204"/>
                  <a:gd name="connsiteY28" fmla="*/ 1413664 h 1809904"/>
                  <a:gd name="connsiteX29" fmla="*/ 1394460 w 3252204"/>
                  <a:gd name="connsiteY29" fmla="*/ 1482244 h 1809904"/>
                  <a:gd name="connsiteX30" fmla="*/ 1356360 w 3252204"/>
                  <a:gd name="connsiteY30" fmla="*/ 1505104 h 1809904"/>
                  <a:gd name="connsiteX31" fmla="*/ 1325880 w 3252204"/>
                  <a:gd name="connsiteY31" fmla="*/ 1619404 h 1809904"/>
                  <a:gd name="connsiteX32" fmla="*/ 1272540 w 3252204"/>
                  <a:gd name="connsiteY32" fmla="*/ 1657504 h 1809904"/>
                  <a:gd name="connsiteX33" fmla="*/ 1219200 w 3252204"/>
                  <a:gd name="connsiteY33" fmla="*/ 1535584 h 1809904"/>
                  <a:gd name="connsiteX34" fmla="*/ 1104900 w 3252204"/>
                  <a:gd name="connsiteY34" fmla="*/ 1550824 h 1809904"/>
                  <a:gd name="connsiteX35" fmla="*/ 1089660 w 3252204"/>
                  <a:gd name="connsiteY35" fmla="*/ 1665124 h 1809904"/>
                  <a:gd name="connsiteX36" fmla="*/ 1021080 w 3252204"/>
                  <a:gd name="connsiteY36" fmla="*/ 1672744 h 1809904"/>
                  <a:gd name="connsiteX37" fmla="*/ 967740 w 3252204"/>
                  <a:gd name="connsiteY37" fmla="*/ 1794664 h 1809904"/>
                  <a:gd name="connsiteX38" fmla="*/ 891540 w 3252204"/>
                  <a:gd name="connsiteY38" fmla="*/ 1756564 h 1809904"/>
                  <a:gd name="connsiteX39" fmla="*/ 815340 w 3252204"/>
                  <a:gd name="connsiteY39" fmla="*/ 1779424 h 1809904"/>
                  <a:gd name="connsiteX40" fmla="*/ 762000 w 3252204"/>
                  <a:gd name="connsiteY40" fmla="*/ 1809904 h 1809904"/>
                  <a:gd name="connsiteX41" fmla="*/ 693420 w 3252204"/>
                  <a:gd name="connsiteY41" fmla="*/ 1771804 h 1809904"/>
                  <a:gd name="connsiteX42" fmla="*/ 510540 w 3252204"/>
                  <a:gd name="connsiteY42" fmla="*/ 1718464 h 1809904"/>
                  <a:gd name="connsiteX43" fmla="*/ 228600 w 3252204"/>
                  <a:gd name="connsiteY43" fmla="*/ 1680364 h 1809904"/>
                  <a:gd name="connsiteX44" fmla="*/ 213360 w 3252204"/>
                  <a:gd name="connsiteY44" fmla="*/ 1527964 h 1809904"/>
                  <a:gd name="connsiteX45" fmla="*/ 30480 w 3252204"/>
                  <a:gd name="connsiteY45" fmla="*/ 1367944 h 1809904"/>
                  <a:gd name="connsiteX46" fmla="*/ 45720 w 3252204"/>
                  <a:gd name="connsiteY46" fmla="*/ 1246024 h 1809904"/>
                  <a:gd name="connsiteX47" fmla="*/ 0 w 3252204"/>
                  <a:gd name="connsiteY47" fmla="*/ 1146964 h 1809904"/>
                  <a:gd name="connsiteX48" fmla="*/ 114300 w 3252204"/>
                  <a:gd name="connsiteY48" fmla="*/ 1002184 h 1809904"/>
                  <a:gd name="connsiteX49" fmla="*/ 144780 w 3252204"/>
                  <a:gd name="connsiteY49" fmla="*/ 1124104 h 1809904"/>
                  <a:gd name="connsiteX50" fmla="*/ 220980 w 3252204"/>
                  <a:gd name="connsiteY50" fmla="*/ 1093624 h 1809904"/>
                  <a:gd name="connsiteX51" fmla="*/ 220980 w 3252204"/>
                  <a:gd name="connsiteY51" fmla="*/ 1200304 h 1809904"/>
                  <a:gd name="connsiteX52" fmla="*/ 220980 w 3252204"/>
                  <a:gd name="connsiteY52" fmla="*/ 1230784 h 1809904"/>
                  <a:gd name="connsiteX53" fmla="*/ 404404 w 3252204"/>
                  <a:gd name="connsiteY53" fmla="*/ 1230784 h 1809904"/>
                  <a:gd name="connsiteX54" fmla="*/ 461010 w 3252204"/>
                  <a:gd name="connsiteY54" fmla="*/ 1181254 h 1809904"/>
                  <a:gd name="connsiteX55" fmla="*/ 518160 w 3252204"/>
                  <a:gd name="connsiteY55" fmla="*/ 1162204 h 1809904"/>
                  <a:gd name="connsiteX56" fmla="*/ 524510 w 3252204"/>
                  <a:gd name="connsiteY56" fmla="*/ 1117754 h 1809904"/>
                  <a:gd name="connsiteX57" fmla="*/ 645160 w 3252204"/>
                  <a:gd name="connsiteY57" fmla="*/ 1047904 h 1809904"/>
                  <a:gd name="connsiteX58" fmla="*/ 657860 w 3252204"/>
                  <a:gd name="connsiteY58" fmla="*/ 1117754 h 1809904"/>
                  <a:gd name="connsiteX59" fmla="*/ 588010 w 3252204"/>
                  <a:gd name="connsiteY59" fmla="*/ 1143154 h 1809904"/>
                  <a:gd name="connsiteX60" fmla="*/ 588010 w 3252204"/>
                  <a:gd name="connsiteY60" fmla="*/ 1193954 h 1809904"/>
                  <a:gd name="connsiteX61" fmla="*/ 542648 w 3252204"/>
                  <a:gd name="connsiteY61" fmla="*/ 1253274 h 1809904"/>
                  <a:gd name="connsiteX62" fmla="*/ 548640 w 3252204"/>
                  <a:gd name="connsiteY62" fmla="*/ 1261264 h 1809904"/>
                  <a:gd name="connsiteX63" fmla="*/ 632460 w 3252204"/>
                  <a:gd name="connsiteY63" fmla="*/ 1291744 h 1809904"/>
                  <a:gd name="connsiteX64" fmla="*/ 762000 w 3252204"/>
                  <a:gd name="connsiteY64" fmla="*/ 1261264 h 1809904"/>
                  <a:gd name="connsiteX65" fmla="*/ 891540 w 3252204"/>
                  <a:gd name="connsiteY65" fmla="*/ 1238404 h 1809904"/>
                  <a:gd name="connsiteX66" fmla="*/ 899160 w 3252204"/>
                  <a:gd name="connsiteY66" fmla="*/ 1146964 h 1809904"/>
                  <a:gd name="connsiteX67" fmla="*/ 853440 w 3252204"/>
                  <a:gd name="connsiteY67" fmla="*/ 1131724 h 1809904"/>
                  <a:gd name="connsiteX68" fmla="*/ 845820 w 3252204"/>
                  <a:gd name="connsiteY68" fmla="*/ 1093624 h 1809904"/>
                  <a:gd name="connsiteX69" fmla="*/ 762000 w 3252204"/>
                  <a:gd name="connsiteY69" fmla="*/ 1055524 h 1809904"/>
                  <a:gd name="connsiteX70" fmla="*/ 807720 w 3252204"/>
                  <a:gd name="connsiteY70" fmla="*/ 986944 h 1809904"/>
                  <a:gd name="connsiteX71" fmla="*/ 899160 w 3252204"/>
                  <a:gd name="connsiteY71" fmla="*/ 971704 h 1809904"/>
                  <a:gd name="connsiteX72" fmla="*/ 1143000 w 3252204"/>
                  <a:gd name="connsiteY72" fmla="*/ 1093624 h 1809904"/>
                  <a:gd name="connsiteX73" fmla="*/ 1104900 w 3252204"/>
                  <a:gd name="connsiteY73" fmla="*/ 986944 h 1809904"/>
                  <a:gd name="connsiteX74" fmla="*/ 1120140 w 3252204"/>
                  <a:gd name="connsiteY74" fmla="*/ 948844 h 1809904"/>
                  <a:gd name="connsiteX75" fmla="*/ 1211580 w 3252204"/>
                  <a:gd name="connsiteY75" fmla="*/ 994564 h 1809904"/>
                  <a:gd name="connsiteX76" fmla="*/ 1226820 w 3252204"/>
                  <a:gd name="connsiteY76" fmla="*/ 918364 h 1809904"/>
                  <a:gd name="connsiteX77" fmla="*/ 1173480 w 3252204"/>
                  <a:gd name="connsiteY77" fmla="*/ 849784 h 1809904"/>
                  <a:gd name="connsiteX78" fmla="*/ 1143000 w 3252204"/>
                  <a:gd name="connsiteY78" fmla="*/ 796444 h 1809904"/>
                  <a:gd name="connsiteX79" fmla="*/ 1120140 w 3252204"/>
                  <a:gd name="connsiteY79" fmla="*/ 705004 h 1809904"/>
                  <a:gd name="connsiteX80" fmla="*/ 1219200 w 3252204"/>
                  <a:gd name="connsiteY80" fmla="*/ 727864 h 1809904"/>
                  <a:gd name="connsiteX81" fmla="*/ 1287780 w 3252204"/>
                  <a:gd name="connsiteY81" fmla="*/ 804064 h 1809904"/>
                  <a:gd name="connsiteX82" fmla="*/ 1394460 w 3252204"/>
                  <a:gd name="connsiteY82" fmla="*/ 765964 h 1809904"/>
                  <a:gd name="connsiteX83" fmla="*/ 1478280 w 3252204"/>
                  <a:gd name="connsiteY83" fmla="*/ 781204 h 1809904"/>
                  <a:gd name="connsiteX84" fmla="*/ 1569720 w 3252204"/>
                  <a:gd name="connsiteY84" fmla="*/ 727864 h 1809904"/>
                  <a:gd name="connsiteX85" fmla="*/ 1615440 w 3252204"/>
                  <a:gd name="connsiteY85" fmla="*/ 758344 h 1809904"/>
                  <a:gd name="connsiteX86" fmla="*/ 1630680 w 3252204"/>
                  <a:gd name="connsiteY86" fmla="*/ 727864 h 1809904"/>
                  <a:gd name="connsiteX87" fmla="*/ 1623060 w 3252204"/>
                  <a:gd name="connsiteY87" fmla="*/ 651664 h 1809904"/>
                  <a:gd name="connsiteX88" fmla="*/ 1584960 w 3252204"/>
                  <a:gd name="connsiteY88" fmla="*/ 575464 h 1809904"/>
                  <a:gd name="connsiteX89" fmla="*/ 1600200 w 3252204"/>
                  <a:gd name="connsiteY89" fmla="*/ 484024 h 1809904"/>
                  <a:gd name="connsiteX90" fmla="*/ 1569720 w 3252204"/>
                  <a:gd name="connsiteY90" fmla="*/ 369724 h 1809904"/>
                  <a:gd name="connsiteX91" fmla="*/ 1623060 w 3252204"/>
                  <a:gd name="connsiteY91" fmla="*/ 331624 h 1809904"/>
                  <a:gd name="connsiteX92" fmla="*/ 1744980 w 3252204"/>
                  <a:gd name="connsiteY92" fmla="*/ 240184 h 1809904"/>
                  <a:gd name="connsiteX93" fmla="*/ 1798320 w 3252204"/>
                  <a:gd name="connsiteY93" fmla="*/ 354484 h 1809904"/>
                  <a:gd name="connsiteX94" fmla="*/ 1805940 w 3252204"/>
                  <a:gd name="connsiteY94" fmla="*/ 491644 h 1809904"/>
                  <a:gd name="connsiteX95" fmla="*/ 1783080 w 3252204"/>
                  <a:gd name="connsiteY95" fmla="*/ 560224 h 1809904"/>
                  <a:gd name="connsiteX96" fmla="*/ 1805940 w 3252204"/>
                  <a:gd name="connsiteY96" fmla="*/ 605944 h 1809904"/>
                  <a:gd name="connsiteX97" fmla="*/ 1859280 w 3252204"/>
                  <a:gd name="connsiteY97" fmla="*/ 651664 h 1809904"/>
                  <a:gd name="connsiteX98" fmla="*/ 1920240 w 3252204"/>
                  <a:gd name="connsiteY98" fmla="*/ 628804 h 1809904"/>
                  <a:gd name="connsiteX99" fmla="*/ 1958340 w 3252204"/>
                  <a:gd name="connsiteY99" fmla="*/ 484024 h 1809904"/>
                  <a:gd name="connsiteX100" fmla="*/ 1973580 w 3252204"/>
                  <a:gd name="connsiteY100" fmla="*/ 415444 h 1809904"/>
                  <a:gd name="connsiteX101" fmla="*/ 1988820 w 3252204"/>
                  <a:gd name="connsiteY101" fmla="*/ 308764 h 1809904"/>
                  <a:gd name="connsiteX102" fmla="*/ 2004060 w 3252204"/>
                  <a:gd name="connsiteY102" fmla="*/ 202084 h 1809904"/>
                  <a:gd name="connsiteX103" fmla="*/ 1905000 w 3252204"/>
                  <a:gd name="connsiteY103" fmla="*/ 42064 h 18099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</a:cxnLst>
                <a:rect l="l" t="t" r="r" b="b"/>
                <a:pathLst>
                  <a:path w="3252204" h="1809904">
                    <a:moveTo>
                      <a:pt x="1868946" y="0"/>
                    </a:moveTo>
                    <a:lnTo>
                      <a:pt x="3252204" y="0"/>
                    </a:lnTo>
                    <a:lnTo>
                      <a:pt x="3252204" y="231530"/>
                    </a:lnTo>
                    <a:lnTo>
                      <a:pt x="3232784" y="285904"/>
                    </a:lnTo>
                    <a:lnTo>
                      <a:pt x="3166110" y="209704"/>
                    </a:lnTo>
                    <a:lnTo>
                      <a:pt x="3051810" y="200180"/>
                    </a:lnTo>
                    <a:lnTo>
                      <a:pt x="2832736" y="114454"/>
                    </a:lnTo>
                    <a:lnTo>
                      <a:pt x="2699384" y="181128"/>
                    </a:lnTo>
                    <a:lnTo>
                      <a:pt x="2689860" y="266854"/>
                    </a:lnTo>
                    <a:lnTo>
                      <a:pt x="2670810" y="390680"/>
                    </a:lnTo>
                    <a:lnTo>
                      <a:pt x="2575560" y="524028"/>
                    </a:lnTo>
                    <a:lnTo>
                      <a:pt x="2561962" y="612422"/>
                    </a:lnTo>
                    <a:lnTo>
                      <a:pt x="2491740" y="575464"/>
                    </a:lnTo>
                    <a:lnTo>
                      <a:pt x="2308860" y="544984"/>
                    </a:lnTo>
                    <a:lnTo>
                      <a:pt x="2270760" y="468784"/>
                    </a:lnTo>
                    <a:lnTo>
                      <a:pt x="2156460" y="484024"/>
                    </a:lnTo>
                    <a:lnTo>
                      <a:pt x="2118360" y="583084"/>
                    </a:lnTo>
                    <a:lnTo>
                      <a:pt x="2179320" y="651664"/>
                    </a:lnTo>
                    <a:lnTo>
                      <a:pt x="2217420" y="880264"/>
                    </a:lnTo>
                    <a:lnTo>
                      <a:pt x="2202180" y="1002184"/>
                    </a:lnTo>
                    <a:lnTo>
                      <a:pt x="2026920" y="918364"/>
                    </a:lnTo>
                    <a:lnTo>
                      <a:pt x="2019300" y="1116484"/>
                    </a:lnTo>
                    <a:lnTo>
                      <a:pt x="1950720" y="1070764"/>
                    </a:lnTo>
                    <a:lnTo>
                      <a:pt x="1882140" y="1131724"/>
                    </a:lnTo>
                    <a:lnTo>
                      <a:pt x="1775460" y="1131724"/>
                    </a:lnTo>
                    <a:lnTo>
                      <a:pt x="1722120" y="1268884"/>
                    </a:lnTo>
                    <a:lnTo>
                      <a:pt x="1623060" y="1268884"/>
                    </a:lnTo>
                    <a:lnTo>
                      <a:pt x="1501140" y="1154584"/>
                    </a:lnTo>
                    <a:lnTo>
                      <a:pt x="1417320" y="1413664"/>
                    </a:lnTo>
                    <a:lnTo>
                      <a:pt x="1394460" y="1482244"/>
                    </a:lnTo>
                    <a:lnTo>
                      <a:pt x="1356360" y="1505104"/>
                    </a:lnTo>
                    <a:lnTo>
                      <a:pt x="1325880" y="1619404"/>
                    </a:lnTo>
                    <a:lnTo>
                      <a:pt x="1272540" y="1657504"/>
                    </a:lnTo>
                    <a:lnTo>
                      <a:pt x="1219200" y="1535584"/>
                    </a:lnTo>
                    <a:lnTo>
                      <a:pt x="1104900" y="1550824"/>
                    </a:lnTo>
                    <a:lnTo>
                      <a:pt x="1089660" y="1665124"/>
                    </a:lnTo>
                    <a:lnTo>
                      <a:pt x="1021080" y="1672744"/>
                    </a:lnTo>
                    <a:lnTo>
                      <a:pt x="967740" y="1794664"/>
                    </a:lnTo>
                    <a:lnTo>
                      <a:pt x="891540" y="1756564"/>
                    </a:lnTo>
                    <a:lnTo>
                      <a:pt x="815340" y="1779424"/>
                    </a:lnTo>
                    <a:lnTo>
                      <a:pt x="762000" y="1809904"/>
                    </a:lnTo>
                    <a:lnTo>
                      <a:pt x="693420" y="1771804"/>
                    </a:lnTo>
                    <a:lnTo>
                      <a:pt x="510540" y="1718464"/>
                    </a:lnTo>
                    <a:lnTo>
                      <a:pt x="228600" y="1680364"/>
                    </a:lnTo>
                    <a:lnTo>
                      <a:pt x="213360" y="1527964"/>
                    </a:lnTo>
                    <a:lnTo>
                      <a:pt x="30480" y="1367944"/>
                    </a:lnTo>
                    <a:lnTo>
                      <a:pt x="45720" y="1246024"/>
                    </a:lnTo>
                    <a:lnTo>
                      <a:pt x="0" y="1146964"/>
                    </a:lnTo>
                    <a:lnTo>
                      <a:pt x="114300" y="1002184"/>
                    </a:lnTo>
                    <a:lnTo>
                      <a:pt x="144780" y="1124104"/>
                    </a:lnTo>
                    <a:lnTo>
                      <a:pt x="220980" y="1093624"/>
                    </a:lnTo>
                    <a:lnTo>
                      <a:pt x="220980" y="1200304"/>
                    </a:lnTo>
                    <a:lnTo>
                      <a:pt x="220980" y="1230784"/>
                    </a:lnTo>
                    <a:lnTo>
                      <a:pt x="404404" y="1230784"/>
                    </a:lnTo>
                    <a:lnTo>
                      <a:pt x="461010" y="1181254"/>
                    </a:lnTo>
                    <a:lnTo>
                      <a:pt x="518160" y="1162204"/>
                    </a:lnTo>
                    <a:lnTo>
                      <a:pt x="524510" y="1117754"/>
                    </a:lnTo>
                    <a:lnTo>
                      <a:pt x="645160" y="1047904"/>
                    </a:lnTo>
                    <a:lnTo>
                      <a:pt x="657860" y="1117754"/>
                    </a:lnTo>
                    <a:lnTo>
                      <a:pt x="588010" y="1143154"/>
                    </a:lnTo>
                    <a:lnTo>
                      <a:pt x="588010" y="1193954"/>
                    </a:lnTo>
                    <a:lnTo>
                      <a:pt x="542648" y="1253274"/>
                    </a:lnTo>
                    <a:lnTo>
                      <a:pt x="548640" y="1261264"/>
                    </a:lnTo>
                    <a:lnTo>
                      <a:pt x="632460" y="1291744"/>
                    </a:lnTo>
                    <a:lnTo>
                      <a:pt x="762000" y="1261264"/>
                    </a:lnTo>
                    <a:lnTo>
                      <a:pt x="891540" y="1238404"/>
                    </a:lnTo>
                    <a:lnTo>
                      <a:pt x="899160" y="1146964"/>
                    </a:lnTo>
                    <a:lnTo>
                      <a:pt x="853440" y="1131724"/>
                    </a:lnTo>
                    <a:lnTo>
                      <a:pt x="845820" y="1093624"/>
                    </a:lnTo>
                    <a:lnTo>
                      <a:pt x="762000" y="1055524"/>
                    </a:lnTo>
                    <a:lnTo>
                      <a:pt x="807720" y="986944"/>
                    </a:lnTo>
                    <a:lnTo>
                      <a:pt x="899160" y="971704"/>
                    </a:lnTo>
                    <a:lnTo>
                      <a:pt x="1143000" y="1093624"/>
                    </a:lnTo>
                    <a:lnTo>
                      <a:pt x="1104900" y="986944"/>
                    </a:lnTo>
                    <a:lnTo>
                      <a:pt x="1120140" y="948844"/>
                    </a:lnTo>
                    <a:lnTo>
                      <a:pt x="1211580" y="994564"/>
                    </a:lnTo>
                    <a:lnTo>
                      <a:pt x="1226820" y="918364"/>
                    </a:lnTo>
                    <a:lnTo>
                      <a:pt x="1173480" y="849784"/>
                    </a:lnTo>
                    <a:lnTo>
                      <a:pt x="1143000" y="796444"/>
                    </a:lnTo>
                    <a:lnTo>
                      <a:pt x="1120140" y="705004"/>
                    </a:lnTo>
                    <a:lnTo>
                      <a:pt x="1219200" y="727864"/>
                    </a:lnTo>
                    <a:lnTo>
                      <a:pt x="1287780" y="804064"/>
                    </a:lnTo>
                    <a:lnTo>
                      <a:pt x="1394460" y="765964"/>
                    </a:lnTo>
                    <a:lnTo>
                      <a:pt x="1478280" y="781204"/>
                    </a:lnTo>
                    <a:lnTo>
                      <a:pt x="1569720" y="727864"/>
                    </a:lnTo>
                    <a:lnTo>
                      <a:pt x="1615440" y="758344"/>
                    </a:lnTo>
                    <a:lnTo>
                      <a:pt x="1630680" y="727864"/>
                    </a:lnTo>
                    <a:lnTo>
                      <a:pt x="1623060" y="651664"/>
                    </a:lnTo>
                    <a:lnTo>
                      <a:pt x="1584960" y="575464"/>
                    </a:lnTo>
                    <a:lnTo>
                      <a:pt x="1600200" y="484024"/>
                    </a:lnTo>
                    <a:lnTo>
                      <a:pt x="1569720" y="369724"/>
                    </a:lnTo>
                    <a:lnTo>
                      <a:pt x="1623060" y="331624"/>
                    </a:lnTo>
                    <a:lnTo>
                      <a:pt x="1744980" y="240184"/>
                    </a:lnTo>
                    <a:lnTo>
                      <a:pt x="1798320" y="354484"/>
                    </a:lnTo>
                    <a:lnTo>
                      <a:pt x="1805940" y="491644"/>
                    </a:lnTo>
                    <a:lnTo>
                      <a:pt x="1783080" y="560224"/>
                    </a:lnTo>
                    <a:lnTo>
                      <a:pt x="1805940" y="605944"/>
                    </a:lnTo>
                    <a:lnTo>
                      <a:pt x="1859280" y="651664"/>
                    </a:lnTo>
                    <a:lnTo>
                      <a:pt x="1920240" y="628804"/>
                    </a:lnTo>
                    <a:lnTo>
                      <a:pt x="1958340" y="484024"/>
                    </a:lnTo>
                    <a:lnTo>
                      <a:pt x="1973580" y="415444"/>
                    </a:lnTo>
                    <a:lnTo>
                      <a:pt x="1988820" y="308764"/>
                    </a:lnTo>
                    <a:lnTo>
                      <a:pt x="2004060" y="202084"/>
                    </a:lnTo>
                    <a:lnTo>
                      <a:pt x="1905000" y="42064"/>
                    </a:lnTo>
                    <a:close/>
                  </a:path>
                </a:pathLst>
              </a:custGeom>
              <a:grpFill/>
              <a:ln w="3175">
                <a:solidFill>
                  <a:schemeClr val="bg1">
                    <a:lumMod val="50000"/>
                  </a:schemeClr>
                </a:solidFill>
                <a:prstDash val="soli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 defTabSz="457156"/>
                <a:endParaRPr kumimoji="1" lang="ja-JP" altLang="en-US"/>
              </a:p>
            </p:txBody>
          </p:sp>
          <p:sp>
            <p:nvSpPr>
              <p:cNvPr id="426" name="フリーフォーム: 図形 425">
                <a:extLst>
                  <a:ext uri="{FF2B5EF4-FFF2-40B4-BE49-F238E27FC236}">
                    <a16:creationId xmlns:a16="http://schemas.microsoft.com/office/drawing/2014/main" id="{C7519A74-C6A8-4A16-935B-21C3A0E977A6}"/>
                  </a:ext>
                </a:extLst>
              </p:cNvPr>
              <p:cNvSpPr/>
              <p:nvPr/>
            </p:nvSpPr>
            <p:spPr>
              <a:xfrm>
                <a:off x="29614196" y="30112876"/>
                <a:ext cx="1999648" cy="5663992"/>
              </a:xfrm>
              <a:custGeom>
                <a:avLst/>
                <a:gdLst>
                  <a:gd name="connsiteX0" fmla="*/ 1999648 w 1999648"/>
                  <a:gd name="connsiteY0" fmla="*/ 0 h 5663992"/>
                  <a:gd name="connsiteX1" fmla="*/ 1999648 w 1999648"/>
                  <a:gd name="connsiteY1" fmla="*/ 3718508 h 5663992"/>
                  <a:gd name="connsiteX2" fmla="*/ 1993564 w 1999648"/>
                  <a:gd name="connsiteY2" fmla="*/ 3773264 h 5663992"/>
                  <a:gd name="connsiteX3" fmla="*/ 1902124 w 1999648"/>
                  <a:gd name="connsiteY3" fmla="*/ 3788504 h 5663992"/>
                  <a:gd name="connsiteX4" fmla="*/ 1848784 w 1999648"/>
                  <a:gd name="connsiteY4" fmla="*/ 3750404 h 5663992"/>
                  <a:gd name="connsiteX5" fmla="*/ 1818304 w 1999648"/>
                  <a:gd name="connsiteY5" fmla="*/ 3826604 h 5663992"/>
                  <a:gd name="connsiteX6" fmla="*/ 1627804 w 1999648"/>
                  <a:gd name="connsiteY6" fmla="*/ 3887564 h 5663992"/>
                  <a:gd name="connsiteX7" fmla="*/ 1513504 w 1999648"/>
                  <a:gd name="connsiteY7" fmla="*/ 3887564 h 5663992"/>
                  <a:gd name="connsiteX8" fmla="*/ 1429684 w 1999648"/>
                  <a:gd name="connsiteY8" fmla="*/ 3933284 h 5663992"/>
                  <a:gd name="connsiteX9" fmla="*/ 1422064 w 1999648"/>
                  <a:gd name="connsiteY9" fmla="*/ 4001864 h 5663992"/>
                  <a:gd name="connsiteX10" fmla="*/ 1330624 w 1999648"/>
                  <a:gd name="connsiteY10" fmla="*/ 4032344 h 5663992"/>
                  <a:gd name="connsiteX11" fmla="*/ 1277284 w 1999648"/>
                  <a:gd name="connsiteY11" fmla="*/ 4192364 h 5663992"/>
                  <a:gd name="connsiteX12" fmla="*/ 1132504 w 1999648"/>
                  <a:gd name="connsiteY12" fmla="*/ 4283804 h 5663992"/>
                  <a:gd name="connsiteX13" fmla="*/ 1147744 w 1999648"/>
                  <a:gd name="connsiteY13" fmla="*/ 4329524 h 5663992"/>
                  <a:gd name="connsiteX14" fmla="*/ 1086784 w 1999648"/>
                  <a:gd name="connsiteY14" fmla="*/ 4413344 h 5663992"/>
                  <a:gd name="connsiteX15" fmla="*/ 1216324 w 1999648"/>
                  <a:gd name="connsiteY15" fmla="*/ 4428584 h 5663992"/>
                  <a:gd name="connsiteX16" fmla="*/ 1185844 w 1999648"/>
                  <a:gd name="connsiteY16" fmla="*/ 4512404 h 5663992"/>
                  <a:gd name="connsiteX17" fmla="*/ 1292524 w 1999648"/>
                  <a:gd name="connsiteY17" fmla="*/ 4580984 h 5663992"/>
                  <a:gd name="connsiteX18" fmla="*/ 1155364 w 1999648"/>
                  <a:gd name="connsiteY18" fmla="*/ 4634324 h 5663992"/>
                  <a:gd name="connsiteX19" fmla="*/ 1178224 w 1999648"/>
                  <a:gd name="connsiteY19" fmla="*/ 4702904 h 5663992"/>
                  <a:gd name="connsiteX20" fmla="*/ 1102024 w 1999648"/>
                  <a:gd name="connsiteY20" fmla="*/ 4702904 h 5663992"/>
                  <a:gd name="connsiteX21" fmla="*/ 1079164 w 1999648"/>
                  <a:gd name="connsiteY21" fmla="*/ 4870544 h 5663992"/>
                  <a:gd name="connsiteX22" fmla="*/ 919144 w 1999648"/>
                  <a:gd name="connsiteY22" fmla="*/ 4946744 h 5663992"/>
                  <a:gd name="connsiteX23" fmla="*/ 881044 w 1999648"/>
                  <a:gd name="connsiteY23" fmla="*/ 5038184 h 5663992"/>
                  <a:gd name="connsiteX24" fmla="*/ 759124 w 1999648"/>
                  <a:gd name="connsiteY24" fmla="*/ 5061044 h 5663992"/>
                  <a:gd name="connsiteX25" fmla="*/ 599104 w 1999648"/>
                  <a:gd name="connsiteY25" fmla="*/ 5297264 h 5663992"/>
                  <a:gd name="connsiteX26" fmla="*/ 530524 w 1999648"/>
                  <a:gd name="connsiteY26" fmla="*/ 5464904 h 5663992"/>
                  <a:gd name="connsiteX27" fmla="*/ 469564 w 1999648"/>
                  <a:gd name="connsiteY27" fmla="*/ 5663024 h 5663992"/>
                  <a:gd name="connsiteX28" fmla="*/ 464536 w 1999648"/>
                  <a:gd name="connsiteY28" fmla="*/ 5663992 h 5663992"/>
                  <a:gd name="connsiteX29" fmla="*/ 469900 w 1999648"/>
                  <a:gd name="connsiteY29" fmla="*/ 5656676 h 5663992"/>
                  <a:gd name="connsiteX30" fmla="*/ 381000 w 1999648"/>
                  <a:gd name="connsiteY30" fmla="*/ 5599524 h 5663992"/>
                  <a:gd name="connsiteX31" fmla="*/ 355600 w 1999648"/>
                  <a:gd name="connsiteY31" fmla="*/ 5643972 h 5663992"/>
                  <a:gd name="connsiteX32" fmla="*/ 266700 w 1999648"/>
                  <a:gd name="connsiteY32" fmla="*/ 5618572 h 5663992"/>
                  <a:gd name="connsiteX33" fmla="*/ 260348 w 1999648"/>
                  <a:gd name="connsiteY33" fmla="*/ 5555076 h 5663992"/>
                  <a:gd name="connsiteX34" fmla="*/ 171448 w 1999648"/>
                  <a:gd name="connsiteY34" fmla="*/ 5523324 h 5663992"/>
                  <a:gd name="connsiteX35" fmla="*/ 127000 w 1999648"/>
                  <a:gd name="connsiteY35" fmla="*/ 5383624 h 5663992"/>
                  <a:gd name="connsiteX36" fmla="*/ 0 w 1999648"/>
                  <a:gd name="connsiteY36" fmla="*/ 5307424 h 5663992"/>
                  <a:gd name="connsiteX37" fmla="*/ 6348 w 1999648"/>
                  <a:gd name="connsiteY37" fmla="*/ 5110572 h 5663992"/>
                  <a:gd name="connsiteX38" fmla="*/ 114300 w 1999648"/>
                  <a:gd name="connsiteY38" fmla="*/ 5078824 h 5663992"/>
                  <a:gd name="connsiteX39" fmla="*/ 81632 w 1999648"/>
                  <a:gd name="connsiteY39" fmla="*/ 4980820 h 5663992"/>
                  <a:gd name="connsiteX40" fmla="*/ 112324 w 1999648"/>
                  <a:gd name="connsiteY40" fmla="*/ 4921796 h 5663992"/>
                  <a:gd name="connsiteX41" fmla="*/ 184768 w 1999648"/>
                  <a:gd name="connsiteY41" fmla="*/ 4929600 h 5663992"/>
                  <a:gd name="connsiteX42" fmla="*/ 199054 w 1999648"/>
                  <a:gd name="connsiteY42" fmla="*/ 4874828 h 5663992"/>
                  <a:gd name="connsiteX43" fmla="*/ 265728 w 1999648"/>
                  <a:gd name="connsiteY43" fmla="*/ 4860544 h 5663992"/>
                  <a:gd name="connsiteX44" fmla="*/ 327642 w 1999648"/>
                  <a:gd name="connsiteY44" fmla="*/ 4891500 h 5663992"/>
                  <a:gd name="connsiteX45" fmla="*/ 349072 w 1999648"/>
                  <a:gd name="connsiteY45" fmla="*/ 4877212 h 5663992"/>
                  <a:gd name="connsiteX46" fmla="*/ 358598 w 1999648"/>
                  <a:gd name="connsiteY46" fmla="*/ 4767676 h 5663992"/>
                  <a:gd name="connsiteX47" fmla="*/ 370504 w 1999648"/>
                  <a:gd name="connsiteY47" fmla="*/ 4755768 h 5663992"/>
                  <a:gd name="connsiteX48" fmla="*/ 427654 w 1999648"/>
                  <a:gd name="connsiteY48" fmla="*/ 4801012 h 5663992"/>
                  <a:gd name="connsiteX49" fmla="*/ 468136 w 1999648"/>
                  <a:gd name="connsiteY49" fmla="*/ 4739100 h 5663992"/>
                  <a:gd name="connsiteX50" fmla="*/ 434798 w 1999648"/>
                  <a:gd name="connsiteY50" fmla="*/ 4660516 h 5663992"/>
                  <a:gd name="connsiteX51" fmla="*/ 465754 w 1999648"/>
                  <a:gd name="connsiteY51" fmla="*/ 4615276 h 5663992"/>
                  <a:gd name="connsiteX52" fmla="*/ 456342 w 1999648"/>
                  <a:gd name="connsiteY52" fmla="*/ 4575268 h 5663992"/>
                  <a:gd name="connsiteX53" fmla="*/ 458788 w 1999648"/>
                  <a:gd name="connsiteY53" fmla="*/ 4572412 h 5663992"/>
                  <a:gd name="connsiteX54" fmla="*/ 492124 w 1999648"/>
                  <a:gd name="connsiteY54" fmla="*/ 4510500 h 5663992"/>
                  <a:gd name="connsiteX55" fmla="*/ 549276 w 1999648"/>
                  <a:gd name="connsiteY55" fmla="*/ 4496212 h 5663992"/>
                  <a:gd name="connsiteX56" fmla="*/ 744536 w 1999648"/>
                  <a:gd name="connsiteY56" fmla="*/ 4520024 h 5663992"/>
                  <a:gd name="connsiteX57" fmla="*/ 711200 w 1999648"/>
                  <a:gd name="connsiteY57" fmla="*/ 4315236 h 5663992"/>
                  <a:gd name="connsiteX58" fmla="*/ 763588 w 1999648"/>
                  <a:gd name="connsiteY58" fmla="*/ 4300948 h 5663992"/>
                  <a:gd name="connsiteX59" fmla="*/ 758824 w 1999648"/>
                  <a:gd name="connsiteY59" fmla="*/ 4262848 h 5663992"/>
                  <a:gd name="connsiteX60" fmla="*/ 763588 w 1999648"/>
                  <a:gd name="connsiteY60" fmla="*/ 4172364 h 5663992"/>
                  <a:gd name="connsiteX61" fmla="*/ 763588 w 1999648"/>
                  <a:gd name="connsiteY61" fmla="*/ 4100924 h 5663992"/>
                  <a:gd name="connsiteX62" fmla="*/ 773112 w 1999648"/>
                  <a:gd name="connsiteY62" fmla="*/ 4043772 h 5663992"/>
                  <a:gd name="connsiteX63" fmla="*/ 773112 w 1999648"/>
                  <a:gd name="connsiteY63" fmla="*/ 4015200 h 5663992"/>
                  <a:gd name="connsiteX64" fmla="*/ 777876 w 1999648"/>
                  <a:gd name="connsiteY64" fmla="*/ 3958048 h 5663992"/>
                  <a:gd name="connsiteX65" fmla="*/ 715964 w 1999648"/>
                  <a:gd name="connsiteY65" fmla="*/ 3929476 h 5663992"/>
                  <a:gd name="connsiteX66" fmla="*/ 792164 w 1999648"/>
                  <a:gd name="connsiteY66" fmla="*/ 3853276 h 5663992"/>
                  <a:gd name="connsiteX67" fmla="*/ 777876 w 1999648"/>
                  <a:gd name="connsiteY67" fmla="*/ 3805648 h 5663992"/>
                  <a:gd name="connsiteX68" fmla="*/ 830264 w 1999648"/>
                  <a:gd name="connsiteY68" fmla="*/ 3715164 h 5663992"/>
                  <a:gd name="connsiteX69" fmla="*/ 706436 w 1999648"/>
                  <a:gd name="connsiteY69" fmla="*/ 3524660 h 5663992"/>
                  <a:gd name="connsiteX70" fmla="*/ 806448 w 1999648"/>
                  <a:gd name="connsiteY70" fmla="*/ 3486564 h 5663992"/>
                  <a:gd name="connsiteX71" fmla="*/ 806448 w 1999648"/>
                  <a:gd name="connsiteY71" fmla="*/ 3438936 h 5663992"/>
                  <a:gd name="connsiteX72" fmla="*/ 744536 w 1999648"/>
                  <a:gd name="connsiteY72" fmla="*/ 3419888 h 5663992"/>
                  <a:gd name="connsiteX73" fmla="*/ 673100 w 1999648"/>
                  <a:gd name="connsiteY73" fmla="*/ 3219862 h 5663992"/>
                  <a:gd name="connsiteX74" fmla="*/ 635000 w 1999648"/>
                  <a:gd name="connsiteY74" fmla="*/ 3191288 h 5663992"/>
                  <a:gd name="connsiteX75" fmla="*/ 701676 w 1999648"/>
                  <a:gd name="connsiteY75" fmla="*/ 3115088 h 5663992"/>
                  <a:gd name="connsiteX76" fmla="*/ 715964 w 1999648"/>
                  <a:gd name="connsiteY76" fmla="*/ 3057936 h 5663992"/>
                  <a:gd name="connsiteX77" fmla="*/ 811212 w 1999648"/>
                  <a:gd name="connsiteY77" fmla="*/ 3010312 h 5663992"/>
                  <a:gd name="connsiteX78" fmla="*/ 1054100 w 1999648"/>
                  <a:gd name="connsiteY78" fmla="*/ 2976974 h 5663992"/>
                  <a:gd name="connsiteX79" fmla="*/ 1073148 w 1999648"/>
                  <a:gd name="connsiteY79" fmla="*/ 2900774 h 5663992"/>
                  <a:gd name="connsiteX80" fmla="*/ 1135064 w 1999648"/>
                  <a:gd name="connsiteY80" fmla="*/ 2810288 h 5663992"/>
                  <a:gd name="connsiteX81" fmla="*/ 1092200 w 1999648"/>
                  <a:gd name="connsiteY81" fmla="*/ 2796000 h 5663992"/>
                  <a:gd name="connsiteX82" fmla="*/ 1096964 w 1999648"/>
                  <a:gd name="connsiteY82" fmla="*/ 2748374 h 5663992"/>
                  <a:gd name="connsiteX83" fmla="*/ 1096964 w 1999648"/>
                  <a:gd name="connsiteY83" fmla="*/ 2710274 h 5663992"/>
                  <a:gd name="connsiteX84" fmla="*/ 1068388 w 1999648"/>
                  <a:gd name="connsiteY84" fmla="*/ 2681700 h 5663992"/>
                  <a:gd name="connsiteX85" fmla="*/ 949324 w 1999648"/>
                  <a:gd name="connsiteY85" fmla="*/ 2724562 h 5663992"/>
                  <a:gd name="connsiteX86" fmla="*/ 944564 w 1999648"/>
                  <a:gd name="connsiteY86" fmla="*/ 2648362 h 5663992"/>
                  <a:gd name="connsiteX87" fmla="*/ 906464 w 1999648"/>
                  <a:gd name="connsiteY87" fmla="*/ 2581688 h 5663992"/>
                  <a:gd name="connsiteX88" fmla="*/ 858836 w 1999648"/>
                  <a:gd name="connsiteY88" fmla="*/ 2581688 h 5663992"/>
                  <a:gd name="connsiteX89" fmla="*/ 777876 w 1999648"/>
                  <a:gd name="connsiteY89" fmla="*/ 2619788 h 5663992"/>
                  <a:gd name="connsiteX90" fmla="*/ 758824 w 1999648"/>
                  <a:gd name="connsiteY90" fmla="*/ 2567400 h 5663992"/>
                  <a:gd name="connsiteX91" fmla="*/ 639764 w 1999648"/>
                  <a:gd name="connsiteY91" fmla="*/ 2553112 h 5663992"/>
                  <a:gd name="connsiteX92" fmla="*/ 611188 w 1999648"/>
                  <a:gd name="connsiteY92" fmla="*/ 2510248 h 5663992"/>
                  <a:gd name="connsiteX93" fmla="*/ 587376 w 1999648"/>
                  <a:gd name="connsiteY93" fmla="*/ 2400712 h 5663992"/>
                  <a:gd name="connsiteX94" fmla="*/ 639764 w 1999648"/>
                  <a:gd name="connsiteY94" fmla="*/ 2281648 h 5663992"/>
                  <a:gd name="connsiteX95" fmla="*/ 625476 w 1999648"/>
                  <a:gd name="connsiteY95" fmla="*/ 2219736 h 5663992"/>
                  <a:gd name="connsiteX96" fmla="*/ 663576 w 1999648"/>
                  <a:gd name="connsiteY96" fmla="*/ 2200688 h 5663992"/>
                  <a:gd name="connsiteX97" fmla="*/ 668336 w 1999648"/>
                  <a:gd name="connsiteY97" fmla="*/ 2067336 h 5663992"/>
                  <a:gd name="connsiteX98" fmla="*/ 620712 w 1999648"/>
                  <a:gd name="connsiteY98" fmla="*/ 2038762 h 5663992"/>
                  <a:gd name="connsiteX99" fmla="*/ 639764 w 1999648"/>
                  <a:gd name="connsiteY99" fmla="*/ 1991136 h 5663992"/>
                  <a:gd name="connsiteX100" fmla="*/ 620712 w 1999648"/>
                  <a:gd name="connsiteY100" fmla="*/ 1962562 h 5663992"/>
                  <a:gd name="connsiteX101" fmla="*/ 587376 w 1999648"/>
                  <a:gd name="connsiteY101" fmla="*/ 1895888 h 5663992"/>
                  <a:gd name="connsiteX102" fmla="*/ 585268 w 1999648"/>
                  <a:gd name="connsiteY102" fmla="*/ 1899576 h 5663992"/>
                  <a:gd name="connsiteX103" fmla="*/ 545764 w 1999648"/>
                  <a:gd name="connsiteY103" fmla="*/ 1814924 h 5663992"/>
                  <a:gd name="connsiteX104" fmla="*/ 568624 w 1999648"/>
                  <a:gd name="connsiteY104" fmla="*/ 1761584 h 5663992"/>
                  <a:gd name="connsiteX105" fmla="*/ 519940 w 1999648"/>
                  <a:gd name="connsiteY105" fmla="*/ 1725070 h 5663992"/>
                  <a:gd name="connsiteX106" fmla="*/ 688340 w 1999648"/>
                  <a:gd name="connsiteY106" fmla="*/ 1654904 h 5663992"/>
                  <a:gd name="connsiteX107" fmla="*/ 726440 w 1999648"/>
                  <a:gd name="connsiteY107" fmla="*/ 1632044 h 5663992"/>
                  <a:gd name="connsiteX108" fmla="*/ 695960 w 1999648"/>
                  <a:gd name="connsiteY108" fmla="*/ 1548224 h 5663992"/>
                  <a:gd name="connsiteX109" fmla="*/ 749300 w 1999648"/>
                  <a:gd name="connsiteY109" fmla="*/ 1540604 h 5663992"/>
                  <a:gd name="connsiteX110" fmla="*/ 810260 w 1999648"/>
                  <a:gd name="connsiteY110" fmla="*/ 1433924 h 5663992"/>
                  <a:gd name="connsiteX111" fmla="*/ 695960 w 1999648"/>
                  <a:gd name="connsiteY111" fmla="*/ 1380584 h 5663992"/>
                  <a:gd name="connsiteX112" fmla="*/ 756920 w 1999648"/>
                  <a:gd name="connsiteY112" fmla="*/ 1327244 h 5663992"/>
                  <a:gd name="connsiteX113" fmla="*/ 817880 w 1999648"/>
                  <a:gd name="connsiteY113" fmla="*/ 1342484 h 5663992"/>
                  <a:gd name="connsiteX114" fmla="*/ 901700 w 1999648"/>
                  <a:gd name="connsiteY114" fmla="*/ 1334864 h 5663992"/>
                  <a:gd name="connsiteX115" fmla="*/ 1130300 w 1999648"/>
                  <a:gd name="connsiteY115" fmla="*/ 1426304 h 5663992"/>
                  <a:gd name="connsiteX116" fmla="*/ 1267460 w 1999648"/>
                  <a:gd name="connsiteY116" fmla="*/ 1426304 h 5663992"/>
                  <a:gd name="connsiteX117" fmla="*/ 1511300 w 1999648"/>
                  <a:gd name="connsiteY117" fmla="*/ 1312004 h 5663992"/>
                  <a:gd name="connsiteX118" fmla="*/ 1572260 w 1999648"/>
                  <a:gd name="connsiteY118" fmla="*/ 1144364 h 5663992"/>
                  <a:gd name="connsiteX119" fmla="*/ 1648460 w 1999648"/>
                  <a:gd name="connsiteY119" fmla="*/ 1091024 h 5663992"/>
                  <a:gd name="connsiteX120" fmla="*/ 1701800 w 1999648"/>
                  <a:gd name="connsiteY120" fmla="*/ 953864 h 5663992"/>
                  <a:gd name="connsiteX121" fmla="*/ 1717040 w 1999648"/>
                  <a:gd name="connsiteY121" fmla="*/ 748124 h 5663992"/>
                  <a:gd name="connsiteX122" fmla="*/ 1793240 w 1999648"/>
                  <a:gd name="connsiteY122" fmla="*/ 656684 h 5663992"/>
                  <a:gd name="connsiteX123" fmla="*/ 1778000 w 1999648"/>
                  <a:gd name="connsiteY123" fmla="*/ 458564 h 5663992"/>
                  <a:gd name="connsiteX124" fmla="*/ 1823720 w 1999648"/>
                  <a:gd name="connsiteY124" fmla="*/ 321404 h 5663992"/>
                  <a:gd name="connsiteX125" fmla="*/ 1694180 w 1999648"/>
                  <a:gd name="connsiteY125" fmla="*/ 229964 h 5663992"/>
                  <a:gd name="connsiteX126" fmla="*/ 1702580 w 1999648"/>
                  <a:gd name="connsiteY126" fmla="*/ 116548 h 5663992"/>
                  <a:gd name="connsiteX127" fmla="*/ 1696144 w 1999648"/>
                  <a:gd name="connsiteY127" fmla="*/ 119474 h 5663992"/>
                  <a:gd name="connsiteX128" fmla="*/ 1694936 w 1999648"/>
                  <a:gd name="connsiteY128" fmla="*/ 118266 h 5663992"/>
                  <a:gd name="connsiteX129" fmla="*/ 1797048 w 1999648"/>
                  <a:gd name="connsiteY129" fmla="*/ 71848 h 5663992"/>
                  <a:gd name="connsiteX130" fmla="*/ 1930400 w 1999648"/>
                  <a:gd name="connsiteY130" fmla="*/ 62324 h 56639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  <a:cxn ang="0">
                    <a:pos x="connsiteX130" y="connsiteY130"/>
                  </a:cxn>
                </a:cxnLst>
                <a:rect l="l" t="t" r="r" b="b"/>
                <a:pathLst>
                  <a:path w="1999648" h="5663992">
                    <a:moveTo>
                      <a:pt x="1999648" y="0"/>
                    </a:moveTo>
                    <a:lnTo>
                      <a:pt x="1999648" y="3718508"/>
                    </a:lnTo>
                    <a:lnTo>
                      <a:pt x="1993564" y="3773264"/>
                    </a:lnTo>
                    <a:lnTo>
                      <a:pt x="1902124" y="3788504"/>
                    </a:lnTo>
                    <a:lnTo>
                      <a:pt x="1848784" y="3750404"/>
                    </a:lnTo>
                    <a:lnTo>
                      <a:pt x="1818304" y="3826604"/>
                    </a:lnTo>
                    <a:lnTo>
                      <a:pt x="1627804" y="3887564"/>
                    </a:lnTo>
                    <a:lnTo>
                      <a:pt x="1513504" y="3887564"/>
                    </a:lnTo>
                    <a:lnTo>
                      <a:pt x="1429684" y="3933284"/>
                    </a:lnTo>
                    <a:lnTo>
                      <a:pt x="1422064" y="4001864"/>
                    </a:lnTo>
                    <a:lnTo>
                      <a:pt x="1330624" y="4032344"/>
                    </a:lnTo>
                    <a:lnTo>
                      <a:pt x="1277284" y="4192364"/>
                    </a:lnTo>
                    <a:lnTo>
                      <a:pt x="1132504" y="4283804"/>
                    </a:lnTo>
                    <a:lnTo>
                      <a:pt x="1147744" y="4329524"/>
                    </a:lnTo>
                    <a:lnTo>
                      <a:pt x="1086784" y="4413344"/>
                    </a:lnTo>
                    <a:lnTo>
                      <a:pt x="1216324" y="4428584"/>
                    </a:lnTo>
                    <a:lnTo>
                      <a:pt x="1185844" y="4512404"/>
                    </a:lnTo>
                    <a:lnTo>
                      <a:pt x="1292524" y="4580984"/>
                    </a:lnTo>
                    <a:lnTo>
                      <a:pt x="1155364" y="4634324"/>
                    </a:lnTo>
                    <a:lnTo>
                      <a:pt x="1178224" y="4702904"/>
                    </a:lnTo>
                    <a:lnTo>
                      <a:pt x="1102024" y="4702904"/>
                    </a:lnTo>
                    <a:lnTo>
                      <a:pt x="1079164" y="4870544"/>
                    </a:lnTo>
                    <a:lnTo>
                      <a:pt x="919144" y="4946744"/>
                    </a:lnTo>
                    <a:lnTo>
                      <a:pt x="881044" y="5038184"/>
                    </a:lnTo>
                    <a:lnTo>
                      <a:pt x="759124" y="5061044"/>
                    </a:lnTo>
                    <a:lnTo>
                      <a:pt x="599104" y="5297264"/>
                    </a:lnTo>
                    <a:lnTo>
                      <a:pt x="530524" y="5464904"/>
                    </a:lnTo>
                    <a:lnTo>
                      <a:pt x="469564" y="5663024"/>
                    </a:lnTo>
                    <a:lnTo>
                      <a:pt x="464536" y="5663992"/>
                    </a:lnTo>
                    <a:lnTo>
                      <a:pt x="469900" y="5656676"/>
                    </a:lnTo>
                    <a:lnTo>
                      <a:pt x="381000" y="5599524"/>
                    </a:lnTo>
                    <a:lnTo>
                      <a:pt x="355600" y="5643972"/>
                    </a:lnTo>
                    <a:lnTo>
                      <a:pt x="266700" y="5618572"/>
                    </a:lnTo>
                    <a:lnTo>
                      <a:pt x="260348" y="5555076"/>
                    </a:lnTo>
                    <a:lnTo>
                      <a:pt x="171448" y="5523324"/>
                    </a:lnTo>
                    <a:lnTo>
                      <a:pt x="127000" y="5383624"/>
                    </a:lnTo>
                    <a:lnTo>
                      <a:pt x="0" y="5307424"/>
                    </a:lnTo>
                    <a:lnTo>
                      <a:pt x="6348" y="5110572"/>
                    </a:lnTo>
                    <a:lnTo>
                      <a:pt x="114300" y="5078824"/>
                    </a:lnTo>
                    <a:lnTo>
                      <a:pt x="81632" y="4980820"/>
                    </a:lnTo>
                    <a:lnTo>
                      <a:pt x="112324" y="4921796"/>
                    </a:lnTo>
                    <a:lnTo>
                      <a:pt x="184768" y="4929600"/>
                    </a:lnTo>
                    <a:lnTo>
                      <a:pt x="199054" y="4874828"/>
                    </a:lnTo>
                    <a:lnTo>
                      <a:pt x="265728" y="4860544"/>
                    </a:lnTo>
                    <a:lnTo>
                      <a:pt x="327642" y="4891500"/>
                    </a:lnTo>
                    <a:lnTo>
                      <a:pt x="349072" y="4877212"/>
                    </a:lnTo>
                    <a:lnTo>
                      <a:pt x="358598" y="4767676"/>
                    </a:lnTo>
                    <a:lnTo>
                      <a:pt x="370504" y="4755768"/>
                    </a:lnTo>
                    <a:lnTo>
                      <a:pt x="427654" y="4801012"/>
                    </a:lnTo>
                    <a:lnTo>
                      <a:pt x="468136" y="4739100"/>
                    </a:lnTo>
                    <a:lnTo>
                      <a:pt x="434798" y="4660516"/>
                    </a:lnTo>
                    <a:lnTo>
                      <a:pt x="465754" y="4615276"/>
                    </a:lnTo>
                    <a:lnTo>
                      <a:pt x="456342" y="4575268"/>
                    </a:lnTo>
                    <a:lnTo>
                      <a:pt x="458788" y="4572412"/>
                    </a:lnTo>
                    <a:lnTo>
                      <a:pt x="492124" y="4510500"/>
                    </a:lnTo>
                    <a:lnTo>
                      <a:pt x="549276" y="4496212"/>
                    </a:lnTo>
                    <a:lnTo>
                      <a:pt x="744536" y="4520024"/>
                    </a:lnTo>
                    <a:lnTo>
                      <a:pt x="711200" y="4315236"/>
                    </a:lnTo>
                    <a:lnTo>
                      <a:pt x="763588" y="4300948"/>
                    </a:lnTo>
                    <a:lnTo>
                      <a:pt x="758824" y="4262848"/>
                    </a:lnTo>
                    <a:lnTo>
                      <a:pt x="763588" y="4172364"/>
                    </a:lnTo>
                    <a:lnTo>
                      <a:pt x="763588" y="4100924"/>
                    </a:lnTo>
                    <a:lnTo>
                      <a:pt x="773112" y="4043772"/>
                    </a:lnTo>
                    <a:lnTo>
                      <a:pt x="773112" y="4015200"/>
                    </a:lnTo>
                    <a:lnTo>
                      <a:pt x="777876" y="3958048"/>
                    </a:lnTo>
                    <a:lnTo>
                      <a:pt x="715964" y="3929476"/>
                    </a:lnTo>
                    <a:lnTo>
                      <a:pt x="792164" y="3853276"/>
                    </a:lnTo>
                    <a:lnTo>
                      <a:pt x="777876" y="3805648"/>
                    </a:lnTo>
                    <a:lnTo>
                      <a:pt x="830264" y="3715164"/>
                    </a:lnTo>
                    <a:lnTo>
                      <a:pt x="706436" y="3524660"/>
                    </a:lnTo>
                    <a:lnTo>
                      <a:pt x="806448" y="3486564"/>
                    </a:lnTo>
                    <a:lnTo>
                      <a:pt x="806448" y="3438936"/>
                    </a:lnTo>
                    <a:lnTo>
                      <a:pt x="744536" y="3419888"/>
                    </a:lnTo>
                    <a:lnTo>
                      <a:pt x="673100" y="3219862"/>
                    </a:lnTo>
                    <a:lnTo>
                      <a:pt x="635000" y="3191288"/>
                    </a:lnTo>
                    <a:lnTo>
                      <a:pt x="701676" y="3115088"/>
                    </a:lnTo>
                    <a:lnTo>
                      <a:pt x="715964" y="3057936"/>
                    </a:lnTo>
                    <a:lnTo>
                      <a:pt x="811212" y="3010312"/>
                    </a:lnTo>
                    <a:lnTo>
                      <a:pt x="1054100" y="2976974"/>
                    </a:lnTo>
                    <a:lnTo>
                      <a:pt x="1073148" y="2900774"/>
                    </a:lnTo>
                    <a:lnTo>
                      <a:pt x="1135064" y="2810288"/>
                    </a:lnTo>
                    <a:lnTo>
                      <a:pt x="1092200" y="2796000"/>
                    </a:lnTo>
                    <a:lnTo>
                      <a:pt x="1096964" y="2748374"/>
                    </a:lnTo>
                    <a:lnTo>
                      <a:pt x="1096964" y="2710274"/>
                    </a:lnTo>
                    <a:lnTo>
                      <a:pt x="1068388" y="2681700"/>
                    </a:lnTo>
                    <a:lnTo>
                      <a:pt x="949324" y="2724562"/>
                    </a:lnTo>
                    <a:lnTo>
                      <a:pt x="944564" y="2648362"/>
                    </a:lnTo>
                    <a:lnTo>
                      <a:pt x="906464" y="2581688"/>
                    </a:lnTo>
                    <a:lnTo>
                      <a:pt x="858836" y="2581688"/>
                    </a:lnTo>
                    <a:lnTo>
                      <a:pt x="777876" y="2619788"/>
                    </a:lnTo>
                    <a:lnTo>
                      <a:pt x="758824" y="2567400"/>
                    </a:lnTo>
                    <a:lnTo>
                      <a:pt x="639764" y="2553112"/>
                    </a:lnTo>
                    <a:lnTo>
                      <a:pt x="611188" y="2510248"/>
                    </a:lnTo>
                    <a:lnTo>
                      <a:pt x="587376" y="2400712"/>
                    </a:lnTo>
                    <a:lnTo>
                      <a:pt x="639764" y="2281648"/>
                    </a:lnTo>
                    <a:lnTo>
                      <a:pt x="625476" y="2219736"/>
                    </a:lnTo>
                    <a:lnTo>
                      <a:pt x="663576" y="2200688"/>
                    </a:lnTo>
                    <a:lnTo>
                      <a:pt x="668336" y="2067336"/>
                    </a:lnTo>
                    <a:lnTo>
                      <a:pt x="620712" y="2038762"/>
                    </a:lnTo>
                    <a:lnTo>
                      <a:pt x="639764" y="1991136"/>
                    </a:lnTo>
                    <a:lnTo>
                      <a:pt x="620712" y="1962562"/>
                    </a:lnTo>
                    <a:lnTo>
                      <a:pt x="587376" y="1895888"/>
                    </a:lnTo>
                    <a:lnTo>
                      <a:pt x="585268" y="1899576"/>
                    </a:lnTo>
                    <a:lnTo>
                      <a:pt x="545764" y="1814924"/>
                    </a:lnTo>
                    <a:lnTo>
                      <a:pt x="568624" y="1761584"/>
                    </a:lnTo>
                    <a:lnTo>
                      <a:pt x="519940" y="1725070"/>
                    </a:lnTo>
                    <a:lnTo>
                      <a:pt x="688340" y="1654904"/>
                    </a:lnTo>
                    <a:lnTo>
                      <a:pt x="726440" y="1632044"/>
                    </a:lnTo>
                    <a:lnTo>
                      <a:pt x="695960" y="1548224"/>
                    </a:lnTo>
                    <a:lnTo>
                      <a:pt x="749300" y="1540604"/>
                    </a:lnTo>
                    <a:lnTo>
                      <a:pt x="810260" y="1433924"/>
                    </a:lnTo>
                    <a:lnTo>
                      <a:pt x="695960" y="1380584"/>
                    </a:lnTo>
                    <a:lnTo>
                      <a:pt x="756920" y="1327244"/>
                    </a:lnTo>
                    <a:lnTo>
                      <a:pt x="817880" y="1342484"/>
                    </a:lnTo>
                    <a:lnTo>
                      <a:pt x="901700" y="1334864"/>
                    </a:lnTo>
                    <a:lnTo>
                      <a:pt x="1130300" y="1426304"/>
                    </a:lnTo>
                    <a:lnTo>
                      <a:pt x="1267460" y="1426304"/>
                    </a:lnTo>
                    <a:lnTo>
                      <a:pt x="1511300" y="1312004"/>
                    </a:lnTo>
                    <a:lnTo>
                      <a:pt x="1572260" y="1144364"/>
                    </a:lnTo>
                    <a:lnTo>
                      <a:pt x="1648460" y="1091024"/>
                    </a:lnTo>
                    <a:lnTo>
                      <a:pt x="1701800" y="953864"/>
                    </a:lnTo>
                    <a:lnTo>
                      <a:pt x="1717040" y="748124"/>
                    </a:lnTo>
                    <a:lnTo>
                      <a:pt x="1793240" y="656684"/>
                    </a:lnTo>
                    <a:lnTo>
                      <a:pt x="1778000" y="458564"/>
                    </a:lnTo>
                    <a:lnTo>
                      <a:pt x="1823720" y="321404"/>
                    </a:lnTo>
                    <a:lnTo>
                      <a:pt x="1694180" y="229964"/>
                    </a:lnTo>
                    <a:lnTo>
                      <a:pt x="1702580" y="116548"/>
                    </a:lnTo>
                    <a:lnTo>
                      <a:pt x="1696144" y="119474"/>
                    </a:lnTo>
                    <a:lnTo>
                      <a:pt x="1694936" y="118266"/>
                    </a:lnTo>
                    <a:lnTo>
                      <a:pt x="1797048" y="71848"/>
                    </a:lnTo>
                    <a:lnTo>
                      <a:pt x="1930400" y="62324"/>
                    </a:lnTo>
                    <a:close/>
                  </a:path>
                </a:pathLst>
              </a:custGeom>
              <a:grpFill/>
              <a:ln w="3175">
                <a:solidFill>
                  <a:schemeClr val="bg1">
                    <a:lumMod val="50000"/>
                  </a:schemeClr>
                </a:solidFill>
                <a:prstDash val="soli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 defTabSz="457156"/>
                <a:endParaRPr kumimoji="1" lang="ja-JP" altLang="en-US"/>
              </a:p>
            </p:txBody>
          </p:sp>
        </p:grpSp>
        <p:sp>
          <p:nvSpPr>
            <p:cNvPr id="420" name="フリーフォーム: 図形 419">
              <a:extLst>
                <a:ext uri="{FF2B5EF4-FFF2-40B4-BE49-F238E27FC236}">
                  <a16:creationId xmlns:a16="http://schemas.microsoft.com/office/drawing/2014/main" id="{546DD73D-379A-4A9B-928B-0981A81E0023}"/>
                </a:ext>
              </a:extLst>
            </p:cNvPr>
            <p:cNvSpPr/>
            <p:nvPr/>
          </p:nvSpPr>
          <p:spPr>
            <a:xfrm>
              <a:off x="24491752" y="33845500"/>
              <a:ext cx="1695648" cy="2552700"/>
            </a:xfrm>
            <a:custGeom>
              <a:avLst/>
              <a:gdLst>
                <a:gd name="connsiteX0" fmla="*/ 1251148 w 1695648"/>
                <a:gd name="connsiteY0" fmla="*/ 0 h 2552700"/>
                <a:gd name="connsiteX1" fmla="*/ 1263848 w 1695648"/>
                <a:gd name="connsiteY1" fmla="*/ 50800 h 2552700"/>
                <a:gd name="connsiteX2" fmla="*/ 1251148 w 1695648"/>
                <a:gd name="connsiteY2" fmla="*/ 120652 h 2552700"/>
                <a:gd name="connsiteX3" fmla="*/ 1244798 w 1695648"/>
                <a:gd name="connsiteY3" fmla="*/ 158748 h 2552700"/>
                <a:gd name="connsiteX4" fmla="*/ 1276548 w 1695648"/>
                <a:gd name="connsiteY4" fmla="*/ 209548 h 2552700"/>
                <a:gd name="connsiteX5" fmla="*/ 1371798 w 1695648"/>
                <a:gd name="connsiteY5" fmla="*/ 241300 h 2552700"/>
                <a:gd name="connsiteX6" fmla="*/ 1371798 w 1695648"/>
                <a:gd name="connsiteY6" fmla="*/ 323852 h 2552700"/>
                <a:gd name="connsiteX7" fmla="*/ 1333698 w 1695648"/>
                <a:gd name="connsiteY7" fmla="*/ 361948 h 2552700"/>
                <a:gd name="connsiteX8" fmla="*/ 1340048 w 1695648"/>
                <a:gd name="connsiteY8" fmla="*/ 393700 h 2552700"/>
                <a:gd name="connsiteX9" fmla="*/ 1282898 w 1695648"/>
                <a:gd name="connsiteY9" fmla="*/ 482600 h 2552700"/>
                <a:gd name="connsiteX10" fmla="*/ 1244798 w 1695648"/>
                <a:gd name="connsiteY10" fmla="*/ 736600 h 2552700"/>
                <a:gd name="connsiteX11" fmla="*/ 1251148 w 1695648"/>
                <a:gd name="connsiteY11" fmla="*/ 838200 h 2552700"/>
                <a:gd name="connsiteX12" fmla="*/ 1251148 w 1695648"/>
                <a:gd name="connsiteY12" fmla="*/ 882652 h 2552700"/>
                <a:gd name="connsiteX13" fmla="*/ 1301948 w 1695648"/>
                <a:gd name="connsiteY13" fmla="*/ 914400 h 2552700"/>
                <a:gd name="connsiteX14" fmla="*/ 1346398 w 1695648"/>
                <a:gd name="connsiteY14" fmla="*/ 914400 h 2552700"/>
                <a:gd name="connsiteX15" fmla="*/ 1390848 w 1695648"/>
                <a:gd name="connsiteY15" fmla="*/ 869948 h 2552700"/>
                <a:gd name="connsiteX16" fmla="*/ 1454348 w 1695648"/>
                <a:gd name="connsiteY16" fmla="*/ 1035052 h 2552700"/>
                <a:gd name="connsiteX17" fmla="*/ 1581348 w 1695648"/>
                <a:gd name="connsiteY17" fmla="*/ 1098548 h 2552700"/>
                <a:gd name="connsiteX18" fmla="*/ 1594048 w 1695648"/>
                <a:gd name="connsiteY18" fmla="*/ 1200148 h 2552700"/>
                <a:gd name="connsiteX19" fmla="*/ 1562298 w 1695648"/>
                <a:gd name="connsiteY19" fmla="*/ 1250948 h 2552700"/>
                <a:gd name="connsiteX20" fmla="*/ 1479748 w 1695648"/>
                <a:gd name="connsiteY20" fmla="*/ 1327148 h 2552700"/>
                <a:gd name="connsiteX21" fmla="*/ 1467048 w 1695648"/>
                <a:gd name="connsiteY21" fmla="*/ 1346200 h 2552700"/>
                <a:gd name="connsiteX22" fmla="*/ 1467048 w 1695648"/>
                <a:gd name="connsiteY22" fmla="*/ 1390652 h 2552700"/>
                <a:gd name="connsiteX23" fmla="*/ 1486098 w 1695648"/>
                <a:gd name="connsiteY23" fmla="*/ 1416052 h 2552700"/>
                <a:gd name="connsiteX24" fmla="*/ 1447998 w 1695648"/>
                <a:gd name="connsiteY24" fmla="*/ 1485900 h 2552700"/>
                <a:gd name="connsiteX25" fmla="*/ 1581348 w 1695648"/>
                <a:gd name="connsiteY25" fmla="*/ 1492252 h 2552700"/>
                <a:gd name="connsiteX26" fmla="*/ 1574998 w 1695648"/>
                <a:gd name="connsiteY26" fmla="*/ 1530348 h 2552700"/>
                <a:gd name="connsiteX27" fmla="*/ 1695648 w 1695648"/>
                <a:gd name="connsiteY27" fmla="*/ 1517652 h 2552700"/>
                <a:gd name="connsiteX28" fmla="*/ 1695648 w 1695648"/>
                <a:gd name="connsiteY28" fmla="*/ 1568452 h 2552700"/>
                <a:gd name="connsiteX29" fmla="*/ 1390848 w 1695648"/>
                <a:gd name="connsiteY29" fmla="*/ 1714500 h 2552700"/>
                <a:gd name="connsiteX30" fmla="*/ 1314648 w 1695648"/>
                <a:gd name="connsiteY30" fmla="*/ 1714500 h 2552700"/>
                <a:gd name="connsiteX31" fmla="*/ 1270198 w 1695648"/>
                <a:gd name="connsiteY31" fmla="*/ 1784348 h 2552700"/>
                <a:gd name="connsiteX32" fmla="*/ 1213048 w 1695648"/>
                <a:gd name="connsiteY32" fmla="*/ 1758948 h 2552700"/>
                <a:gd name="connsiteX33" fmla="*/ 1206698 w 1695648"/>
                <a:gd name="connsiteY33" fmla="*/ 1835148 h 2552700"/>
                <a:gd name="connsiteX34" fmla="*/ 1181298 w 1695648"/>
                <a:gd name="connsiteY34" fmla="*/ 1866900 h 2552700"/>
                <a:gd name="connsiteX35" fmla="*/ 1124148 w 1695648"/>
                <a:gd name="connsiteY35" fmla="*/ 1854200 h 2552700"/>
                <a:gd name="connsiteX36" fmla="*/ 1117798 w 1695648"/>
                <a:gd name="connsiteY36" fmla="*/ 1917700 h 2552700"/>
                <a:gd name="connsiteX37" fmla="*/ 1009848 w 1695648"/>
                <a:gd name="connsiteY37" fmla="*/ 2019300 h 2552700"/>
                <a:gd name="connsiteX38" fmla="*/ 876498 w 1695648"/>
                <a:gd name="connsiteY38" fmla="*/ 2082800 h 2552700"/>
                <a:gd name="connsiteX39" fmla="*/ 736798 w 1695648"/>
                <a:gd name="connsiteY39" fmla="*/ 2171700 h 2552700"/>
                <a:gd name="connsiteX40" fmla="*/ 628848 w 1695648"/>
                <a:gd name="connsiteY40" fmla="*/ 2190748 h 2552700"/>
                <a:gd name="connsiteX41" fmla="*/ 539948 w 1695648"/>
                <a:gd name="connsiteY41" fmla="*/ 2266948 h 2552700"/>
                <a:gd name="connsiteX42" fmla="*/ 622498 w 1695648"/>
                <a:gd name="connsiteY42" fmla="*/ 2292348 h 2552700"/>
                <a:gd name="connsiteX43" fmla="*/ 558998 w 1695648"/>
                <a:gd name="connsiteY43" fmla="*/ 2368548 h 2552700"/>
                <a:gd name="connsiteX44" fmla="*/ 552648 w 1695648"/>
                <a:gd name="connsiteY44" fmla="*/ 2451100 h 2552700"/>
                <a:gd name="connsiteX45" fmla="*/ 444698 w 1695648"/>
                <a:gd name="connsiteY45" fmla="*/ 2457452 h 2552700"/>
                <a:gd name="connsiteX46" fmla="*/ 400248 w 1695648"/>
                <a:gd name="connsiteY46" fmla="*/ 2463800 h 2552700"/>
                <a:gd name="connsiteX47" fmla="*/ 394358 w 1695648"/>
                <a:gd name="connsiteY47" fmla="*/ 2540368 h 2552700"/>
                <a:gd name="connsiteX48" fmla="*/ 197048 w 1695648"/>
                <a:gd name="connsiteY48" fmla="*/ 2552700 h 2552700"/>
                <a:gd name="connsiteX49" fmla="*/ 127198 w 1695648"/>
                <a:gd name="connsiteY49" fmla="*/ 2495548 h 2552700"/>
                <a:gd name="connsiteX50" fmla="*/ 57348 w 1695648"/>
                <a:gd name="connsiteY50" fmla="*/ 2495548 h 2552700"/>
                <a:gd name="connsiteX51" fmla="*/ 0 w 1695648"/>
                <a:gd name="connsiteY51" fmla="*/ 2389676 h 2552700"/>
                <a:gd name="connsiteX52" fmla="*/ 0 w 1695648"/>
                <a:gd name="connsiteY52" fmla="*/ 2214944 h 2552700"/>
                <a:gd name="connsiteX53" fmla="*/ 6548 w 1695648"/>
                <a:gd name="connsiteY53" fmla="*/ 2209800 h 2552700"/>
                <a:gd name="connsiteX54" fmla="*/ 0 w 1695648"/>
                <a:gd name="connsiteY54" fmla="*/ 2202316 h 2552700"/>
                <a:gd name="connsiteX55" fmla="*/ 0 w 1695648"/>
                <a:gd name="connsiteY55" fmla="*/ 271480 h 2552700"/>
                <a:gd name="connsiteX56" fmla="*/ 57348 w 1695648"/>
                <a:gd name="connsiteY56" fmla="*/ 266700 h 2552700"/>
                <a:gd name="connsiteX57" fmla="*/ 127198 w 1695648"/>
                <a:gd name="connsiteY57" fmla="*/ 247652 h 2552700"/>
                <a:gd name="connsiteX58" fmla="*/ 260548 w 1695648"/>
                <a:gd name="connsiteY58" fmla="*/ 228600 h 2552700"/>
                <a:gd name="connsiteX59" fmla="*/ 349448 w 1695648"/>
                <a:gd name="connsiteY59" fmla="*/ 254000 h 2552700"/>
                <a:gd name="connsiteX60" fmla="*/ 393898 w 1695648"/>
                <a:gd name="connsiteY60" fmla="*/ 266700 h 2552700"/>
                <a:gd name="connsiteX61" fmla="*/ 444698 w 1695648"/>
                <a:gd name="connsiteY61" fmla="*/ 254000 h 2552700"/>
                <a:gd name="connsiteX62" fmla="*/ 489148 w 1695648"/>
                <a:gd name="connsiteY62" fmla="*/ 273052 h 2552700"/>
                <a:gd name="connsiteX63" fmla="*/ 508198 w 1695648"/>
                <a:gd name="connsiteY63" fmla="*/ 228600 h 2552700"/>
                <a:gd name="connsiteX64" fmla="*/ 666948 w 1695648"/>
                <a:gd name="connsiteY64" fmla="*/ 304800 h 2552700"/>
                <a:gd name="connsiteX65" fmla="*/ 724098 w 1695648"/>
                <a:gd name="connsiteY65" fmla="*/ 317500 h 2552700"/>
                <a:gd name="connsiteX66" fmla="*/ 768548 w 1695648"/>
                <a:gd name="connsiteY66" fmla="*/ 273052 h 2552700"/>
                <a:gd name="connsiteX67" fmla="*/ 762198 w 1695648"/>
                <a:gd name="connsiteY67" fmla="*/ 228600 h 2552700"/>
                <a:gd name="connsiteX68" fmla="*/ 793948 w 1695648"/>
                <a:gd name="connsiteY68" fmla="*/ 146052 h 2552700"/>
                <a:gd name="connsiteX69" fmla="*/ 920948 w 1695648"/>
                <a:gd name="connsiteY69" fmla="*/ 120652 h 2552700"/>
                <a:gd name="connsiteX70" fmla="*/ 965398 w 1695648"/>
                <a:gd name="connsiteY70" fmla="*/ 76200 h 2552700"/>
                <a:gd name="connsiteX71" fmla="*/ 1054298 w 1695648"/>
                <a:gd name="connsiteY71" fmla="*/ 63500 h 2552700"/>
                <a:gd name="connsiteX72" fmla="*/ 1124148 w 1695648"/>
                <a:gd name="connsiteY72" fmla="*/ 63500 h 2552700"/>
                <a:gd name="connsiteX73" fmla="*/ 1174948 w 1695648"/>
                <a:gd name="connsiteY73" fmla="*/ 107948 h 2552700"/>
                <a:gd name="connsiteX74" fmla="*/ 1200348 w 1695648"/>
                <a:gd name="connsiteY74" fmla="*/ 63500 h 2552700"/>
                <a:gd name="connsiteX75" fmla="*/ 1200348 w 1695648"/>
                <a:gd name="connsiteY75" fmla="*/ 12700 h 25527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</a:cxnLst>
              <a:rect l="l" t="t" r="r" b="b"/>
              <a:pathLst>
                <a:path w="1695648" h="2552700">
                  <a:moveTo>
                    <a:pt x="1251148" y="0"/>
                  </a:moveTo>
                  <a:lnTo>
                    <a:pt x="1263848" y="50800"/>
                  </a:lnTo>
                  <a:lnTo>
                    <a:pt x="1251148" y="120652"/>
                  </a:lnTo>
                  <a:lnTo>
                    <a:pt x="1244798" y="158748"/>
                  </a:lnTo>
                  <a:lnTo>
                    <a:pt x="1276548" y="209548"/>
                  </a:lnTo>
                  <a:lnTo>
                    <a:pt x="1371798" y="241300"/>
                  </a:lnTo>
                  <a:lnTo>
                    <a:pt x="1371798" y="323852"/>
                  </a:lnTo>
                  <a:lnTo>
                    <a:pt x="1333698" y="361948"/>
                  </a:lnTo>
                  <a:lnTo>
                    <a:pt x="1340048" y="393700"/>
                  </a:lnTo>
                  <a:lnTo>
                    <a:pt x="1282898" y="482600"/>
                  </a:lnTo>
                  <a:lnTo>
                    <a:pt x="1244798" y="736600"/>
                  </a:lnTo>
                  <a:lnTo>
                    <a:pt x="1251148" y="838200"/>
                  </a:lnTo>
                  <a:lnTo>
                    <a:pt x="1251148" y="882652"/>
                  </a:lnTo>
                  <a:lnTo>
                    <a:pt x="1301948" y="914400"/>
                  </a:lnTo>
                  <a:lnTo>
                    <a:pt x="1346398" y="914400"/>
                  </a:lnTo>
                  <a:lnTo>
                    <a:pt x="1390848" y="869948"/>
                  </a:lnTo>
                  <a:lnTo>
                    <a:pt x="1454348" y="1035052"/>
                  </a:lnTo>
                  <a:lnTo>
                    <a:pt x="1581348" y="1098548"/>
                  </a:lnTo>
                  <a:lnTo>
                    <a:pt x="1594048" y="1200148"/>
                  </a:lnTo>
                  <a:lnTo>
                    <a:pt x="1562298" y="1250948"/>
                  </a:lnTo>
                  <a:lnTo>
                    <a:pt x="1479748" y="1327148"/>
                  </a:lnTo>
                  <a:lnTo>
                    <a:pt x="1467048" y="1346200"/>
                  </a:lnTo>
                  <a:lnTo>
                    <a:pt x="1467048" y="1390652"/>
                  </a:lnTo>
                  <a:lnTo>
                    <a:pt x="1486098" y="1416052"/>
                  </a:lnTo>
                  <a:lnTo>
                    <a:pt x="1447998" y="1485900"/>
                  </a:lnTo>
                  <a:lnTo>
                    <a:pt x="1581348" y="1492252"/>
                  </a:lnTo>
                  <a:lnTo>
                    <a:pt x="1574998" y="1530348"/>
                  </a:lnTo>
                  <a:lnTo>
                    <a:pt x="1695648" y="1517652"/>
                  </a:lnTo>
                  <a:lnTo>
                    <a:pt x="1695648" y="1568452"/>
                  </a:lnTo>
                  <a:lnTo>
                    <a:pt x="1390848" y="1714500"/>
                  </a:lnTo>
                  <a:lnTo>
                    <a:pt x="1314648" y="1714500"/>
                  </a:lnTo>
                  <a:lnTo>
                    <a:pt x="1270198" y="1784348"/>
                  </a:lnTo>
                  <a:lnTo>
                    <a:pt x="1213048" y="1758948"/>
                  </a:lnTo>
                  <a:lnTo>
                    <a:pt x="1206698" y="1835148"/>
                  </a:lnTo>
                  <a:lnTo>
                    <a:pt x="1181298" y="1866900"/>
                  </a:lnTo>
                  <a:lnTo>
                    <a:pt x="1124148" y="1854200"/>
                  </a:lnTo>
                  <a:lnTo>
                    <a:pt x="1117798" y="1917700"/>
                  </a:lnTo>
                  <a:lnTo>
                    <a:pt x="1009848" y="2019300"/>
                  </a:lnTo>
                  <a:lnTo>
                    <a:pt x="876498" y="2082800"/>
                  </a:lnTo>
                  <a:lnTo>
                    <a:pt x="736798" y="2171700"/>
                  </a:lnTo>
                  <a:lnTo>
                    <a:pt x="628848" y="2190748"/>
                  </a:lnTo>
                  <a:lnTo>
                    <a:pt x="539948" y="2266948"/>
                  </a:lnTo>
                  <a:lnTo>
                    <a:pt x="622498" y="2292348"/>
                  </a:lnTo>
                  <a:lnTo>
                    <a:pt x="558998" y="2368548"/>
                  </a:lnTo>
                  <a:lnTo>
                    <a:pt x="552648" y="2451100"/>
                  </a:lnTo>
                  <a:lnTo>
                    <a:pt x="444698" y="2457452"/>
                  </a:lnTo>
                  <a:lnTo>
                    <a:pt x="400248" y="2463800"/>
                  </a:lnTo>
                  <a:lnTo>
                    <a:pt x="394358" y="2540368"/>
                  </a:lnTo>
                  <a:lnTo>
                    <a:pt x="197048" y="2552700"/>
                  </a:lnTo>
                  <a:lnTo>
                    <a:pt x="127198" y="2495548"/>
                  </a:lnTo>
                  <a:lnTo>
                    <a:pt x="57348" y="2495548"/>
                  </a:lnTo>
                  <a:lnTo>
                    <a:pt x="0" y="2389676"/>
                  </a:lnTo>
                  <a:lnTo>
                    <a:pt x="0" y="2214944"/>
                  </a:lnTo>
                  <a:lnTo>
                    <a:pt x="6548" y="2209800"/>
                  </a:lnTo>
                  <a:lnTo>
                    <a:pt x="0" y="2202316"/>
                  </a:lnTo>
                  <a:lnTo>
                    <a:pt x="0" y="271480"/>
                  </a:lnTo>
                  <a:lnTo>
                    <a:pt x="57348" y="266700"/>
                  </a:lnTo>
                  <a:lnTo>
                    <a:pt x="127198" y="247652"/>
                  </a:lnTo>
                  <a:lnTo>
                    <a:pt x="260548" y="228600"/>
                  </a:lnTo>
                  <a:lnTo>
                    <a:pt x="349448" y="254000"/>
                  </a:lnTo>
                  <a:lnTo>
                    <a:pt x="393898" y="266700"/>
                  </a:lnTo>
                  <a:lnTo>
                    <a:pt x="444698" y="254000"/>
                  </a:lnTo>
                  <a:lnTo>
                    <a:pt x="489148" y="273052"/>
                  </a:lnTo>
                  <a:lnTo>
                    <a:pt x="508198" y="228600"/>
                  </a:lnTo>
                  <a:lnTo>
                    <a:pt x="666948" y="304800"/>
                  </a:lnTo>
                  <a:lnTo>
                    <a:pt x="724098" y="317500"/>
                  </a:lnTo>
                  <a:lnTo>
                    <a:pt x="768548" y="273052"/>
                  </a:lnTo>
                  <a:lnTo>
                    <a:pt x="762198" y="228600"/>
                  </a:lnTo>
                  <a:lnTo>
                    <a:pt x="793948" y="146052"/>
                  </a:lnTo>
                  <a:lnTo>
                    <a:pt x="920948" y="120652"/>
                  </a:lnTo>
                  <a:lnTo>
                    <a:pt x="965398" y="76200"/>
                  </a:lnTo>
                  <a:lnTo>
                    <a:pt x="1054298" y="63500"/>
                  </a:lnTo>
                  <a:lnTo>
                    <a:pt x="1124148" y="63500"/>
                  </a:lnTo>
                  <a:lnTo>
                    <a:pt x="1174948" y="107948"/>
                  </a:lnTo>
                  <a:lnTo>
                    <a:pt x="1200348" y="63500"/>
                  </a:lnTo>
                  <a:lnTo>
                    <a:pt x="1200348" y="12700"/>
                  </a:lnTo>
                  <a:close/>
                </a:path>
              </a:pathLst>
            </a:custGeom>
            <a:grpFill/>
            <a:ln w="3175">
              <a:solidFill>
                <a:schemeClr val="bg1">
                  <a:lumMod val="50000"/>
                </a:schemeClr>
              </a:solidFill>
              <a:prstDash val="solid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 defTabSz="457156"/>
              <a:endParaRPr kumimoji="1" lang="ja-JP" altLang="en-US"/>
            </a:p>
          </p:txBody>
        </p:sp>
        <p:sp>
          <p:nvSpPr>
            <p:cNvPr id="421" name="フリーフォーム: 図形 420">
              <a:extLst>
                <a:ext uri="{FF2B5EF4-FFF2-40B4-BE49-F238E27FC236}">
                  <a16:creationId xmlns:a16="http://schemas.microsoft.com/office/drawing/2014/main" id="{34EEC30F-A5E5-4456-8DB2-15E52D4B898A}"/>
                </a:ext>
              </a:extLst>
            </p:cNvPr>
            <p:cNvSpPr/>
            <p:nvPr/>
          </p:nvSpPr>
          <p:spPr>
            <a:xfrm>
              <a:off x="24491752" y="33470850"/>
              <a:ext cx="791176" cy="692150"/>
            </a:xfrm>
            <a:custGeom>
              <a:avLst/>
              <a:gdLst>
                <a:gd name="connsiteX0" fmla="*/ 203398 w 791176"/>
                <a:gd name="connsiteY0" fmla="*/ 0 h 692150"/>
                <a:gd name="connsiteX1" fmla="*/ 241498 w 791176"/>
                <a:gd name="connsiteY1" fmla="*/ 25400 h 692150"/>
                <a:gd name="connsiteX2" fmla="*/ 235148 w 791176"/>
                <a:gd name="connsiteY2" fmla="*/ 126998 h 692150"/>
                <a:gd name="connsiteX3" fmla="*/ 197048 w 791176"/>
                <a:gd name="connsiteY3" fmla="*/ 158750 h 692150"/>
                <a:gd name="connsiteX4" fmla="*/ 228798 w 791176"/>
                <a:gd name="connsiteY4" fmla="*/ 215902 h 692150"/>
                <a:gd name="connsiteX5" fmla="*/ 266898 w 791176"/>
                <a:gd name="connsiteY5" fmla="*/ 228598 h 692150"/>
                <a:gd name="connsiteX6" fmla="*/ 298648 w 791176"/>
                <a:gd name="connsiteY6" fmla="*/ 253998 h 692150"/>
                <a:gd name="connsiteX7" fmla="*/ 381198 w 791176"/>
                <a:gd name="connsiteY7" fmla="*/ 266702 h 692150"/>
                <a:gd name="connsiteX8" fmla="*/ 489148 w 791176"/>
                <a:gd name="connsiteY8" fmla="*/ 368302 h 692150"/>
                <a:gd name="connsiteX9" fmla="*/ 552648 w 791176"/>
                <a:gd name="connsiteY9" fmla="*/ 361950 h 692150"/>
                <a:gd name="connsiteX10" fmla="*/ 616148 w 791176"/>
                <a:gd name="connsiteY10" fmla="*/ 330198 h 692150"/>
                <a:gd name="connsiteX11" fmla="*/ 647898 w 791176"/>
                <a:gd name="connsiteY11" fmla="*/ 438150 h 692150"/>
                <a:gd name="connsiteX12" fmla="*/ 679648 w 791176"/>
                <a:gd name="connsiteY12" fmla="*/ 482598 h 692150"/>
                <a:gd name="connsiteX13" fmla="*/ 791176 w 791176"/>
                <a:gd name="connsiteY13" fmla="*/ 527906 h 692150"/>
                <a:gd name="connsiteX14" fmla="*/ 762198 w 791176"/>
                <a:gd name="connsiteY14" fmla="*/ 603250 h 692150"/>
                <a:gd name="connsiteX15" fmla="*/ 768548 w 791176"/>
                <a:gd name="connsiteY15" fmla="*/ 647702 h 692150"/>
                <a:gd name="connsiteX16" fmla="*/ 724098 w 791176"/>
                <a:gd name="connsiteY16" fmla="*/ 692150 h 692150"/>
                <a:gd name="connsiteX17" fmla="*/ 666948 w 791176"/>
                <a:gd name="connsiteY17" fmla="*/ 679450 h 692150"/>
                <a:gd name="connsiteX18" fmla="*/ 508198 w 791176"/>
                <a:gd name="connsiteY18" fmla="*/ 603250 h 692150"/>
                <a:gd name="connsiteX19" fmla="*/ 489148 w 791176"/>
                <a:gd name="connsiteY19" fmla="*/ 647702 h 692150"/>
                <a:gd name="connsiteX20" fmla="*/ 444698 w 791176"/>
                <a:gd name="connsiteY20" fmla="*/ 628650 h 692150"/>
                <a:gd name="connsiteX21" fmla="*/ 393898 w 791176"/>
                <a:gd name="connsiteY21" fmla="*/ 641350 h 692150"/>
                <a:gd name="connsiteX22" fmla="*/ 349448 w 791176"/>
                <a:gd name="connsiteY22" fmla="*/ 628650 h 692150"/>
                <a:gd name="connsiteX23" fmla="*/ 260548 w 791176"/>
                <a:gd name="connsiteY23" fmla="*/ 603250 h 692150"/>
                <a:gd name="connsiteX24" fmla="*/ 127198 w 791176"/>
                <a:gd name="connsiteY24" fmla="*/ 622302 h 692150"/>
                <a:gd name="connsiteX25" fmla="*/ 57348 w 791176"/>
                <a:gd name="connsiteY25" fmla="*/ 641350 h 692150"/>
                <a:gd name="connsiteX26" fmla="*/ 0 w 791176"/>
                <a:gd name="connsiteY26" fmla="*/ 646130 h 692150"/>
                <a:gd name="connsiteX27" fmla="*/ 0 w 791176"/>
                <a:gd name="connsiteY27" fmla="*/ 76200 h 692150"/>
                <a:gd name="connsiteX28" fmla="*/ 12898 w 791176"/>
                <a:gd name="connsiteY28" fmla="*/ 76200 h 692150"/>
                <a:gd name="connsiteX29" fmla="*/ 38298 w 791176"/>
                <a:gd name="connsiteY29" fmla="*/ 6350 h 692150"/>
                <a:gd name="connsiteX30" fmla="*/ 76398 w 791176"/>
                <a:gd name="connsiteY30" fmla="*/ 6350 h 692150"/>
                <a:gd name="connsiteX31" fmla="*/ 139898 w 791176"/>
                <a:gd name="connsiteY31" fmla="*/ 38100 h 6921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</a:cxnLst>
              <a:rect l="l" t="t" r="r" b="b"/>
              <a:pathLst>
                <a:path w="791176" h="692150">
                  <a:moveTo>
                    <a:pt x="203398" y="0"/>
                  </a:moveTo>
                  <a:lnTo>
                    <a:pt x="241498" y="25400"/>
                  </a:lnTo>
                  <a:lnTo>
                    <a:pt x="235148" y="126998"/>
                  </a:lnTo>
                  <a:lnTo>
                    <a:pt x="197048" y="158750"/>
                  </a:lnTo>
                  <a:lnTo>
                    <a:pt x="228798" y="215902"/>
                  </a:lnTo>
                  <a:lnTo>
                    <a:pt x="266898" y="228598"/>
                  </a:lnTo>
                  <a:lnTo>
                    <a:pt x="298648" y="253998"/>
                  </a:lnTo>
                  <a:lnTo>
                    <a:pt x="381198" y="266702"/>
                  </a:lnTo>
                  <a:lnTo>
                    <a:pt x="489148" y="368302"/>
                  </a:lnTo>
                  <a:lnTo>
                    <a:pt x="552648" y="361950"/>
                  </a:lnTo>
                  <a:lnTo>
                    <a:pt x="616148" y="330198"/>
                  </a:lnTo>
                  <a:lnTo>
                    <a:pt x="647898" y="438150"/>
                  </a:lnTo>
                  <a:lnTo>
                    <a:pt x="679648" y="482598"/>
                  </a:lnTo>
                  <a:lnTo>
                    <a:pt x="791176" y="527906"/>
                  </a:lnTo>
                  <a:lnTo>
                    <a:pt x="762198" y="603250"/>
                  </a:lnTo>
                  <a:lnTo>
                    <a:pt x="768548" y="647702"/>
                  </a:lnTo>
                  <a:lnTo>
                    <a:pt x="724098" y="692150"/>
                  </a:lnTo>
                  <a:lnTo>
                    <a:pt x="666948" y="679450"/>
                  </a:lnTo>
                  <a:lnTo>
                    <a:pt x="508198" y="603250"/>
                  </a:lnTo>
                  <a:lnTo>
                    <a:pt x="489148" y="647702"/>
                  </a:lnTo>
                  <a:lnTo>
                    <a:pt x="444698" y="628650"/>
                  </a:lnTo>
                  <a:lnTo>
                    <a:pt x="393898" y="641350"/>
                  </a:lnTo>
                  <a:lnTo>
                    <a:pt x="349448" y="628650"/>
                  </a:lnTo>
                  <a:lnTo>
                    <a:pt x="260548" y="603250"/>
                  </a:lnTo>
                  <a:lnTo>
                    <a:pt x="127198" y="622302"/>
                  </a:lnTo>
                  <a:lnTo>
                    <a:pt x="57348" y="641350"/>
                  </a:lnTo>
                  <a:lnTo>
                    <a:pt x="0" y="646130"/>
                  </a:lnTo>
                  <a:lnTo>
                    <a:pt x="0" y="76200"/>
                  </a:lnTo>
                  <a:lnTo>
                    <a:pt x="12898" y="76200"/>
                  </a:lnTo>
                  <a:lnTo>
                    <a:pt x="38298" y="6350"/>
                  </a:lnTo>
                  <a:lnTo>
                    <a:pt x="76398" y="6350"/>
                  </a:lnTo>
                  <a:lnTo>
                    <a:pt x="139898" y="38100"/>
                  </a:lnTo>
                  <a:close/>
                </a:path>
              </a:pathLst>
            </a:custGeom>
            <a:grpFill/>
            <a:ln w="3175">
              <a:solidFill>
                <a:schemeClr val="bg1">
                  <a:lumMod val="50000"/>
                </a:schemeClr>
              </a:solidFill>
              <a:prstDash val="solid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 defTabSz="457156"/>
              <a:endParaRPr kumimoji="1" lang="ja-JP" altLang="en-US"/>
            </a:p>
          </p:txBody>
        </p:sp>
        <p:sp>
          <p:nvSpPr>
            <p:cNvPr id="422" name="フリーフォーム: 図形 421">
              <a:extLst>
                <a:ext uri="{FF2B5EF4-FFF2-40B4-BE49-F238E27FC236}">
                  <a16:creationId xmlns:a16="http://schemas.microsoft.com/office/drawing/2014/main" id="{9A3E8109-04B3-4EDB-BF36-E5CF050ECE45}"/>
                </a:ext>
              </a:extLst>
            </p:cNvPr>
            <p:cNvSpPr/>
            <p:nvPr/>
          </p:nvSpPr>
          <p:spPr>
            <a:xfrm>
              <a:off x="24491752" y="28758862"/>
              <a:ext cx="1016198" cy="1613386"/>
            </a:xfrm>
            <a:custGeom>
              <a:avLst/>
              <a:gdLst>
                <a:gd name="connsiteX0" fmla="*/ 591326 w 1016198"/>
                <a:gd name="connsiteY0" fmla="*/ 0 h 1613386"/>
                <a:gd name="connsiteX1" fmla="*/ 685998 w 1016198"/>
                <a:gd name="connsiteY1" fmla="*/ 82838 h 1613386"/>
                <a:gd name="connsiteX2" fmla="*/ 673298 w 1016198"/>
                <a:gd name="connsiteY2" fmla="*/ 159038 h 1613386"/>
                <a:gd name="connsiteX3" fmla="*/ 736798 w 1016198"/>
                <a:gd name="connsiteY3" fmla="*/ 178088 h 1613386"/>
                <a:gd name="connsiteX4" fmla="*/ 743148 w 1016198"/>
                <a:gd name="connsiteY4" fmla="*/ 292388 h 1613386"/>
                <a:gd name="connsiteX5" fmla="*/ 679648 w 1016198"/>
                <a:gd name="connsiteY5" fmla="*/ 355888 h 1613386"/>
                <a:gd name="connsiteX6" fmla="*/ 749498 w 1016198"/>
                <a:gd name="connsiteY6" fmla="*/ 393988 h 1613386"/>
                <a:gd name="connsiteX7" fmla="*/ 793948 w 1016198"/>
                <a:gd name="connsiteY7" fmla="*/ 635288 h 1613386"/>
                <a:gd name="connsiteX8" fmla="*/ 901898 w 1016198"/>
                <a:gd name="connsiteY8" fmla="*/ 698788 h 1613386"/>
                <a:gd name="connsiteX9" fmla="*/ 895548 w 1016198"/>
                <a:gd name="connsiteY9" fmla="*/ 882938 h 1613386"/>
                <a:gd name="connsiteX10" fmla="*/ 1003498 w 1016198"/>
                <a:gd name="connsiteY10" fmla="*/ 946438 h 1613386"/>
                <a:gd name="connsiteX11" fmla="*/ 965398 w 1016198"/>
                <a:gd name="connsiteY11" fmla="*/ 1092488 h 1613386"/>
                <a:gd name="connsiteX12" fmla="*/ 1016198 w 1016198"/>
                <a:gd name="connsiteY12" fmla="*/ 1124238 h 1613386"/>
                <a:gd name="connsiteX13" fmla="*/ 1003498 w 1016198"/>
                <a:gd name="connsiteY13" fmla="*/ 1251238 h 1613386"/>
                <a:gd name="connsiteX14" fmla="*/ 870148 w 1016198"/>
                <a:gd name="connsiteY14" fmla="*/ 1371888 h 1613386"/>
                <a:gd name="connsiteX15" fmla="*/ 781248 w 1016198"/>
                <a:gd name="connsiteY15" fmla="*/ 1422688 h 1613386"/>
                <a:gd name="connsiteX16" fmla="*/ 686224 w 1016198"/>
                <a:gd name="connsiteY16" fmla="*/ 1397348 h 1613386"/>
                <a:gd name="connsiteX17" fmla="*/ 639008 w 1016198"/>
                <a:gd name="connsiteY17" fmla="*/ 1355378 h 1613386"/>
                <a:gd name="connsiteX18" fmla="*/ 562808 w 1016198"/>
                <a:gd name="connsiteY18" fmla="*/ 1408718 h 1613386"/>
                <a:gd name="connsiteX19" fmla="*/ 433268 w 1016198"/>
                <a:gd name="connsiteY19" fmla="*/ 1454438 h 1613386"/>
                <a:gd name="connsiteX20" fmla="*/ 402788 w 1016198"/>
                <a:gd name="connsiteY20" fmla="*/ 1530638 h 1613386"/>
                <a:gd name="connsiteX21" fmla="*/ 265628 w 1016198"/>
                <a:gd name="connsiteY21" fmla="*/ 1553498 h 1613386"/>
                <a:gd name="connsiteX22" fmla="*/ 227528 w 1016198"/>
                <a:gd name="connsiteY22" fmla="*/ 1507778 h 1613386"/>
                <a:gd name="connsiteX23" fmla="*/ 158948 w 1016198"/>
                <a:gd name="connsiteY23" fmla="*/ 1553498 h 1613386"/>
                <a:gd name="connsiteX24" fmla="*/ 37028 w 1016198"/>
                <a:gd name="connsiteY24" fmla="*/ 1576358 h 1613386"/>
                <a:gd name="connsiteX25" fmla="*/ 0 w 1016198"/>
                <a:gd name="connsiteY25" fmla="*/ 1613386 h 1613386"/>
                <a:gd name="connsiteX26" fmla="*/ 0 w 1016198"/>
                <a:gd name="connsiteY26" fmla="*/ 228896 h 1613386"/>
                <a:gd name="connsiteX27" fmla="*/ 67508 w 1016198"/>
                <a:gd name="connsiteY27" fmla="*/ 265718 h 1613386"/>
                <a:gd name="connsiteX28" fmla="*/ 280868 w 1016198"/>
                <a:gd name="connsiteY28" fmla="*/ 204758 h 1613386"/>
                <a:gd name="connsiteX29" fmla="*/ 349448 w 1016198"/>
                <a:gd name="connsiteY29" fmla="*/ 75218 h 1613386"/>
                <a:gd name="connsiteX30" fmla="*/ 456128 w 1016198"/>
                <a:gd name="connsiteY30" fmla="*/ 67598 h 16133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</a:cxnLst>
              <a:rect l="l" t="t" r="r" b="b"/>
              <a:pathLst>
                <a:path w="1016198" h="1613386">
                  <a:moveTo>
                    <a:pt x="591326" y="0"/>
                  </a:moveTo>
                  <a:lnTo>
                    <a:pt x="685998" y="82838"/>
                  </a:lnTo>
                  <a:lnTo>
                    <a:pt x="673298" y="159038"/>
                  </a:lnTo>
                  <a:lnTo>
                    <a:pt x="736798" y="178088"/>
                  </a:lnTo>
                  <a:lnTo>
                    <a:pt x="743148" y="292388"/>
                  </a:lnTo>
                  <a:lnTo>
                    <a:pt x="679648" y="355888"/>
                  </a:lnTo>
                  <a:lnTo>
                    <a:pt x="749498" y="393988"/>
                  </a:lnTo>
                  <a:lnTo>
                    <a:pt x="793948" y="635288"/>
                  </a:lnTo>
                  <a:lnTo>
                    <a:pt x="901898" y="698788"/>
                  </a:lnTo>
                  <a:lnTo>
                    <a:pt x="895548" y="882938"/>
                  </a:lnTo>
                  <a:lnTo>
                    <a:pt x="1003498" y="946438"/>
                  </a:lnTo>
                  <a:lnTo>
                    <a:pt x="965398" y="1092488"/>
                  </a:lnTo>
                  <a:lnTo>
                    <a:pt x="1016198" y="1124238"/>
                  </a:lnTo>
                  <a:lnTo>
                    <a:pt x="1003498" y="1251238"/>
                  </a:lnTo>
                  <a:lnTo>
                    <a:pt x="870148" y="1371888"/>
                  </a:lnTo>
                  <a:lnTo>
                    <a:pt x="781248" y="1422688"/>
                  </a:lnTo>
                  <a:lnTo>
                    <a:pt x="686224" y="1397348"/>
                  </a:lnTo>
                  <a:lnTo>
                    <a:pt x="639008" y="1355378"/>
                  </a:lnTo>
                  <a:lnTo>
                    <a:pt x="562808" y="1408718"/>
                  </a:lnTo>
                  <a:lnTo>
                    <a:pt x="433268" y="1454438"/>
                  </a:lnTo>
                  <a:lnTo>
                    <a:pt x="402788" y="1530638"/>
                  </a:lnTo>
                  <a:lnTo>
                    <a:pt x="265628" y="1553498"/>
                  </a:lnTo>
                  <a:lnTo>
                    <a:pt x="227528" y="1507778"/>
                  </a:lnTo>
                  <a:lnTo>
                    <a:pt x="158948" y="1553498"/>
                  </a:lnTo>
                  <a:lnTo>
                    <a:pt x="37028" y="1576358"/>
                  </a:lnTo>
                  <a:lnTo>
                    <a:pt x="0" y="1613386"/>
                  </a:lnTo>
                  <a:lnTo>
                    <a:pt x="0" y="228896"/>
                  </a:lnTo>
                  <a:lnTo>
                    <a:pt x="67508" y="265718"/>
                  </a:lnTo>
                  <a:lnTo>
                    <a:pt x="280868" y="204758"/>
                  </a:lnTo>
                  <a:lnTo>
                    <a:pt x="349448" y="75218"/>
                  </a:lnTo>
                  <a:lnTo>
                    <a:pt x="456128" y="67598"/>
                  </a:lnTo>
                  <a:close/>
                </a:path>
              </a:pathLst>
            </a:custGeom>
            <a:grpFill/>
            <a:ln w="3175">
              <a:solidFill>
                <a:schemeClr val="bg1">
                  <a:lumMod val="50000"/>
                </a:schemeClr>
              </a:solidFill>
              <a:prstDash val="solid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 defTabSz="457156"/>
              <a:endParaRPr kumimoji="1" lang="ja-JP" altLang="en-US"/>
            </a:p>
          </p:txBody>
        </p:sp>
        <p:sp>
          <p:nvSpPr>
            <p:cNvPr id="423" name="フリーフォーム: 図形 422">
              <a:extLst>
                <a:ext uri="{FF2B5EF4-FFF2-40B4-BE49-F238E27FC236}">
                  <a16:creationId xmlns:a16="http://schemas.microsoft.com/office/drawing/2014/main" id="{2222547E-A493-48FE-B858-6CF089427B4C}"/>
                </a:ext>
              </a:extLst>
            </p:cNvPr>
            <p:cNvSpPr/>
            <p:nvPr/>
          </p:nvSpPr>
          <p:spPr>
            <a:xfrm>
              <a:off x="24491752" y="30114240"/>
              <a:ext cx="781248" cy="2220370"/>
            </a:xfrm>
            <a:custGeom>
              <a:avLst/>
              <a:gdLst>
                <a:gd name="connsiteX0" fmla="*/ 639008 w 781248"/>
                <a:gd name="connsiteY0" fmla="*/ 0 h 2220370"/>
                <a:gd name="connsiteX1" fmla="*/ 686224 w 781248"/>
                <a:gd name="connsiteY1" fmla="*/ 41970 h 2220370"/>
                <a:gd name="connsiteX2" fmla="*/ 781248 w 781248"/>
                <a:gd name="connsiteY2" fmla="*/ 67310 h 2220370"/>
                <a:gd name="connsiteX3" fmla="*/ 685998 w 781248"/>
                <a:gd name="connsiteY3" fmla="*/ 41910 h 2220370"/>
                <a:gd name="connsiteX4" fmla="*/ 590748 w 781248"/>
                <a:gd name="connsiteY4" fmla="*/ 124460 h 2220370"/>
                <a:gd name="connsiteX5" fmla="*/ 616148 w 781248"/>
                <a:gd name="connsiteY5" fmla="*/ 207010 h 2220370"/>
                <a:gd name="connsiteX6" fmla="*/ 685998 w 781248"/>
                <a:gd name="connsiteY6" fmla="*/ 257810 h 2220370"/>
                <a:gd name="connsiteX7" fmla="*/ 679648 w 781248"/>
                <a:gd name="connsiteY7" fmla="*/ 295910 h 2220370"/>
                <a:gd name="connsiteX8" fmla="*/ 692348 w 781248"/>
                <a:gd name="connsiteY8" fmla="*/ 327660 h 2220370"/>
                <a:gd name="connsiteX9" fmla="*/ 692348 w 781248"/>
                <a:gd name="connsiteY9" fmla="*/ 372110 h 2220370"/>
                <a:gd name="connsiteX10" fmla="*/ 622498 w 781248"/>
                <a:gd name="connsiteY10" fmla="*/ 340360 h 2220370"/>
                <a:gd name="connsiteX11" fmla="*/ 552648 w 781248"/>
                <a:gd name="connsiteY11" fmla="*/ 391160 h 2220370"/>
                <a:gd name="connsiteX12" fmla="*/ 552648 w 781248"/>
                <a:gd name="connsiteY12" fmla="*/ 448310 h 2220370"/>
                <a:gd name="connsiteX13" fmla="*/ 514548 w 781248"/>
                <a:gd name="connsiteY13" fmla="*/ 568960 h 2220370"/>
                <a:gd name="connsiteX14" fmla="*/ 457398 w 781248"/>
                <a:gd name="connsiteY14" fmla="*/ 588010 h 2220370"/>
                <a:gd name="connsiteX15" fmla="*/ 419298 w 781248"/>
                <a:gd name="connsiteY15" fmla="*/ 664210 h 2220370"/>
                <a:gd name="connsiteX16" fmla="*/ 393898 w 781248"/>
                <a:gd name="connsiteY16" fmla="*/ 765810 h 2220370"/>
                <a:gd name="connsiteX17" fmla="*/ 292298 w 781248"/>
                <a:gd name="connsiteY17" fmla="*/ 810260 h 2220370"/>
                <a:gd name="connsiteX18" fmla="*/ 260548 w 781248"/>
                <a:gd name="connsiteY18" fmla="*/ 873760 h 2220370"/>
                <a:gd name="connsiteX19" fmla="*/ 254198 w 781248"/>
                <a:gd name="connsiteY19" fmla="*/ 918210 h 2220370"/>
                <a:gd name="connsiteX20" fmla="*/ 317698 w 781248"/>
                <a:gd name="connsiteY20" fmla="*/ 943610 h 2220370"/>
                <a:gd name="connsiteX21" fmla="*/ 266898 w 781248"/>
                <a:gd name="connsiteY21" fmla="*/ 994410 h 2220370"/>
                <a:gd name="connsiteX22" fmla="*/ 266898 w 781248"/>
                <a:gd name="connsiteY22" fmla="*/ 1083310 h 2220370"/>
                <a:gd name="connsiteX23" fmla="*/ 216098 w 781248"/>
                <a:gd name="connsiteY23" fmla="*/ 1165860 h 2220370"/>
                <a:gd name="connsiteX24" fmla="*/ 279598 w 781248"/>
                <a:gd name="connsiteY24" fmla="*/ 1178560 h 2220370"/>
                <a:gd name="connsiteX25" fmla="*/ 355798 w 781248"/>
                <a:gd name="connsiteY25" fmla="*/ 1286510 h 2220370"/>
                <a:gd name="connsiteX26" fmla="*/ 273248 w 781248"/>
                <a:gd name="connsiteY26" fmla="*/ 1311910 h 2220370"/>
                <a:gd name="connsiteX27" fmla="*/ 228798 w 781248"/>
                <a:gd name="connsiteY27" fmla="*/ 1400810 h 2220370"/>
                <a:gd name="connsiteX28" fmla="*/ 222448 w 781248"/>
                <a:gd name="connsiteY28" fmla="*/ 1483360 h 2220370"/>
                <a:gd name="connsiteX29" fmla="*/ 254198 w 781248"/>
                <a:gd name="connsiteY29" fmla="*/ 1515110 h 2220370"/>
                <a:gd name="connsiteX30" fmla="*/ 260548 w 781248"/>
                <a:gd name="connsiteY30" fmla="*/ 1572260 h 2220370"/>
                <a:gd name="connsiteX31" fmla="*/ 311348 w 781248"/>
                <a:gd name="connsiteY31" fmla="*/ 1572260 h 2220370"/>
                <a:gd name="connsiteX32" fmla="*/ 400248 w 781248"/>
                <a:gd name="connsiteY32" fmla="*/ 1661160 h 2220370"/>
                <a:gd name="connsiteX33" fmla="*/ 400248 w 781248"/>
                <a:gd name="connsiteY33" fmla="*/ 1756410 h 2220370"/>
                <a:gd name="connsiteX34" fmla="*/ 457398 w 781248"/>
                <a:gd name="connsiteY34" fmla="*/ 1794510 h 2220370"/>
                <a:gd name="connsiteX35" fmla="*/ 412948 w 781248"/>
                <a:gd name="connsiteY35" fmla="*/ 1845310 h 2220370"/>
                <a:gd name="connsiteX36" fmla="*/ 419298 w 781248"/>
                <a:gd name="connsiteY36" fmla="*/ 1915160 h 2220370"/>
                <a:gd name="connsiteX37" fmla="*/ 336748 w 781248"/>
                <a:gd name="connsiteY37" fmla="*/ 1915160 h 2220370"/>
                <a:gd name="connsiteX38" fmla="*/ 279598 w 781248"/>
                <a:gd name="connsiteY38" fmla="*/ 1972310 h 2220370"/>
                <a:gd name="connsiteX39" fmla="*/ 184348 w 781248"/>
                <a:gd name="connsiteY39" fmla="*/ 1978660 h 2220370"/>
                <a:gd name="connsiteX40" fmla="*/ 177998 w 781248"/>
                <a:gd name="connsiteY40" fmla="*/ 2048510 h 2220370"/>
                <a:gd name="connsiteX41" fmla="*/ 0 w 781248"/>
                <a:gd name="connsiteY41" fmla="*/ 2220370 h 2220370"/>
                <a:gd name="connsiteX42" fmla="*/ 0 w 781248"/>
                <a:gd name="connsiteY42" fmla="*/ 258008 h 2220370"/>
                <a:gd name="connsiteX43" fmla="*/ 37028 w 781248"/>
                <a:gd name="connsiteY43" fmla="*/ 220980 h 2220370"/>
                <a:gd name="connsiteX44" fmla="*/ 158948 w 781248"/>
                <a:gd name="connsiteY44" fmla="*/ 198120 h 2220370"/>
                <a:gd name="connsiteX45" fmla="*/ 227528 w 781248"/>
                <a:gd name="connsiteY45" fmla="*/ 152400 h 2220370"/>
                <a:gd name="connsiteX46" fmla="*/ 265628 w 781248"/>
                <a:gd name="connsiteY46" fmla="*/ 198120 h 2220370"/>
                <a:gd name="connsiteX47" fmla="*/ 402788 w 781248"/>
                <a:gd name="connsiteY47" fmla="*/ 175260 h 2220370"/>
                <a:gd name="connsiteX48" fmla="*/ 433268 w 781248"/>
                <a:gd name="connsiteY48" fmla="*/ 99060 h 2220370"/>
                <a:gd name="connsiteX49" fmla="*/ 562808 w 781248"/>
                <a:gd name="connsiteY49" fmla="*/ 53340 h 22203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</a:cxnLst>
              <a:rect l="l" t="t" r="r" b="b"/>
              <a:pathLst>
                <a:path w="781248" h="2220370">
                  <a:moveTo>
                    <a:pt x="639008" y="0"/>
                  </a:moveTo>
                  <a:lnTo>
                    <a:pt x="686224" y="41970"/>
                  </a:lnTo>
                  <a:lnTo>
                    <a:pt x="781248" y="67310"/>
                  </a:lnTo>
                  <a:lnTo>
                    <a:pt x="685998" y="41910"/>
                  </a:lnTo>
                  <a:lnTo>
                    <a:pt x="590748" y="124460"/>
                  </a:lnTo>
                  <a:lnTo>
                    <a:pt x="616148" y="207010"/>
                  </a:lnTo>
                  <a:lnTo>
                    <a:pt x="685998" y="257810"/>
                  </a:lnTo>
                  <a:lnTo>
                    <a:pt x="679648" y="295910"/>
                  </a:lnTo>
                  <a:lnTo>
                    <a:pt x="692348" y="327660"/>
                  </a:lnTo>
                  <a:lnTo>
                    <a:pt x="692348" y="372110"/>
                  </a:lnTo>
                  <a:lnTo>
                    <a:pt x="622498" y="340360"/>
                  </a:lnTo>
                  <a:lnTo>
                    <a:pt x="552648" y="391160"/>
                  </a:lnTo>
                  <a:lnTo>
                    <a:pt x="552648" y="448310"/>
                  </a:lnTo>
                  <a:lnTo>
                    <a:pt x="514548" y="568960"/>
                  </a:lnTo>
                  <a:lnTo>
                    <a:pt x="457398" y="588010"/>
                  </a:lnTo>
                  <a:lnTo>
                    <a:pt x="419298" y="664210"/>
                  </a:lnTo>
                  <a:lnTo>
                    <a:pt x="393898" y="765810"/>
                  </a:lnTo>
                  <a:lnTo>
                    <a:pt x="292298" y="810260"/>
                  </a:lnTo>
                  <a:lnTo>
                    <a:pt x="260548" y="873760"/>
                  </a:lnTo>
                  <a:lnTo>
                    <a:pt x="254198" y="918210"/>
                  </a:lnTo>
                  <a:lnTo>
                    <a:pt x="317698" y="943610"/>
                  </a:lnTo>
                  <a:lnTo>
                    <a:pt x="266898" y="994410"/>
                  </a:lnTo>
                  <a:lnTo>
                    <a:pt x="266898" y="1083310"/>
                  </a:lnTo>
                  <a:lnTo>
                    <a:pt x="216098" y="1165860"/>
                  </a:lnTo>
                  <a:lnTo>
                    <a:pt x="279598" y="1178560"/>
                  </a:lnTo>
                  <a:lnTo>
                    <a:pt x="355798" y="1286510"/>
                  </a:lnTo>
                  <a:lnTo>
                    <a:pt x="273248" y="1311910"/>
                  </a:lnTo>
                  <a:lnTo>
                    <a:pt x="228798" y="1400810"/>
                  </a:lnTo>
                  <a:lnTo>
                    <a:pt x="222448" y="1483360"/>
                  </a:lnTo>
                  <a:lnTo>
                    <a:pt x="254198" y="1515110"/>
                  </a:lnTo>
                  <a:lnTo>
                    <a:pt x="260548" y="1572260"/>
                  </a:lnTo>
                  <a:lnTo>
                    <a:pt x="311348" y="1572260"/>
                  </a:lnTo>
                  <a:lnTo>
                    <a:pt x="400248" y="1661160"/>
                  </a:lnTo>
                  <a:lnTo>
                    <a:pt x="400248" y="1756410"/>
                  </a:lnTo>
                  <a:lnTo>
                    <a:pt x="457398" y="1794510"/>
                  </a:lnTo>
                  <a:lnTo>
                    <a:pt x="412948" y="1845310"/>
                  </a:lnTo>
                  <a:lnTo>
                    <a:pt x="419298" y="1915160"/>
                  </a:lnTo>
                  <a:lnTo>
                    <a:pt x="336748" y="1915160"/>
                  </a:lnTo>
                  <a:lnTo>
                    <a:pt x="279598" y="1972310"/>
                  </a:lnTo>
                  <a:lnTo>
                    <a:pt x="184348" y="1978660"/>
                  </a:lnTo>
                  <a:lnTo>
                    <a:pt x="177998" y="2048510"/>
                  </a:lnTo>
                  <a:lnTo>
                    <a:pt x="0" y="2220370"/>
                  </a:lnTo>
                  <a:lnTo>
                    <a:pt x="0" y="258008"/>
                  </a:lnTo>
                  <a:lnTo>
                    <a:pt x="37028" y="220980"/>
                  </a:lnTo>
                  <a:lnTo>
                    <a:pt x="158948" y="198120"/>
                  </a:lnTo>
                  <a:lnTo>
                    <a:pt x="227528" y="152400"/>
                  </a:lnTo>
                  <a:lnTo>
                    <a:pt x="265628" y="198120"/>
                  </a:lnTo>
                  <a:lnTo>
                    <a:pt x="402788" y="175260"/>
                  </a:lnTo>
                  <a:lnTo>
                    <a:pt x="433268" y="99060"/>
                  </a:lnTo>
                  <a:lnTo>
                    <a:pt x="562808" y="53340"/>
                  </a:lnTo>
                  <a:close/>
                </a:path>
              </a:pathLst>
            </a:custGeom>
            <a:grpFill/>
            <a:ln w="3175">
              <a:solidFill>
                <a:schemeClr val="bg1">
                  <a:lumMod val="50000"/>
                </a:schemeClr>
              </a:solidFill>
              <a:prstDash val="solid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 defTabSz="457156"/>
              <a:endParaRPr kumimoji="1" lang="ja-JP" altLang="en-US"/>
            </a:p>
          </p:txBody>
        </p:sp>
      </p:grpSp>
      <p:grpSp>
        <p:nvGrpSpPr>
          <p:cNvPr id="427" name="グループ化 426">
            <a:extLst>
              <a:ext uri="{FF2B5EF4-FFF2-40B4-BE49-F238E27FC236}">
                <a16:creationId xmlns:a16="http://schemas.microsoft.com/office/drawing/2014/main" id="{4D059FDD-3263-477A-8CC8-79E33882C5FB}"/>
              </a:ext>
            </a:extLst>
          </p:cNvPr>
          <p:cNvGrpSpPr/>
          <p:nvPr/>
        </p:nvGrpSpPr>
        <p:grpSpPr>
          <a:xfrm>
            <a:off x="3274998" y="2211356"/>
            <a:ext cx="3672300" cy="3990974"/>
            <a:chOff x="26530300" y="28136850"/>
            <a:chExt cx="3672300" cy="3990974"/>
          </a:xfrm>
        </p:grpSpPr>
        <p:grpSp>
          <p:nvGrpSpPr>
            <p:cNvPr id="428" name="グループ化 427">
              <a:extLst>
                <a:ext uri="{FF2B5EF4-FFF2-40B4-BE49-F238E27FC236}">
                  <a16:creationId xmlns:a16="http://schemas.microsoft.com/office/drawing/2014/main" id="{DD933ABB-F936-4411-BBF5-0C85C679DFA7}"/>
                </a:ext>
              </a:extLst>
            </p:cNvPr>
            <p:cNvGrpSpPr/>
            <p:nvPr/>
          </p:nvGrpSpPr>
          <p:grpSpPr>
            <a:xfrm>
              <a:off x="26530300" y="28136850"/>
              <a:ext cx="3672300" cy="3990974"/>
              <a:chOff x="26530300" y="28136850"/>
              <a:chExt cx="3672300" cy="3990974"/>
            </a:xfrm>
          </p:grpSpPr>
          <p:grpSp>
            <p:nvGrpSpPr>
              <p:cNvPr id="430" name="グループ化 429">
                <a:extLst>
                  <a:ext uri="{FF2B5EF4-FFF2-40B4-BE49-F238E27FC236}">
                    <a16:creationId xmlns:a16="http://schemas.microsoft.com/office/drawing/2014/main" id="{0DD865C5-1B91-4D4A-BCA0-7D15E4D4C911}"/>
                  </a:ext>
                </a:extLst>
              </p:cNvPr>
              <p:cNvGrpSpPr/>
              <p:nvPr/>
            </p:nvGrpSpPr>
            <p:grpSpPr>
              <a:xfrm>
                <a:off x="28690934" y="29853048"/>
                <a:ext cx="988220" cy="1652722"/>
                <a:chOff x="30277592" y="29853048"/>
                <a:chExt cx="988220" cy="1652722"/>
              </a:xfrm>
              <a:solidFill>
                <a:schemeClr val="bg1">
                  <a:lumMod val="95000"/>
                </a:schemeClr>
              </a:solidFill>
            </p:grpSpPr>
            <p:sp>
              <p:nvSpPr>
                <p:cNvPr id="458" name="フリーフォーム: 図形 457">
                  <a:extLst>
                    <a:ext uri="{FF2B5EF4-FFF2-40B4-BE49-F238E27FC236}">
                      <a16:creationId xmlns:a16="http://schemas.microsoft.com/office/drawing/2014/main" id="{450B1A5E-4A39-4FB1-9DA6-AFE114F10E7C}"/>
                    </a:ext>
                  </a:extLst>
                </p:cNvPr>
                <p:cNvSpPr/>
                <p:nvPr/>
              </p:nvSpPr>
              <p:spPr>
                <a:xfrm>
                  <a:off x="30816970" y="29853048"/>
                  <a:ext cx="403122" cy="1181784"/>
                </a:xfrm>
                <a:custGeom>
                  <a:avLst/>
                  <a:gdLst>
                    <a:gd name="connsiteX0" fmla="*/ 207446 w 403122"/>
                    <a:gd name="connsiteY0" fmla="*/ 0 h 1181784"/>
                    <a:gd name="connsiteX1" fmla="*/ 250722 w 403122"/>
                    <a:gd name="connsiteY1" fmla="*/ 47832 h 1181784"/>
                    <a:gd name="connsiteX2" fmla="*/ 288822 w 403122"/>
                    <a:gd name="connsiteY2" fmla="*/ 154512 h 1181784"/>
                    <a:gd name="connsiteX3" fmla="*/ 403122 w 403122"/>
                    <a:gd name="connsiteY3" fmla="*/ 146892 h 1181784"/>
                    <a:gd name="connsiteX4" fmla="*/ 288822 w 403122"/>
                    <a:gd name="connsiteY4" fmla="*/ 383112 h 1181784"/>
                    <a:gd name="connsiteX5" fmla="*/ 387882 w 403122"/>
                    <a:gd name="connsiteY5" fmla="*/ 626952 h 1181784"/>
                    <a:gd name="connsiteX6" fmla="*/ 319302 w 403122"/>
                    <a:gd name="connsiteY6" fmla="*/ 969852 h 1181784"/>
                    <a:gd name="connsiteX7" fmla="*/ 265962 w 403122"/>
                    <a:gd name="connsiteY7" fmla="*/ 1015572 h 1181784"/>
                    <a:gd name="connsiteX8" fmla="*/ 334542 w 403122"/>
                    <a:gd name="connsiteY8" fmla="*/ 1152732 h 1181784"/>
                    <a:gd name="connsiteX9" fmla="*/ 322246 w 403122"/>
                    <a:gd name="connsiteY9" fmla="*/ 1180396 h 1181784"/>
                    <a:gd name="connsiteX10" fmla="*/ 229768 w 403122"/>
                    <a:gd name="connsiteY10" fmla="*/ 1134158 h 1181784"/>
                    <a:gd name="connsiteX11" fmla="*/ 208336 w 403122"/>
                    <a:gd name="connsiteY11" fmla="*/ 1181784 h 1181784"/>
                    <a:gd name="connsiteX12" fmla="*/ 122610 w 403122"/>
                    <a:gd name="connsiteY12" fmla="*/ 1174640 h 1181784"/>
                    <a:gd name="connsiteX13" fmla="*/ 129754 w 403122"/>
                    <a:gd name="connsiteY13" fmla="*/ 1131776 h 1181784"/>
                    <a:gd name="connsiteX14" fmla="*/ 96418 w 403122"/>
                    <a:gd name="connsiteY14" fmla="*/ 1017476 h 1181784"/>
                    <a:gd name="connsiteX15" fmla="*/ 110706 w 403122"/>
                    <a:gd name="connsiteY15" fmla="*/ 1003190 h 1181784"/>
                    <a:gd name="connsiteX16" fmla="*/ 82130 w 403122"/>
                    <a:gd name="connsiteY16" fmla="*/ 891272 h 1181784"/>
                    <a:gd name="connsiteX17" fmla="*/ 27362 w 403122"/>
                    <a:gd name="connsiteY17" fmla="*/ 869840 h 1181784"/>
                    <a:gd name="connsiteX18" fmla="*/ 36886 w 403122"/>
                    <a:gd name="connsiteY18" fmla="*/ 836502 h 1181784"/>
                    <a:gd name="connsiteX19" fmla="*/ 32124 w 403122"/>
                    <a:gd name="connsiteY19" fmla="*/ 807928 h 1181784"/>
                    <a:gd name="connsiteX20" fmla="*/ 39268 w 403122"/>
                    <a:gd name="connsiteY20" fmla="*/ 776972 h 1181784"/>
                    <a:gd name="connsiteX21" fmla="*/ 32124 w 403122"/>
                    <a:gd name="connsiteY21" fmla="*/ 719820 h 1181784"/>
                    <a:gd name="connsiteX22" fmla="*/ 51174 w 403122"/>
                    <a:gd name="connsiteY22" fmla="*/ 665052 h 1181784"/>
                    <a:gd name="connsiteX23" fmla="*/ 113086 w 403122"/>
                    <a:gd name="connsiteY23" fmla="*/ 631716 h 1181784"/>
                    <a:gd name="connsiteX24" fmla="*/ 129754 w 403122"/>
                    <a:gd name="connsiteY24" fmla="*/ 557896 h 1181784"/>
                    <a:gd name="connsiteX25" fmla="*/ 141662 w 403122"/>
                    <a:gd name="connsiteY25" fmla="*/ 531702 h 1181784"/>
                    <a:gd name="connsiteX26" fmla="*/ 115468 w 403122"/>
                    <a:gd name="connsiteY26" fmla="*/ 488840 h 1181784"/>
                    <a:gd name="connsiteX27" fmla="*/ 70224 w 403122"/>
                    <a:gd name="connsiteY27" fmla="*/ 467408 h 1181784"/>
                    <a:gd name="connsiteX28" fmla="*/ 70224 w 403122"/>
                    <a:gd name="connsiteY28" fmla="*/ 443596 h 1181784"/>
                    <a:gd name="connsiteX29" fmla="*/ 91654 w 403122"/>
                    <a:gd name="connsiteY29" fmla="*/ 412640 h 1181784"/>
                    <a:gd name="connsiteX30" fmla="*/ 89274 w 403122"/>
                    <a:gd name="connsiteY30" fmla="*/ 293576 h 1181784"/>
                    <a:gd name="connsiteX31" fmla="*/ 20218 w 403122"/>
                    <a:gd name="connsiteY31" fmla="*/ 276908 h 1181784"/>
                    <a:gd name="connsiteX32" fmla="*/ 5930 w 403122"/>
                    <a:gd name="connsiteY32" fmla="*/ 257858 h 1181784"/>
                    <a:gd name="connsiteX33" fmla="*/ 27362 w 403122"/>
                    <a:gd name="connsiteY33" fmla="*/ 234046 h 1181784"/>
                    <a:gd name="connsiteX34" fmla="*/ 0 w 403122"/>
                    <a:gd name="connsiteY34" fmla="*/ 178078 h 1181784"/>
                    <a:gd name="connsiteX35" fmla="*/ 8310 w 403122"/>
                    <a:gd name="connsiteY35" fmla="*/ 174516 h 1181784"/>
                    <a:gd name="connsiteX36" fmla="*/ 13074 w 403122"/>
                    <a:gd name="connsiteY36" fmla="*/ 114984 h 1181784"/>
                    <a:gd name="connsiteX37" fmla="*/ 120230 w 403122"/>
                    <a:gd name="connsiteY37" fmla="*/ 114984 h 1181784"/>
                    <a:gd name="connsiteX38" fmla="*/ 120230 w 403122"/>
                    <a:gd name="connsiteY38" fmla="*/ 72120 h 1181784"/>
                    <a:gd name="connsiteX39" fmla="*/ 207446 w 403122"/>
                    <a:gd name="connsiteY39" fmla="*/ 0 h 118178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</a:cxnLst>
                  <a:rect l="l" t="t" r="r" b="b"/>
                  <a:pathLst>
                    <a:path w="403122" h="1181784">
                      <a:moveTo>
                        <a:pt x="207446" y="0"/>
                      </a:moveTo>
                      <a:lnTo>
                        <a:pt x="250722" y="47832"/>
                      </a:lnTo>
                      <a:lnTo>
                        <a:pt x="288822" y="154512"/>
                      </a:lnTo>
                      <a:lnTo>
                        <a:pt x="403122" y="146892"/>
                      </a:lnTo>
                      <a:lnTo>
                        <a:pt x="288822" y="383112"/>
                      </a:lnTo>
                      <a:lnTo>
                        <a:pt x="387882" y="626952"/>
                      </a:lnTo>
                      <a:lnTo>
                        <a:pt x="319302" y="969852"/>
                      </a:lnTo>
                      <a:lnTo>
                        <a:pt x="265962" y="1015572"/>
                      </a:lnTo>
                      <a:lnTo>
                        <a:pt x="334542" y="1152732"/>
                      </a:lnTo>
                      <a:lnTo>
                        <a:pt x="322246" y="1180396"/>
                      </a:lnTo>
                      <a:lnTo>
                        <a:pt x="229768" y="1134158"/>
                      </a:lnTo>
                      <a:lnTo>
                        <a:pt x="208336" y="1181784"/>
                      </a:lnTo>
                      <a:lnTo>
                        <a:pt x="122610" y="1174640"/>
                      </a:lnTo>
                      <a:lnTo>
                        <a:pt x="129754" y="1131776"/>
                      </a:lnTo>
                      <a:lnTo>
                        <a:pt x="96418" y="1017476"/>
                      </a:lnTo>
                      <a:lnTo>
                        <a:pt x="110706" y="1003190"/>
                      </a:lnTo>
                      <a:lnTo>
                        <a:pt x="82130" y="891272"/>
                      </a:lnTo>
                      <a:lnTo>
                        <a:pt x="27362" y="869840"/>
                      </a:lnTo>
                      <a:lnTo>
                        <a:pt x="36886" y="836502"/>
                      </a:lnTo>
                      <a:lnTo>
                        <a:pt x="32124" y="807928"/>
                      </a:lnTo>
                      <a:lnTo>
                        <a:pt x="39268" y="776972"/>
                      </a:lnTo>
                      <a:lnTo>
                        <a:pt x="32124" y="719820"/>
                      </a:lnTo>
                      <a:lnTo>
                        <a:pt x="51174" y="665052"/>
                      </a:lnTo>
                      <a:lnTo>
                        <a:pt x="113086" y="631716"/>
                      </a:lnTo>
                      <a:lnTo>
                        <a:pt x="129754" y="557896"/>
                      </a:lnTo>
                      <a:lnTo>
                        <a:pt x="141662" y="531702"/>
                      </a:lnTo>
                      <a:lnTo>
                        <a:pt x="115468" y="488840"/>
                      </a:lnTo>
                      <a:lnTo>
                        <a:pt x="70224" y="467408"/>
                      </a:lnTo>
                      <a:lnTo>
                        <a:pt x="70224" y="443596"/>
                      </a:lnTo>
                      <a:lnTo>
                        <a:pt x="91654" y="412640"/>
                      </a:lnTo>
                      <a:cubicBezTo>
                        <a:pt x="90862" y="372952"/>
                        <a:pt x="90068" y="333264"/>
                        <a:pt x="89274" y="293576"/>
                      </a:cubicBezTo>
                      <a:lnTo>
                        <a:pt x="20218" y="276908"/>
                      </a:lnTo>
                      <a:lnTo>
                        <a:pt x="5930" y="257858"/>
                      </a:lnTo>
                      <a:lnTo>
                        <a:pt x="27362" y="234046"/>
                      </a:lnTo>
                      <a:lnTo>
                        <a:pt x="0" y="178078"/>
                      </a:lnTo>
                      <a:lnTo>
                        <a:pt x="8310" y="174516"/>
                      </a:lnTo>
                      <a:lnTo>
                        <a:pt x="13074" y="114984"/>
                      </a:lnTo>
                      <a:lnTo>
                        <a:pt x="120230" y="114984"/>
                      </a:lnTo>
                      <a:lnTo>
                        <a:pt x="120230" y="72120"/>
                      </a:lnTo>
                      <a:lnTo>
                        <a:pt x="207446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59" name="フリーフォーム: 図形 458">
                  <a:extLst>
                    <a:ext uri="{FF2B5EF4-FFF2-40B4-BE49-F238E27FC236}">
                      <a16:creationId xmlns:a16="http://schemas.microsoft.com/office/drawing/2014/main" id="{64A0B397-0FA8-4587-8B4F-2E1E92544259}"/>
                    </a:ext>
                  </a:extLst>
                </p:cNvPr>
                <p:cNvSpPr/>
                <p:nvPr/>
              </p:nvSpPr>
              <p:spPr>
                <a:xfrm>
                  <a:off x="30413324" y="30925294"/>
                  <a:ext cx="373856" cy="381784"/>
                </a:xfrm>
                <a:custGeom>
                  <a:avLst/>
                  <a:gdLst>
                    <a:gd name="connsiteX0" fmla="*/ 154782 w 373856"/>
                    <a:gd name="connsiteY0" fmla="*/ 0 h 381784"/>
                    <a:gd name="connsiteX1" fmla="*/ 173832 w 373856"/>
                    <a:gd name="connsiteY1" fmla="*/ 57150 h 381784"/>
                    <a:gd name="connsiteX2" fmla="*/ 214314 w 373856"/>
                    <a:gd name="connsiteY2" fmla="*/ 57150 h 381784"/>
                    <a:gd name="connsiteX3" fmla="*/ 221456 w 373856"/>
                    <a:gd name="connsiteY3" fmla="*/ 73818 h 381784"/>
                    <a:gd name="connsiteX4" fmla="*/ 283370 w 373856"/>
                    <a:gd name="connsiteY4" fmla="*/ 78582 h 381784"/>
                    <a:gd name="connsiteX5" fmla="*/ 276226 w 373856"/>
                    <a:gd name="connsiteY5" fmla="*/ 121444 h 381784"/>
                    <a:gd name="connsiteX6" fmla="*/ 316708 w 373856"/>
                    <a:gd name="connsiteY6" fmla="*/ 130970 h 381784"/>
                    <a:gd name="connsiteX7" fmla="*/ 373856 w 373856"/>
                    <a:gd name="connsiteY7" fmla="*/ 252412 h 381784"/>
                    <a:gd name="connsiteX8" fmla="*/ 332194 w 373856"/>
                    <a:gd name="connsiteY8" fmla="*/ 267196 h 381784"/>
                    <a:gd name="connsiteX9" fmla="*/ 295276 w 373856"/>
                    <a:gd name="connsiteY9" fmla="*/ 247650 h 381784"/>
                    <a:gd name="connsiteX10" fmla="*/ 261940 w 373856"/>
                    <a:gd name="connsiteY10" fmla="*/ 250030 h 381784"/>
                    <a:gd name="connsiteX11" fmla="*/ 278592 w 373856"/>
                    <a:gd name="connsiteY11" fmla="*/ 336332 h 381784"/>
                    <a:gd name="connsiteX12" fmla="*/ 226220 w 373856"/>
                    <a:gd name="connsiteY12" fmla="*/ 338138 h 381784"/>
                    <a:gd name="connsiteX13" fmla="*/ 129572 w 373856"/>
                    <a:gd name="connsiteY13" fmla="*/ 381784 h 381784"/>
                    <a:gd name="connsiteX14" fmla="*/ 114300 w 373856"/>
                    <a:gd name="connsiteY14" fmla="*/ 364330 h 381784"/>
                    <a:gd name="connsiteX15" fmla="*/ 0 w 373856"/>
                    <a:gd name="connsiteY15" fmla="*/ 378618 h 381784"/>
                    <a:gd name="connsiteX16" fmla="*/ 52388 w 373856"/>
                    <a:gd name="connsiteY16" fmla="*/ 245270 h 381784"/>
                    <a:gd name="connsiteX17" fmla="*/ 6944 w 373856"/>
                    <a:gd name="connsiteY17" fmla="*/ 224612 h 381784"/>
                    <a:gd name="connsiteX18" fmla="*/ 7144 w 373856"/>
                    <a:gd name="connsiteY18" fmla="*/ 223838 h 381784"/>
                    <a:gd name="connsiteX19" fmla="*/ 123828 w 373856"/>
                    <a:gd name="connsiteY19" fmla="*/ 214312 h 381784"/>
                    <a:gd name="connsiteX20" fmla="*/ 104776 w 373856"/>
                    <a:gd name="connsiteY20" fmla="*/ 164306 h 381784"/>
                    <a:gd name="connsiteX21" fmla="*/ 128588 w 373856"/>
                    <a:gd name="connsiteY21" fmla="*/ 69056 h 381784"/>
                    <a:gd name="connsiteX22" fmla="*/ 114092 w 373856"/>
                    <a:gd name="connsiteY22" fmla="*/ 47312 h 381784"/>
                    <a:gd name="connsiteX23" fmla="*/ 154782 w 373856"/>
                    <a:gd name="connsiteY23" fmla="*/ 0 h 38178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</a:cxnLst>
                  <a:rect l="l" t="t" r="r" b="b"/>
                  <a:pathLst>
                    <a:path w="373856" h="381784">
                      <a:moveTo>
                        <a:pt x="154782" y="0"/>
                      </a:moveTo>
                      <a:lnTo>
                        <a:pt x="173832" y="57150"/>
                      </a:lnTo>
                      <a:lnTo>
                        <a:pt x="214314" y="57150"/>
                      </a:lnTo>
                      <a:lnTo>
                        <a:pt x="221456" y="73818"/>
                      </a:lnTo>
                      <a:lnTo>
                        <a:pt x="283370" y="78582"/>
                      </a:lnTo>
                      <a:lnTo>
                        <a:pt x="276226" y="121444"/>
                      </a:lnTo>
                      <a:lnTo>
                        <a:pt x="316708" y="130970"/>
                      </a:lnTo>
                      <a:lnTo>
                        <a:pt x="373856" y="252412"/>
                      </a:lnTo>
                      <a:lnTo>
                        <a:pt x="332194" y="267196"/>
                      </a:lnTo>
                      <a:lnTo>
                        <a:pt x="295276" y="247650"/>
                      </a:lnTo>
                      <a:lnTo>
                        <a:pt x="261940" y="250030"/>
                      </a:lnTo>
                      <a:lnTo>
                        <a:pt x="278592" y="336332"/>
                      </a:lnTo>
                      <a:lnTo>
                        <a:pt x="226220" y="338138"/>
                      </a:lnTo>
                      <a:lnTo>
                        <a:pt x="129572" y="381784"/>
                      </a:lnTo>
                      <a:lnTo>
                        <a:pt x="114300" y="364330"/>
                      </a:lnTo>
                      <a:lnTo>
                        <a:pt x="0" y="378618"/>
                      </a:lnTo>
                      <a:lnTo>
                        <a:pt x="52388" y="245270"/>
                      </a:lnTo>
                      <a:lnTo>
                        <a:pt x="6944" y="224612"/>
                      </a:lnTo>
                      <a:lnTo>
                        <a:pt x="7144" y="223838"/>
                      </a:lnTo>
                      <a:lnTo>
                        <a:pt x="123828" y="214312"/>
                      </a:lnTo>
                      <a:lnTo>
                        <a:pt x="104776" y="164306"/>
                      </a:lnTo>
                      <a:lnTo>
                        <a:pt x="128588" y="69056"/>
                      </a:lnTo>
                      <a:lnTo>
                        <a:pt x="114092" y="47312"/>
                      </a:lnTo>
                      <a:lnTo>
                        <a:pt x="154782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60" name="フリーフォーム: 図形 459">
                  <a:extLst>
                    <a:ext uri="{FF2B5EF4-FFF2-40B4-BE49-F238E27FC236}">
                      <a16:creationId xmlns:a16="http://schemas.microsoft.com/office/drawing/2014/main" id="{A8ED8A1B-9E4B-4A1D-99E0-E78B1F1534C5}"/>
                    </a:ext>
                  </a:extLst>
                </p:cNvPr>
                <p:cNvSpPr/>
                <p:nvPr/>
              </p:nvSpPr>
              <p:spPr>
                <a:xfrm>
                  <a:off x="30735636" y="31153894"/>
                  <a:ext cx="530176" cy="351876"/>
                </a:xfrm>
                <a:custGeom>
                  <a:avLst/>
                  <a:gdLst>
                    <a:gd name="connsiteX0" fmla="*/ 184896 w 530176"/>
                    <a:gd name="connsiteY0" fmla="*/ 0 h 351876"/>
                    <a:gd name="connsiteX1" fmla="*/ 196802 w 530176"/>
                    <a:gd name="connsiteY1" fmla="*/ 23812 h 351876"/>
                    <a:gd name="connsiteX2" fmla="*/ 220614 w 530176"/>
                    <a:gd name="connsiteY2" fmla="*/ 11906 h 351876"/>
                    <a:gd name="connsiteX3" fmla="*/ 249188 w 530176"/>
                    <a:gd name="connsiteY3" fmla="*/ 23812 h 351876"/>
                    <a:gd name="connsiteX4" fmla="*/ 277764 w 530176"/>
                    <a:gd name="connsiteY4" fmla="*/ 85726 h 351876"/>
                    <a:gd name="connsiteX5" fmla="*/ 325388 w 530176"/>
                    <a:gd name="connsiteY5" fmla="*/ 35718 h 351876"/>
                    <a:gd name="connsiteX6" fmla="*/ 365870 w 530176"/>
                    <a:gd name="connsiteY6" fmla="*/ 35718 h 351876"/>
                    <a:gd name="connsiteX7" fmla="*/ 413496 w 530176"/>
                    <a:gd name="connsiteY7" fmla="*/ 30956 h 351876"/>
                    <a:gd name="connsiteX8" fmla="*/ 446832 w 530176"/>
                    <a:gd name="connsiteY8" fmla="*/ 28574 h 351876"/>
                    <a:gd name="connsiteX9" fmla="*/ 481216 w 530176"/>
                    <a:gd name="connsiteY9" fmla="*/ 25408 h 351876"/>
                    <a:gd name="connsiteX10" fmla="*/ 530176 w 530176"/>
                    <a:gd name="connsiteY10" fmla="*/ 80486 h 351876"/>
                    <a:gd name="connsiteX11" fmla="*/ 528072 w 530176"/>
                    <a:gd name="connsiteY11" fmla="*/ 91852 h 351876"/>
                    <a:gd name="connsiteX12" fmla="*/ 442072 w 530176"/>
                    <a:gd name="connsiteY12" fmla="*/ 57150 h 351876"/>
                    <a:gd name="connsiteX13" fmla="*/ 425400 w 530176"/>
                    <a:gd name="connsiteY13" fmla="*/ 78582 h 351876"/>
                    <a:gd name="connsiteX14" fmla="*/ 439688 w 530176"/>
                    <a:gd name="connsiteY14" fmla="*/ 140494 h 351876"/>
                    <a:gd name="connsiteX15" fmla="*/ 387300 w 530176"/>
                    <a:gd name="connsiteY15" fmla="*/ 147638 h 351876"/>
                    <a:gd name="connsiteX16" fmla="*/ 353964 w 530176"/>
                    <a:gd name="connsiteY16" fmla="*/ 166686 h 351876"/>
                    <a:gd name="connsiteX17" fmla="*/ 311100 w 530176"/>
                    <a:gd name="connsiteY17" fmla="*/ 135730 h 351876"/>
                    <a:gd name="connsiteX18" fmla="*/ 282528 w 530176"/>
                    <a:gd name="connsiteY18" fmla="*/ 135730 h 351876"/>
                    <a:gd name="connsiteX19" fmla="*/ 268240 w 530176"/>
                    <a:gd name="connsiteY19" fmla="*/ 195262 h 351876"/>
                    <a:gd name="connsiteX20" fmla="*/ 184896 w 530176"/>
                    <a:gd name="connsiteY20" fmla="*/ 240506 h 351876"/>
                    <a:gd name="connsiteX21" fmla="*/ 184900 w 530176"/>
                    <a:gd name="connsiteY21" fmla="*/ 240646 h 351876"/>
                    <a:gd name="connsiteX22" fmla="*/ 151556 w 530176"/>
                    <a:gd name="connsiteY22" fmla="*/ 252412 h 351876"/>
                    <a:gd name="connsiteX23" fmla="*/ 132508 w 530176"/>
                    <a:gd name="connsiteY23" fmla="*/ 228600 h 351876"/>
                    <a:gd name="connsiteX24" fmla="*/ 46784 w 530176"/>
                    <a:gd name="connsiteY24" fmla="*/ 266700 h 351876"/>
                    <a:gd name="connsiteX25" fmla="*/ 73504 w 530176"/>
                    <a:gd name="connsiteY25" fmla="*/ 351876 h 351876"/>
                    <a:gd name="connsiteX26" fmla="*/ 44400 w 530176"/>
                    <a:gd name="connsiteY26" fmla="*/ 340518 h 351876"/>
                    <a:gd name="connsiteX27" fmla="*/ 42020 w 530176"/>
                    <a:gd name="connsiteY27" fmla="*/ 316706 h 351876"/>
                    <a:gd name="connsiteX28" fmla="*/ 1540 w 530176"/>
                    <a:gd name="connsiteY28" fmla="*/ 283370 h 351876"/>
                    <a:gd name="connsiteX29" fmla="*/ 0 w 530176"/>
                    <a:gd name="connsiteY29" fmla="*/ 283650 h 351876"/>
                    <a:gd name="connsiteX30" fmla="*/ 1204 w 530176"/>
                    <a:gd name="connsiteY30" fmla="*/ 229372 h 351876"/>
                    <a:gd name="connsiteX31" fmla="*/ 32496 w 530176"/>
                    <a:gd name="connsiteY31" fmla="*/ 204786 h 351876"/>
                    <a:gd name="connsiteX32" fmla="*/ 34876 w 530176"/>
                    <a:gd name="connsiteY32" fmla="*/ 166686 h 351876"/>
                    <a:gd name="connsiteX33" fmla="*/ 28944 w 530176"/>
                    <a:gd name="connsiteY33" fmla="*/ 165988 h 351876"/>
                    <a:gd name="connsiteX34" fmla="*/ 44400 w 530176"/>
                    <a:gd name="connsiteY34" fmla="*/ 123826 h 351876"/>
                    <a:gd name="connsiteX35" fmla="*/ 42020 w 530176"/>
                    <a:gd name="connsiteY35" fmla="*/ 115732 h 351876"/>
                    <a:gd name="connsiteX36" fmla="*/ 53928 w 530176"/>
                    <a:gd name="connsiteY36" fmla="*/ 102394 h 351876"/>
                    <a:gd name="connsiteX37" fmla="*/ 84884 w 530176"/>
                    <a:gd name="connsiteY37" fmla="*/ 92870 h 351876"/>
                    <a:gd name="connsiteX38" fmla="*/ 118220 w 530176"/>
                    <a:gd name="connsiteY38" fmla="*/ 126206 h 351876"/>
                    <a:gd name="connsiteX39" fmla="*/ 127744 w 530176"/>
                    <a:gd name="connsiteY39" fmla="*/ 52386 h 351876"/>
                    <a:gd name="connsiteX40" fmla="*/ 184896 w 530176"/>
                    <a:gd name="connsiteY40" fmla="*/ 0 h 35187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</a:cxnLst>
                  <a:rect l="l" t="t" r="r" b="b"/>
                  <a:pathLst>
                    <a:path w="530176" h="351876">
                      <a:moveTo>
                        <a:pt x="184896" y="0"/>
                      </a:moveTo>
                      <a:lnTo>
                        <a:pt x="196802" y="23812"/>
                      </a:lnTo>
                      <a:lnTo>
                        <a:pt x="220614" y="11906"/>
                      </a:lnTo>
                      <a:lnTo>
                        <a:pt x="249188" y="23812"/>
                      </a:lnTo>
                      <a:lnTo>
                        <a:pt x="277764" y="85726"/>
                      </a:lnTo>
                      <a:lnTo>
                        <a:pt x="325388" y="35718"/>
                      </a:lnTo>
                      <a:lnTo>
                        <a:pt x="365870" y="35718"/>
                      </a:lnTo>
                      <a:lnTo>
                        <a:pt x="413496" y="30956"/>
                      </a:lnTo>
                      <a:lnTo>
                        <a:pt x="446832" y="28574"/>
                      </a:lnTo>
                      <a:lnTo>
                        <a:pt x="481216" y="25408"/>
                      </a:lnTo>
                      <a:lnTo>
                        <a:pt x="530176" y="80486"/>
                      </a:lnTo>
                      <a:lnTo>
                        <a:pt x="528072" y="91852"/>
                      </a:lnTo>
                      <a:lnTo>
                        <a:pt x="442072" y="57150"/>
                      </a:lnTo>
                      <a:lnTo>
                        <a:pt x="425400" y="78582"/>
                      </a:lnTo>
                      <a:lnTo>
                        <a:pt x="439688" y="140494"/>
                      </a:lnTo>
                      <a:lnTo>
                        <a:pt x="387300" y="147638"/>
                      </a:lnTo>
                      <a:lnTo>
                        <a:pt x="353964" y="166686"/>
                      </a:lnTo>
                      <a:lnTo>
                        <a:pt x="311100" y="135730"/>
                      </a:lnTo>
                      <a:lnTo>
                        <a:pt x="282528" y="135730"/>
                      </a:lnTo>
                      <a:lnTo>
                        <a:pt x="268240" y="195262"/>
                      </a:lnTo>
                      <a:lnTo>
                        <a:pt x="184896" y="240506"/>
                      </a:lnTo>
                      <a:lnTo>
                        <a:pt x="184900" y="240646"/>
                      </a:lnTo>
                      <a:lnTo>
                        <a:pt x="151556" y="252412"/>
                      </a:lnTo>
                      <a:lnTo>
                        <a:pt x="132508" y="228600"/>
                      </a:lnTo>
                      <a:lnTo>
                        <a:pt x="46784" y="266700"/>
                      </a:lnTo>
                      <a:lnTo>
                        <a:pt x="73504" y="351876"/>
                      </a:lnTo>
                      <a:lnTo>
                        <a:pt x="44400" y="340518"/>
                      </a:lnTo>
                      <a:lnTo>
                        <a:pt x="42020" y="316706"/>
                      </a:lnTo>
                      <a:lnTo>
                        <a:pt x="1540" y="283370"/>
                      </a:lnTo>
                      <a:lnTo>
                        <a:pt x="0" y="283650"/>
                      </a:lnTo>
                      <a:lnTo>
                        <a:pt x="1204" y="229372"/>
                      </a:lnTo>
                      <a:lnTo>
                        <a:pt x="32496" y="204786"/>
                      </a:lnTo>
                      <a:lnTo>
                        <a:pt x="34876" y="166686"/>
                      </a:lnTo>
                      <a:lnTo>
                        <a:pt x="28944" y="165988"/>
                      </a:lnTo>
                      <a:lnTo>
                        <a:pt x="44400" y="123826"/>
                      </a:lnTo>
                      <a:lnTo>
                        <a:pt x="42020" y="115732"/>
                      </a:lnTo>
                      <a:lnTo>
                        <a:pt x="53928" y="102394"/>
                      </a:lnTo>
                      <a:lnTo>
                        <a:pt x="84884" y="92870"/>
                      </a:lnTo>
                      <a:lnTo>
                        <a:pt x="118220" y="126206"/>
                      </a:lnTo>
                      <a:lnTo>
                        <a:pt x="127744" y="52386"/>
                      </a:lnTo>
                      <a:lnTo>
                        <a:pt x="184896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61" name="フリーフォーム: 図形 460">
                  <a:extLst>
                    <a:ext uri="{FF2B5EF4-FFF2-40B4-BE49-F238E27FC236}">
                      <a16:creationId xmlns:a16="http://schemas.microsoft.com/office/drawing/2014/main" id="{D72A494F-D6CE-4E35-87EA-D39321AD2D2B}"/>
                    </a:ext>
                  </a:extLst>
                </p:cNvPr>
                <p:cNvSpPr/>
                <p:nvPr/>
              </p:nvSpPr>
              <p:spPr>
                <a:xfrm>
                  <a:off x="30553820" y="30429994"/>
                  <a:ext cx="374864" cy="552450"/>
                </a:xfrm>
                <a:custGeom>
                  <a:avLst/>
                  <a:gdLst>
                    <a:gd name="connsiteX0" fmla="*/ 161924 w 374864"/>
                    <a:gd name="connsiteY0" fmla="*/ 0 h 552450"/>
                    <a:gd name="connsiteX1" fmla="*/ 188118 w 374864"/>
                    <a:gd name="connsiteY1" fmla="*/ 26194 h 552450"/>
                    <a:gd name="connsiteX2" fmla="*/ 226218 w 374864"/>
                    <a:gd name="connsiteY2" fmla="*/ 2382 h 552450"/>
                    <a:gd name="connsiteX3" fmla="*/ 271460 w 374864"/>
                    <a:gd name="connsiteY3" fmla="*/ 9526 h 552450"/>
                    <a:gd name="connsiteX4" fmla="*/ 310838 w 374864"/>
                    <a:gd name="connsiteY4" fmla="*/ 98126 h 552450"/>
                    <a:gd name="connsiteX5" fmla="*/ 295274 w 374864"/>
                    <a:gd name="connsiteY5" fmla="*/ 142874 h 552450"/>
                    <a:gd name="connsiteX6" fmla="*/ 302418 w 374864"/>
                    <a:gd name="connsiteY6" fmla="*/ 200026 h 552450"/>
                    <a:gd name="connsiteX7" fmla="*/ 295274 w 374864"/>
                    <a:gd name="connsiteY7" fmla="*/ 230982 h 552450"/>
                    <a:gd name="connsiteX8" fmla="*/ 300036 w 374864"/>
                    <a:gd name="connsiteY8" fmla="*/ 259556 h 552450"/>
                    <a:gd name="connsiteX9" fmla="*/ 290512 w 374864"/>
                    <a:gd name="connsiteY9" fmla="*/ 292894 h 552450"/>
                    <a:gd name="connsiteX10" fmla="*/ 345280 w 374864"/>
                    <a:gd name="connsiteY10" fmla="*/ 314326 h 552450"/>
                    <a:gd name="connsiteX11" fmla="*/ 373856 w 374864"/>
                    <a:gd name="connsiteY11" fmla="*/ 426244 h 552450"/>
                    <a:gd name="connsiteX12" fmla="*/ 359568 w 374864"/>
                    <a:gd name="connsiteY12" fmla="*/ 440530 h 552450"/>
                    <a:gd name="connsiteX13" fmla="*/ 374864 w 374864"/>
                    <a:gd name="connsiteY13" fmla="*/ 492978 h 552450"/>
                    <a:gd name="connsiteX14" fmla="*/ 292892 w 374864"/>
                    <a:gd name="connsiteY14" fmla="*/ 488156 h 552450"/>
                    <a:gd name="connsiteX15" fmla="*/ 269080 w 374864"/>
                    <a:gd name="connsiteY15" fmla="*/ 552450 h 552450"/>
                    <a:gd name="connsiteX16" fmla="*/ 245268 w 374864"/>
                    <a:gd name="connsiteY16" fmla="*/ 547686 h 552450"/>
                    <a:gd name="connsiteX17" fmla="*/ 214312 w 374864"/>
                    <a:gd name="connsiteY17" fmla="*/ 504826 h 552450"/>
                    <a:gd name="connsiteX18" fmla="*/ 214312 w 374864"/>
                    <a:gd name="connsiteY18" fmla="*/ 457200 h 552450"/>
                    <a:gd name="connsiteX19" fmla="*/ 188118 w 374864"/>
                    <a:gd name="connsiteY19" fmla="*/ 445294 h 552450"/>
                    <a:gd name="connsiteX20" fmla="*/ 192880 w 374864"/>
                    <a:gd name="connsiteY20" fmla="*/ 414338 h 552450"/>
                    <a:gd name="connsiteX21" fmla="*/ 173830 w 374864"/>
                    <a:gd name="connsiteY21" fmla="*/ 359570 h 552450"/>
                    <a:gd name="connsiteX22" fmla="*/ 142874 w 374864"/>
                    <a:gd name="connsiteY22" fmla="*/ 347662 h 552450"/>
                    <a:gd name="connsiteX23" fmla="*/ 130968 w 374864"/>
                    <a:gd name="connsiteY23" fmla="*/ 323850 h 552450"/>
                    <a:gd name="connsiteX24" fmla="*/ 95248 w 374864"/>
                    <a:gd name="connsiteY24" fmla="*/ 321470 h 552450"/>
                    <a:gd name="connsiteX25" fmla="*/ 59530 w 374864"/>
                    <a:gd name="connsiteY25" fmla="*/ 304800 h 552450"/>
                    <a:gd name="connsiteX26" fmla="*/ 54768 w 374864"/>
                    <a:gd name="connsiteY26" fmla="*/ 271462 h 552450"/>
                    <a:gd name="connsiteX27" fmla="*/ 2380 w 374864"/>
                    <a:gd name="connsiteY27" fmla="*/ 297656 h 552450"/>
                    <a:gd name="connsiteX28" fmla="*/ 0 w 374864"/>
                    <a:gd name="connsiteY28" fmla="*/ 254794 h 552450"/>
                    <a:gd name="connsiteX29" fmla="*/ 21430 w 374864"/>
                    <a:gd name="connsiteY29" fmla="*/ 226218 h 552450"/>
                    <a:gd name="connsiteX30" fmla="*/ 7144 w 374864"/>
                    <a:gd name="connsiteY30" fmla="*/ 188118 h 552450"/>
                    <a:gd name="connsiteX31" fmla="*/ 23812 w 374864"/>
                    <a:gd name="connsiteY31" fmla="*/ 169070 h 552450"/>
                    <a:gd name="connsiteX32" fmla="*/ 40480 w 374864"/>
                    <a:gd name="connsiteY32" fmla="*/ 190500 h 552450"/>
                    <a:gd name="connsiteX33" fmla="*/ 64292 w 374864"/>
                    <a:gd name="connsiteY33" fmla="*/ 190500 h 552450"/>
                    <a:gd name="connsiteX34" fmla="*/ 109536 w 374864"/>
                    <a:gd name="connsiteY34" fmla="*/ 100012 h 552450"/>
                    <a:gd name="connsiteX35" fmla="*/ 80960 w 374864"/>
                    <a:gd name="connsiteY35" fmla="*/ 76200 h 552450"/>
                    <a:gd name="connsiteX36" fmla="*/ 95248 w 374864"/>
                    <a:gd name="connsiteY36" fmla="*/ 2382 h 552450"/>
                    <a:gd name="connsiteX37" fmla="*/ 161924 w 374864"/>
                    <a:gd name="connsiteY37" fmla="*/ 0 h 5524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</a:cxnLst>
                  <a:rect l="l" t="t" r="r" b="b"/>
                  <a:pathLst>
                    <a:path w="374864" h="552450">
                      <a:moveTo>
                        <a:pt x="161924" y="0"/>
                      </a:moveTo>
                      <a:lnTo>
                        <a:pt x="188118" y="26194"/>
                      </a:lnTo>
                      <a:lnTo>
                        <a:pt x="226218" y="2382"/>
                      </a:lnTo>
                      <a:lnTo>
                        <a:pt x="271460" y="9526"/>
                      </a:lnTo>
                      <a:lnTo>
                        <a:pt x="310838" y="98126"/>
                      </a:lnTo>
                      <a:lnTo>
                        <a:pt x="295274" y="142874"/>
                      </a:lnTo>
                      <a:lnTo>
                        <a:pt x="302418" y="200026"/>
                      </a:lnTo>
                      <a:lnTo>
                        <a:pt x="295274" y="230982"/>
                      </a:lnTo>
                      <a:lnTo>
                        <a:pt x="300036" y="259556"/>
                      </a:lnTo>
                      <a:lnTo>
                        <a:pt x="290512" y="292894"/>
                      </a:lnTo>
                      <a:lnTo>
                        <a:pt x="345280" y="314326"/>
                      </a:lnTo>
                      <a:lnTo>
                        <a:pt x="373856" y="426244"/>
                      </a:lnTo>
                      <a:lnTo>
                        <a:pt x="359568" y="440530"/>
                      </a:lnTo>
                      <a:lnTo>
                        <a:pt x="374864" y="492978"/>
                      </a:lnTo>
                      <a:lnTo>
                        <a:pt x="292892" y="488156"/>
                      </a:lnTo>
                      <a:lnTo>
                        <a:pt x="269080" y="552450"/>
                      </a:lnTo>
                      <a:lnTo>
                        <a:pt x="245268" y="547686"/>
                      </a:lnTo>
                      <a:lnTo>
                        <a:pt x="214312" y="504826"/>
                      </a:lnTo>
                      <a:lnTo>
                        <a:pt x="214312" y="457200"/>
                      </a:lnTo>
                      <a:lnTo>
                        <a:pt x="188118" y="445294"/>
                      </a:lnTo>
                      <a:lnTo>
                        <a:pt x="192880" y="414338"/>
                      </a:lnTo>
                      <a:lnTo>
                        <a:pt x="173830" y="359570"/>
                      </a:lnTo>
                      <a:lnTo>
                        <a:pt x="142874" y="347662"/>
                      </a:lnTo>
                      <a:lnTo>
                        <a:pt x="130968" y="323850"/>
                      </a:lnTo>
                      <a:lnTo>
                        <a:pt x="95248" y="321470"/>
                      </a:lnTo>
                      <a:lnTo>
                        <a:pt x="59530" y="304800"/>
                      </a:lnTo>
                      <a:lnTo>
                        <a:pt x="54768" y="271462"/>
                      </a:lnTo>
                      <a:lnTo>
                        <a:pt x="2380" y="297656"/>
                      </a:lnTo>
                      <a:lnTo>
                        <a:pt x="0" y="254794"/>
                      </a:lnTo>
                      <a:lnTo>
                        <a:pt x="21430" y="226218"/>
                      </a:lnTo>
                      <a:lnTo>
                        <a:pt x="7144" y="188118"/>
                      </a:lnTo>
                      <a:lnTo>
                        <a:pt x="23812" y="169070"/>
                      </a:lnTo>
                      <a:lnTo>
                        <a:pt x="40480" y="190500"/>
                      </a:lnTo>
                      <a:lnTo>
                        <a:pt x="64292" y="190500"/>
                      </a:lnTo>
                      <a:lnTo>
                        <a:pt x="109536" y="100012"/>
                      </a:lnTo>
                      <a:lnTo>
                        <a:pt x="80960" y="76200"/>
                      </a:lnTo>
                      <a:lnTo>
                        <a:pt x="95248" y="2382"/>
                      </a:lnTo>
                      <a:lnTo>
                        <a:pt x="161924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62" name="フリーフォーム: 図形 461">
                  <a:extLst>
                    <a:ext uri="{FF2B5EF4-FFF2-40B4-BE49-F238E27FC236}">
                      <a16:creationId xmlns:a16="http://schemas.microsoft.com/office/drawing/2014/main" id="{69264A37-36B4-4BD1-81A4-629EE2234C39}"/>
                    </a:ext>
                  </a:extLst>
                </p:cNvPr>
                <p:cNvSpPr/>
                <p:nvPr/>
              </p:nvSpPr>
              <p:spPr>
                <a:xfrm>
                  <a:off x="30907670" y="31022524"/>
                  <a:ext cx="89018" cy="164130"/>
                </a:xfrm>
                <a:custGeom>
                  <a:avLst/>
                  <a:gdLst>
                    <a:gd name="connsiteX0" fmla="*/ 32770 w 89018"/>
                    <a:gd name="connsiteY0" fmla="*/ 0 h 164130"/>
                    <a:gd name="connsiteX1" fmla="*/ 31910 w 89018"/>
                    <a:gd name="connsiteY1" fmla="*/ 5164 h 164130"/>
                    <a:gd name="connsiteX2" fmla="*/ 89018 w 89018"/>
                    <a:gd name="connsiteY2" fmla="*/ 9924 h 164130"/>
                    <a:gd name="connsiteX3" fmla="*/ 67630 w 89018"/>
                    <a:gd name="connsiteY3" fmla="*/ 100414 h 164130"/>
                    <a:gd name="connsiteX4" fmla="*/ 81284 w 89018"/>
                    <a:gd name="connsiteY4" fmla="*/ 164130 h 164130"/>
                    <a:gd name="connsiteX5" fmla="*/ 77154 w 89018"/>
                    <a:gd name="connsiteY5" fmla="*/ 155182 h 164130"/>
                    <a:gd name="connsiteX6" fmla="*/ 48580 w 89018"/>
                    <a:gd name="connsiteY6" fmla="*/ 143276 h 164130"/>
                    <a:gd name="connsiteX7" fmla="*/ 24768 w 89018"/>
                    <a:gd name="connsiteY7" fmla="*/ 155182 h 164130"/>
                    <a:gd name="connsiteX8" fmla="*/ 12862 w 89018"/>
                    <a:gd name="connsiteY8" fmla="*/ 131370 h 164130"/>
                    <a:gd name="connsiteX9" fmla="*/ 0 w 89018"/>
                    <a:gd name="connsiteY9" fmla="*/ 143158 h 164130"/>
                    <a:gd name="connsiteX10" fmla="*/ 31910 w 89018"/>
                    <a:gd name="connsiteY10" fmla="*/ 400 h 164130"/>
                    <a:gd name="connsiteX11" fmla="*/ 32770 w 89018"/>
                    <a:gd name="connsiteY11" fmla="*/ 0 h 16413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89018" h="164130">
                      <a:moveTo>
                        <a:pt x="32770" y="0"/>
                      </a:moveTo>
                      <a:lnTo>
                        <a:pt x="31910" y="5164"/>
                      </a:lnTo>
                      <a:lnTo>
                        <a:pt x="89018" y="9924"/>
                      </a:lnTo>
                      <a:lnTo>
                        <a:pt x="67630" y="100414"/>
                      </a:lnTo>
                      <a:lnTo>
                        <a:pt x="81284" y="164130"/>
                      </a:lnTo>
                      <a:lnTo>
                        <a:pt x="77154" y="155182"/>
                      </a:lnTo>
                      <a:lnTo>
                        <a:pt x="48580" y="143276"/>
                      </a:lnTo>
                      <a:lnTo>
                        <a:pt x="24768" y="155182"/>
                      </a:lnTo>
                      <a:lnTo>
                        <a:pt x="12862" y="131370"/>
                      </a:lnTo>
                      <a:lnTo>
                        <a:pt x="0" y="143158"/>
                      </a:lnTo>
                      <a:lnTo>
                        <a:pt x="31910" y="400"/>
                      </a:lnTo>
                      <a:lnTo>
                        <a:pt x="32770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63" name="フリーフォーム: 図形 462">
                  <a:extLst>
                    <a:ext uri="{FF2B5EF4-FFF2-40B4-BE49-F238E27FC236}">
                      <a16:creationId xmlns:a16="http://schemas.microsoft.com/office/drawing/2014/main" id="{999521FF-ACC8-4896-9554-868E714E316A}"/>
                    </a:ext>
                  </a:extLst>
                </p:cNvPr>
                <p:cNvSpPr/>
                <p:nvPr/>
              </p:nvSpPr>
              <p:spPr>
                <a:xfrm>
                  <a:off x="30784800" y="30971668"/>
                  <a:ext cx="161000" cy="94444"/>
                </a:xfrm>
                <a:custGeom>
                  <a:avLst/>
                  <a:gdLst>
                    <a:gd name="connsiteX0" fmla="*/ 9946 w 161000"/>
                    <a:gd name="connsiteY0" fmla="*/ 0 h 94444"/>
                    <a:gd name="connsiteX1" fmla="*/ 14288 w 161000"/>
                    <a:gd name="connsiteY1" fmla="*/ 6012 h 94444"/>
                    <a:gd name="connsiteX2" fmla="*/ 38100 w 161000"/>
                    <a:gd name="connsiteY2" fmla="*/ 10776 h 94444"/>
                    <a:gd name="connsiteX3" fmla="*/ 40362 w 161000"/>
                    <a:gd name="connsiteY3" fmla="*/ 4666 h 94444"/>
                    <a:gd name="connsiteX4" fmla="*/ 66676 w 161000"/>
                    <a:gd name="connsiteY4" fmla="*/ 39352 h 94444"/>
                    <a:gd name="connsiteX5" fmla="*/ 97632 w 161000"/>
                    <a:gd name="connsiteY5" fmla="*/ 44112 h 94444"/>
                    <a:gd name="connsiteX6" fmla="*/ 111920 w 161000"/>
                    <a:gd name="connsiteY6" fmla="*/ 22682 h 94444"/>
                    <a:gd name="connsiteX7" fmla="*/ 161000 w 161000"/>
                    <a:gd name="connsiteY7" fmla="*/ 18702 h 94444"/>
                    <a:gd name="connsiteX8" fmla="*/ 155640 w 161000"/>
                    <a:gd name="connsiteY8" fmla="*/ 50856 h 94444"/>
                    <a:gd name="connsiteX9" fmla="*/ 154780 w 161000"/>
                    <a:gd name="connsiteY9" fmla="*/ 51256 h 94444"/>
                    <a:gd name="connsiteX10" fmla="*/ 146614 w 161000"/>
                    <a:gd name="connsiteY10" fmla="*/ 87794 h 94444"/>
                    <a:gd name="connsiteX11" fmla="*/ 92868 w 161000"/>
                    <a:gd name="connsiteY11" fmla="*/ 79832 h 94444"/>
                    <a:gd name="connsiteX12" fmla="*/ 24682 w 161000"/>
                    <a:gd name="connsiteY12" fmla="*/ 94444 h 94444"/>
                    <a:gd name="connsiteX13" fmla="*/ 26194 w 161000"/>
                    <a:gd name="connsiteY13" fmla="*/ 79832 h 94444"/>
                    <a:gd name="connsiteX14" fmla="*/ 0 w 161000"/>
                    <a:gd name="connsiteY14" fmla="*/ 32208 h 94444"/>
                    <a:gd name="connsiteX15" fmla="*/ 9946 w 161000"/>
                    <a:gd name="connsiteY15" fmla="*/ 0 h 9444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161000" h="94444">
                      <a:moveTo>
                        <a:pt x="9946" y="0"/>
                      </a:moveTo>
                      <a:lnTo>
                        <a:pt x="14288" y="6012"/>
                      </a:lnTo>
                      <a:lnTo>
                        <a:pt x="38100" y="10776"/>
                      </a:lnTo>
                      <a:lnTo>
                        <a:pt x="40362" y="4666"/>
                      </a:lnTo>
                      <a:lnTo>
                        <a:pt x="66676" y="39352"/>
                      </a:lnTo>
                      <a:lnTo>
                        <a:pt x="97632" y="44112"/>
                      </a:lnTo>
                      <a:lnTo>
                        <a:pt x="111920" y="22682"/>
                      </a:lnTo>
                      <a:lnTo>
                        <a:pt x="161000" y="18702"/>
                      </a:lnTo>
                      <a:lnTo>
                        <a:pt x="155640" y="50856"/>
                      </a:lnTo>
                      <a:lnTo>
                        <a:pt x="154780" y="51256"/>
                      </a:lnTo>
                      <a:lnTo>
                        <a:pt x="146614" y="87794"/>
                      </a:lnTo>
                      <a:lnTo>
                        <a:pt x="92868" y="79832"/>
                      </a:lnTo>
                      <a:lnTo>
                        <a:pt x="24682" y="94444"/>
                      </a:lnTo>
                      <a:lnTo>
                        <a:pt x="26194" y="79832"/>
                      </a:lnTo>
                      <a:lnTo>
                        <a:pt x="0" y="32208"/>
                      </a:lnTo>
                      <a:lnTo>
                        <a:pt x="9946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64" name="フリーフォーム: 図形 463">
                  <a:extLst>
                    <a:ext uri="{FF2B5EF4-FFF2-40B4-BE49-F238E27FC236}">
                      <a16:creationId xmlns:a16="http://schemas.microsoft.com/office/drawing/2014/main" id="{52D58760-0A5E-4266-BBDC-02135C195614}"/>
                    </a:ext>
                  </a:extLst>
                </p:cNvPr>
                <p:cNvSpPr/>
                <p:nvPr/>
              </p:nvSpPr>
              <p:spPr>
                <a:xfrm>
                  <a:off x="30825162" y="30918150"/>
                  <a:ext cx="121562" cy="97630"/>
                </a:xfrm>
                <a:custGeom>
                  <a:avLst/>
                  <a:gdLst>
                    <a:gd name="connsiteX0" fmla="*/ 21550 w 121562"/>
                    <a:gd name="connsiteY0" fmla="*/ 0 h 97630"/>
                    <a:gd name="connsiteX1" fmla="*/ 103522 w 121562"/>
                    <a:gd name="connsiteY1" fmla="*/ 4822 h 97630"/>
                    <a:gd name="connsiteX2" fmla="*/ 121562 w 121562"/>
                    <a:gd name="connsiteY2" fmla="*/ 66674 h 97630"/>
                    <a:gd name="connsiteX3" fmla="*/ 120638 w 121562"/>
                    <a:gd name="connsiteY3" fmla="*/ 72220 h 97630"/>
                    <a:gd name="connsiteX4" fmla="*/ 71558 w 121562"/>
                    <a:gd name="connsiteY4" fmla="*/ 76200 h 97630"/>
                    <a:gd name="connsiteX5" fmla="*/ 57270 w 121562"/>
                    <a:gd name="connsiteY5" fmla="*/ 97630 h 97630"/>
                    <a:gd name="connsiteX6" fmla="*/ 26314 w 121562"/>
                    <a:gd name="connsiteY6" fmla="*/ 92870 h 97630"/>
                    <a:gd name="connsiteX7" fmla="*/ 0 w 121562"/>
                    <a:gd name="connsiteY7" fmla="*/ 58184 h 97630"/>
                    <a:gd name="connsiteX8" fmla="*/ 21550 w 121562"/>
                    <a:gd name="connsiteY8" fmla="*/ 0 h 9763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21562" h="97630">
                      <a:moveTo>
                        <a:pt x="21550" y="0"/>
                      </a:moveTo>
                      <a:lnTo>
                        <a:pt x="103522" y="4822"/>
                      </a:lnTo>
                      <a:lnTo>
                        <a:pt x="121562" y="66674"/>
                      </a:lnTo>
                      <a:lnTo>
                        <a:pt x="120638" y="72220"/>
                      </a:lnTo>
                      <a:lnTo>
                        <a:pt x="71558" y="76200"/>
                      </a:lnTo>
                      <a:lnTo>
                        <a:pt x="57270" y="97630"/>
                      </a:lnTo>
                      <a:lnTo>
                        <a:pt x="26314" y="92870"/>
                      </a:lnTo>
                      <a:lnTo>
                        <a:pt x="0" y="58184"/>
                      </a:lnTo>
                      <a:lnTo>
                        <a:pt x="21550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65" name="フリーフォーム: 図形 464">
                  <a:extLst>
                    <a:ext uri="{FF2B5EF4-FFF2-40B4-BE49-F238E27FC236}">
                      <a16:creationId xmlns:a16="http://schemas.microsoft.com/office/drawing/2014/main" id="{0A9A0215-E48D-4DC5-8C72-39EC92D37C2B}"/>
                    </a:ext>
                  </a:extLst>
                </p:cNvPr>
                <p:cNvSpPr/>
                <p:nvPr/>
              </p:nvSpPr>
              <p:spPr>
                <a:xfrm>
                  <a:off x="30803850" y="31051500"/>
                  <a:ext cx="127564" cy="80016"/>
                </a:xfrm>
                <a:custGeom>
                  <a:avLst/>
                  <a:gdLst>
                    <a:gd name="connsiteX0" fmla="*/ 73818 w 127564"/>
                    <a:gd name="connsiteY0" fmla="*/ 0 h 80016"/>
                    <a:gd name="connsiteX1" fmla="*/ 127564 w 127564"/>
                    <a:gd name="connsiteY1" fmla="*/ 7962 h 80016"/>
                    <a:gd name="connsiteX2" fmla="*/ 111458 w 127564"/>
                    <a:gd name="connsiteY2" fmla="*/ 80016 h 80016"/>
                    <a:gd name="connsiteX3" fmla="*/ 50006 w 127564"/>
                    <a:gd name="connsiteY3" fmla="*/ 59532 h 80016"/>
                    <a:gd name="connsiteX4" fmla="*/ 42862 w 127564"/>
                    <a:gd name="connsiteY4" fmla="*/ 69056 h 80016"/>
                    <a:gd name="connsiteX5" fmla="*/ 0 w 127564"/>
                    <a:gd name="connsiteY5" fmla="*/ 69056 h 80016"/>
                    <a:gd name="connsiteX6" fmla="*/ 5632 w 127564"/>
                    <a:gd name="connsiteY6" fmla="*/ 14612 h 80016"/>
                    <a:gd name="connsiteX7" fmla="*/ 73818 w 127564"/>
                    <a:gd name="connsiteY7" fmla="*/ 0 h 8001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127564" h="80016">
                      <a:moveTo>
                        <a:pt x="73818" y="0"/>
                      </a:moveTo>
                      <a:lnTo>
                        <a:pt x="127564" y="7962"/>
                      </a:lnTo>
                      <a:lnTo>
                        <a:pt x="111458" y="80016"/>
                      </a:lnTo>
                      <a:lnTo>
                        <a:pt x="50006" y="59532"/>
                      </a:lnTo>
                      <a:lnTo>
                        <a:pt x="42862" y="69056"/>
                      </a:lnTo>
                      <a:lnTo>
                        <a:pt x="0" y="69056"/>
                      </a:lnTo>
                      <a:lnTo>
                        <a:pt x="5632" y="14612"/>
                      </a:lnTo>
                      <a:lnTo>
                        <a:pt x="73818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66" name="フリーフォーム: 図形 465">
                  <a:extLst>
                    <a:ext uri="{FF2B5EF4-FFF2-40B4-BE49-F238E27FC236}">
                      <a16:creationId xmlns:a16="http://schemas.microsoft.com/office/drawing/2014/main" id="{94FCB828-14F8-4F39-AF52-4D625804B560}"/>
                    </a:ext>
                  </a:extLst>
                </p:cNvPr>
                <p:cNvSpPr/>
                <p:nvPr/>
              </p:nvSpPr>
              <p:spPr>
                <a:xfrm>
                  <a:off x="30745518" y="31111032"/>
                  <a:ext cx="169790" cy="169068"/>
                </a:xfrm>
                <a:custGeom>
                  <a:avLst/>
                  <a:gdLst>
                    <a:gd name="connsiteX0" fmla="*/ 108338 w 169790"/>
                    <a:gd name="connsiteY0" fmla="*/ 0 h 169068"/>
                    <a:gd name="connsiteX1" fmla="*/ 169790 w 169790"/>
                    <a:gd name="connsiteY1" fmla="*/ 20484 h 169068"/>
                    <a:gd name="connsiteX2" fmla="*/ 162152 w 169790"/>
                    <a:gd name="connsiteY2" fmla="*/ 54650 h 169068"/>
                    <a:gd name="connsiteX3" fmla="*/ 117862 w 169790"/>
                    <a:gd name="connsiteY3" fmla="*/ 95248 h 169068"/>
                    <a:gd name="connsiteX4" fmla="*/ 108338 w 169790"/>
                    <a:gd name="connsiteY4" fmla="*/ 169068 h 169068"/>
                    <a:gd name="connsiteX5" fmla="*/ 75002 w 169790"/>
                    <a:gd name="connsiteY5" fmla="*/ 135732 h 169068"/>
                    <a:gd name="connsiteX6" fmla="*/ 44046 w 169790"/>
                    <a:gd name="connsiteY6" fmla="*/ 145256 h 169068"/>
                    <a:gd name="connsiteX7" fmla="*/ 32138 w 169790"/>
                    <a:gd name="connsiteY7" fmla="*/ 158594 h 169068"/>
                    <a:gd name="connsiteX8" fmla="*/ 22614 w 169790"/>
                    <a:gd name="connsiteY8" fmla="*/ 126206 h 169068"/>
                    <a:gd name="connsiteX9" fmla="*/ 3562 w 169790"/>
                    <a:gd name="connsiteY9" fmla="*/ 104774 h 169068"/>
                    <a:gd name="connsiteX10" fmla="*/ 3562 w 169790"/>
                    <a:gd name="connsiteY10" fmla="*/ 83344 h 169068"/>
                    <a:gd name="connsiteX11" fmla="*/ 0 w 169790"/>
                    <a:gd name="connsiteY11" fmla="*/ 81458 h 169068"/>
                    <a:gd name="connsiteX12" fmla="*/ 41662 w 169790"/>
                    <a:gd name="connsiteY12" fmla="*/ 66674 h 169068"/>
                    <a:gd name="connsiteX13" fmla="*/ 15262 w 169790"/>
                    <a:gd name="connsiteY13" fmla="*/ 10574 h 169068"/>
                    <a:gd name="connsiteX14" fmla="*/ 58332 w 169790"/>
                    <a:gd name="connsiteY14" fmla="*/ 9524 h 169068"/>
                    <a:gd name="connsiteX15" fmla="*/ 101194 w 169790"/>
                    <a:gd name="connsiteY15" fmla="*/ 9524 h 169068"/>
                    <a:gd name="connsiteX16" fmla="*/ 108338 w 169790"/>
                    <a:gd name="connsiteY16" fmla="*/ 0 h 16906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169790" h="169068">
                      <a:moveTo>
                        <a:pt x="108338" y="0"/>
                      </a:moveTo>
                      <a:lnTo>
                        <a:pt x="169790" y="20484"/>
                      </a:lnTo>
                      <a:lnTo>
                        <a:pt x="162152" y="54650"/>
                      </a:lnTo>
                      <a:lnTo>
                        <a:pt x="117862" y="95248"/>
                      </a:lnTo>
                      <a:lnTo>
                        <a:pt x="108338" y="169068"/>
                      </a:lnTo>
                      <a:lnTo>
                        <a:pt x="75002" y="135732"/>
                      </a:lnTo>
                      <a:lnTo>
                        <a:pt x="44046" y="145256"/>
                      </a:lnTo>
                      <a:lnTo>
                        <a:pt x="32138" y="158594"/>
                      </a:lnTo>
                      <a:lnTo>
                        <a:pt x="22614" y="126206"/>
                      </a:lnTo>
                      <a:lnTo>
                        <a:pt x="3562" y="104774"/>
                      </a:lnTo>
                      <a:lnTo>
                        <a:pt x="3562" y="83344"/>
                      </a:lnTo>
                      <a:lnTo>
                        <a:pt x="0" y="81458"/>
                      </a:lnTo>
                      <a:lnTo>
                        <a:pt x="41662" y="66674"/>
                      </a:lnTo>
                      <a:lnTo>
                        <a:pt x="15262" y="10574"/>
                      </a:lnTo>
                      <a:lnTo>
                        <a:pt x="58332" y="9524"/>
                      </a:lnTo>
                      <a:lnTo>
                        <a:pt x="101194" y="9524"/>
                      </a:lnTo>
                      <a:lnTo>
                        <a:pt x="108338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67" name="フリーフォーム: 図形 466">
                  <a:extLst>
                    <a:ext uri="{FF2B5EF4-FFF2-40B4-BE49-F238E27FC236}">
                      <a16:creationId xmlns:a16="http://schemas.microsoft.com/office/drawing/2014/main" id="{95DB58D9-2234-4F1E-9353-9B707EE52E0D}"/>
                    </a:ext>
                  </a:extLst>
                </p:cNvPr>
                <p:cNvSpPr/>
                <p:nvPr/>
              </p:nvSpPr>
              <p:spPr>
                <a:xfrm>
                  <a:off x="30277592" y="30031126"/>
                  <a:ext cx="681040" cy="1090480"/>
                </a:xfrm>
                <a:custGeom>
                  <a:avLst/>
                  <a:gdLst>
                    <a:gd name="connsiteX0" fmla="*/ 539378 w 681040"/>
                    <a:gd name="connsiteY0" fmla="*/ 0 h 1090480"/>
                    <a:gd name="connsiteX1" fmla="*/ 566740 w 681040"/>
                    <a:gd name="connsiteY1" fmla="*/ 55968 h 1090480"/>
                    <a:gd name="connsiteX2" fmla="*/ 545308 w 681040"/>
                    <a:gd name="connsiteY2" fmla="*/ 79780 h 1090480"/>
                    <a:gd name="connsiteX3" fmla="*/ 559596 w 681040"/>
                    <a:gd name="connsiteY3" fmla="*/ 98830 h 1090480"/>
                    <a:gd name="connsiteX4" fmla="*/ 628652 w 681040"/>
                    <a:gd name="connsiteY4" fmla="*/ 115498 h 1090480"/>
                    <a:gd name="connsiteX5" fmla="*/ 631032 w 681040"/>
                    <a:gd name="connsiteY5" fmla="*/ 234562 h 1090480"/>
                    <a:gd name="connsiteX6" fmla="*/ 609602 w 681040"/>
                    <a:gd name="connsiteY6" fmla="*/ 265518 h 1090480"/>
                    <a:gd name="connsiteX7" fmla="*/ 609602 w 681040"/>
                    <a:gd name="connsiteY7" fmla="*/ 289330 h 1090480"/>
                    <a:gd name="connsiteX8" fmla="*/ 654846 w 681040"/>
                    <a:gd name="connsiteY8" fmla="*/ 310762 h 1090480"/>
                    <a:gd name="connsiteX9" fmla="*/ 681040 w 681040"/>
                    <a:gd name="connsiteY9" fmla="*/ 353624 h 1090480"/>
                    <a:gd name="connsiteX10" fmla="*/ 669132 w 681040"/>
                    <a:gd name="connsiteY10" fmla="*/ 379818 h 1090480"/>
                    <a:gd name="connsiteX11" fmla="*/ 652464 w 681040"/>
                    <a:gd name="connsiteY11" fmla="*/ 453638 h 1090480"/>
                    <a:gd name="connsiteX12" fmla="*/ 590552 w 681040"/>
                    <a:gd name="connsiteY12" fmla="*/ 486974 h 1090480"/>
                    <a:gd name="connsiteX13" fmla="*/ 587066 w 681040"/>
                    <a:gd name="connsiteY13" fmla="*/ 496994 h 1090480"/>
                    <a:gd name="connsiteX14" fmla="*/ 547688 w 681040"/>
                    <a:gd name="connsiteY14" fmla="*/ 408394 h 1090480"/>
                    <a:gd name="connsiteX15" fmla="*/ 502446 w 681040"/>
                    <a:gd name="connsiteY15" fmla="*/ 401250 h 1090480"/>
                    <a:gd name="connsiteX16" fmla="*/ 464346 w 681040"/>
                    <a:gd name="connsiteY16" fmla="*/ 425062 h 1090480"/>
                    <a:gd name="connsiteX17" fmla="*/ 438152 w 681040"/>
                    <a:gd name="connsiteY17" fmla="*/ 398868 h 1090480"/>
                    <a:gd name="connsiteX18" fmla="*/ 371476 w 681040"/>
                    <a:gd name="connsiteY18" fmla="*/ 401250 h 1090480"/>
                    <a:gd name="connsiteX19" fmla="*/ 357188 w 681040"/>
                    <a:gd name="connsiteY19" fmla="*/ 475068 h 1090480"/>
                    <a:gd name="connsiteX20" fmla="*/ 385764 w 681040"/>
                    <a:gd name="connsiteY20" fmla="*/ 498880 h 1090480"/>
                    <a:gd name="connsiteX21" fmla="*/ 340520 w 681040"/>
                    <a:gd name="connsiteY21" fmla="*/ 589368 h 1090480"/>
                    <a:gd name="connsiteX22" fmla="*/ 316708 w 681040"/>
                    <a:gd name="connsiteY22" fmla="*/ 589368 h 1090480"/>
                    <a:gd name="connsiteX23" fmla="*/ 300040 w 681040"/>
                    <a:gd name="connsiteY23" fmla="*/ 567938 h 1090480"/>
                    <a:gd name="connsiteX24" fmla="*/ 283372 w 681040"/>
                    <a:gd name="connsiteY24" fmla="*/ 586986 h 1090480"/>
                    <a:gd name="connsiteX25" fmla="*/ 297658 w 681040"/>
                    <a:gd name="connsiteY25" fmla="*/ 625086 h 1090480"/>
                    <a:gd name="connsiteX26" fmla="*/ 276228 w 681040"/>
                    <a:gd name="connsiteY26" fmla="*/ 653662 h 1090480"/>
                    <a:gd name="connsiteX27" fmla="*/ 278608 w 681040"/>
                    <a:gd name="connsiteY27" fmla="*/ 696524 h 1090480"/>
                    <a:gd name="connsiteX28" fmla="*/ 330996 w 681040"/>
                    <a:gd name="connsiteY28" fmla="*/ 670330 h 1090480"/>
                    <a:gd name="connsiteX29" fmla="*/ 335758 w 681040"/>
                    <a:gd name="connsiteY29" fmla="*/ 703668 h 1090480"/>
                    <a:gd name="connsiteX30" fmla="*/ 371476 w 681040"/>
                    <a:gd name="connsiteY30" fmla="*/ 720338 h 1090480"/>
                    <a:gd name="connsiteX31" fmla="*/ 407196 w 681040"/>
                    <a:gd name="connsiteY31" fmla="*/ 722718 h 1090480"/>
                    <a:gd name="connsiteX32" fmla="*/ 419102 w 681040"/>
                    <a:gd name="connsiteY32" fmla="*/ 746530 h 1090480"/>
                    <a:gd name="connsiteX33" fmla="*/ 450058 w 681040"/>
                    <a:gd name="connsiteY33" fmla="*/ 758438 h 1090480"/>
                    <a:gd name="connsiteX34" fmla="*/ 469108 w 681040"/>
                    <a:gd name="connsiteY34" fmla="*/ 813206 h 1090480"/>
                    <a:gd name="connsiteX35" fmla="*/ 464346 w 681040"/>
                    <a:gd name="connsiteY35" fmla="*/ 844162 h 1090480"/>
                    <a:gd name="connsiteX36" fmla="*/ 490540 w 681040"/>
                    <a:gd name="connsiteY36" fmla="*/ 856068 h 1090480"/>
                    <a:gd name="connsiteX37" fmla="*/ 490540 w 681040"/>
                    <a:gd name="connsiteY37" fmla="*/ 903694 h 1090480"/>
                    <a:gd name="connsiteX38" fmla="*/ 517154 w 681040"/>
                    <a:gd name="connsiteY38" fmla="*/ 940542 h 1090480"/>
                    <a:gd name="connsiteX39" fmla="*/ 507208 w 681040"/>
                    <a:gd name="connsiteY39" fmla="*/ 972750 h 1090480"/>
                    <a:gd name="connsiteX40" fmla="*/ 533402 w 681040"/>
                    <a:gd name="connsiteY40" fmla="*/ 1020374 h 1090480"/>
                    <a:gd name="connsiteX41" fmla="*/ 526258 w 681040"/>
                    <a:gd name="connsiteY41" fmla="*/ 1089430 h 1090480"/>
                    <a:gd name="connsiteX42" fmla="*/ 483188 w 681040"/>
                    <a:gd name="connsiteY42" fmla="*/ 1090480 h 1090480"/>
                    <a:gd name="connsiteX43" fmla="*/ 452440 w 681040"/>
                    <a:gd name="connsiteY43" fmla="*/ 1025138 h 1090480"/>
                    <a:gd name="connsiteX44" fmla="*/ 411958 w 681040"/>
                    <a:gd name="connsiteY44" fmla="*/ 1015612 h 1090480"/>
                    <a:gd name="connsiteX45" fmla="*/ 419102 w 681040"/>
                    <a:gd name="connsiteY45" fmla="*/ 972750 h 1090480"/>
                    <a:gd name="connsiteX46" fmla="*/ 357188 w 681040"/>
                    <a:gd name="connsiteY46" fmla="*/ 967986 h 1090480"/>
                    <a:gd name="connsiteX47" fmla="*/ 350046 w 681040"/>
                    <a:gd name="connsiteY47" fmla="*/ 951318 h 1090480"/>
                    <a:gd name="connsiteX48" fmla="*/ 309564 w 681040"/>
                    <a:gd name="connsiteY48" fmla="*/ 951318 h 1090480"/>
                    <a:gd name="connsiteX49" fmla="*/ 290514 w 681040"/>
                    <a:gd name="connsiteY49" fmla="*/ 894168 h 1090480"/>
                    <a:gd name="connsiteX50" fmla="*/ 249824 w 681040"/>
                    <a:gd name="connsiteY50" fmla="*/ 941480 h 1090480"/>
                    <a:gd name="connsiteX51" fmla="*/ 240508 w 681040"/>
                    <a:gd name="connsiteY51" fmla="*/ 927506 h 1090480"/>
                    <a:gd name="connsiteX52" fmla="*/ 245272 w 681040"/>
                    <a:gd name="connsiteY52" fmla="*/ 889406 h 1090480"/>
                    <a:gd name="connsiteX53" fmla="*/ 200028 w 681040"/>
                    <a:gd name="connsiteY53" fmla="*/ 865594 h 1090480"/>
                    <a:gd name="connsiteX54" fmla="*/ 197644 w 681040"/>
                    <a:gd name="connsiteY54" fmla="*/ 803680 h 1090480"/>
                    <a:gd name="connsiteX55" fmla="*/ 95252 w 681040"/>
                    <a:gd name="connsiteY55" fmla="*/ 760818 h 1090480"/>
                    <a:gd name="connsiteX56" fmla="*/ 101732 w 681040"/>
                    <a:gd name="connsiteY56" fmla="*/ 665774 h 1090480"/>
                    <a:gd name="connsiteX57" fmla="*/ 145260 w 681040"/>
                    <a:gd name="connsiteY57" fmla="*/ 667950 h 1090480"/>
                    <a:gd name="connsiteX58" fmla="*/ 178596 w 681040"/>
                    <a:gd name="connsiteY58" fmla="*/ 625086 h 1090480"/>
                    <a:gd name="connsiteX59" fmla="*/ 159544 w 681040"/>
                    <a:gd name="connsiteY59" fmla="*/ 601274 h 1090480"/>
                    <a:gd name="connsiteX60" fmla="*/ 102396 w 681040"/>
                    <a:gd name="connsiteY60" fmla="*/ 591750 h 1090480"/>
                    <a:gd name="connsiteX61" fmla="*/ 102396 w 681040"/>
                    <a:gd name="connsiteY61" fmla="*/ 536980 h 1090480"/>
                    <a:gd name="connsiteX62" fmla="*/ 35720 w 681040"/>
                    <a:gd name="connsiteY62" fmla="*/ 527454 h 1090480"/>
                    <a:gd name="connsiteX63" fmla="*/ 0 w 681040"/>
                    <a:gd name="connsiteY63" fmla="*/ 439350 h 1090480"/>
                    <a:gd name="connsiteX64" fmla="*/ 154784 w 681040"/>
                    <a:gd name="connsiteY64" fmla="*/ 170268 h 1090480"/>
                    <a:gd name="connsiteX65" fmla="*/ 211932 w 681040"/>
                    <a:gd name="connsiteY65" fmla="*/ 151218 h 1090480"/>
                    <a:gd name="connsiteX66" fmla="*/ 276228 w 681040"/>
                    <a:gd name="connsiteY66" fmla="*/ 25012 h 1090480"/>
                    <a:gd name="connsiteX67" fmla="*/ 397672 w 681040"/>
                    <a:gd name="connsiteY67" fmla="*/ 60730 h 1090480"/>
                    <a:gd name="connsiteX68" fmla="*/ 539378 w 681040"/>
                    <a:gd name="connsiteY68" fmla="*/ 0 h 10904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</a:cxnLst>
                  <a:rect l="l" t="t" r="r" b="b"/>
                  <a:pathLst>
                    <a:path w="681040" h="1090480">
                      <a:moveTo>
                        <a:pt x="539378" y="0"/>
                      </a:moveTo>
                      <a:lnTo>
                        <a:pt x="566740" y="55968"/>
                      </a:lnTo>
                      <a:lnTo>
                        <a:pt x="545308" y="79780"/>
                      </a:lnTo>
                      <a:lnTo>
                        <a:pt x="559596" y="98830"/>
                      </a:lnTo>
                      <a:lnTo>
                        <a:pt x="628652" y="115498"/>
                      </a:lnTo>
                      <a:cubicBezTo>
                        <a:pt x="629446" y="155186"/>
                        <a:pt x="630240" y="194874"/>
                        <a:pt x="631032" y="234562"/>
                      </a:cubicBezTo>
                      <a:lnTo>
                        <a:pt x="609602" y="265518"/>
                      </a:lnTo>
                      <a:lnTo>
                        <a:pt x="609602" y="289330"/>
                      </a:lnTo>
                      <a:lnTo>
                        <a:pt x="654846" y="310762"/>
                      </a:lnTo>
                      <a:lnTo>
                        <a:pt x="681040" y="353624"/>
                      </a:lnTo>
                      <a:lnTo>
                        <a:pt x="669132" y="379818"/>
                      </a:lnTo>
                      <a:lnTo>
                        <a:pt x="652464" y="453638"/>
                      </a:lnTo>
                      <a:lnTo>
                        <a:pt x="590552" y="486974"/>
                      </a:lnTo>
                      <a:lnTo>
                        <a:pt x="587066" y="496994"/>
                      </a:lnTo>
                      <a:lnTo>
                        <a:pt x="547688" y="408394"/>
                      </a:lnTo>
                      <a:lnTo>
                        <a:pt x="502446" y="401250"/>
                      </a:lnTo>
                      <a:lnTo>
                        <a:pt x="464346" y="425062"/>
                      </a:lnTo>
                      <a:lnTo>
                        <a:pt x="438152" y="398868"/>
                      </a:lnTo>
                      <a:lnTo>
                        <a:pt x="371476" y="401250"/>
                      </a:lnTo>
                      <a:lnTo>
                        <a:pt x="357188" y="475068"/>
                      </a:lnTo>
                      <a:lnTo>
                        <a:pt x="385764" y="498880"/>
                      </a:lnTo>
                      <a:lnTo>
                        <a:pt x="340520" y="589368"/>
                      </a:lnTo>
                      <a:lnTo>
                        <a:pt x="316708" y="589368"/>
                      </a:lnTo>
                      <a:lnTo>
                        <a:pt x="300040" y="567938"/>
                      </a:lnTo>
                      <a:lnTo>
                        <a:pt x="283372" y="586986"/>
                      </a:lnTo>
                      <a:lnTo>
                        <a:pt x="297658" y="625086"/>
                      </a:lnTo>
                      <a:lnTo>
                        <a:pt x="276228" y="653662"/>
                      </a:lnTo>
                      <a:lnTo>
                        <a:pt x="278608" y="696524"/>
                      </a:lnTo>
                      <a:lnTo>
                        <a:pt x="330996" y="670330"/>
                      </a:lnTo>
                      <a:lnTo>
                        <a:pt x="335758" y="703668"/>
                      </a:lnTo>
                      <a:lnTo>
                        <a:pt x="371476" y="720338"/>
                      </a:lnTo>
                      <a:lnTo>
                        <a:pt x="407196" y="722718"/>
                      </a:lnTo>
                      <a:lnTo>
                        <a:pt x="419102" y="746530"/>
                      </a:lnTo>
                      <a:lnTo>
                        <a:pt x="450058" y="758438"/>
                      </a:lnTo>
                      <a:lnTo>
                        <a:pt x="469108" y="813206"/>
                      </a:lnTo>
                      <a:lnTo>
                        <a:pt x="464346" y="844162"/>
                      </a:lnTo>
                      <a:lnTo>
                        <a:pt x="490540" y="856068"/>
                      </a:lnTo>
                      <a:lnTo>
                        <a:pt x="490540" y="903694"/>
                      </a:lnTo>
                      <a:lnTo>
                        <a:pt x="517154" y="940542"/>
                      </a:lnTo>
                      <a:lnTo>
                        <a:pt x="507208" y="972750"/>
                      </a:lnTo>
                      <a:lnTo>
                        <a:pt x="533402" y="1020374"/>
                      </a:lnTo>
                      <a:lnTo>
                        <a:pt x="526258" y="1089430"/>
                      </a:lnTo>
                      <a:lnTo>
                        <a:pt x="483188" y="1090480"/>
                      </a:lnTo>
                      <a:lnTo>
                        <a:pt x="452440" y="1025138"/>
                      </a:lnTo>
                      <a:lnTo>
                        <a:pt x="411958" y="1015612"/>
                      </a:lnTo>
                      <a:lnTo>
                        <a:pt x="419102" y="972750"/>
                      </a:lnTo>
                      <a:lnTo>
                        <a:pt x="357188" y="967986"/>
                      </a:lnTo>
                      <a:lnTo>
                        <a:pt x="350046" y="951318"/>
                      </a:lnTo>
                      <a:lnTo>
                        <a:pt x="309564" y="951318"/>
                      </a:lnTo>
                      <a:lnTo>
                        <a:pt x="290514" y="894168"/>
                      </a:lnTo>
                      <a:lnTo>
                        <a:pt x="249824" y="941480"/>
                      </a:lnTo>
                      <a:lnTo>
                        <a:pt x="240508" y="927506"/>
                      </a:lnTo>
                      <a:lnTo>
                        <a:pt x="245272" y="889406"/>
                      </a:lnTo>
                      <a:lnTo>
                        <a:pt x="200028" y="865594"/>
                      </a:lnTo>
                      <a:cubicBezTo>
                        <a:pt x="199232" y="844954"/>
                        <a:pt x="198440" y="824318"/>
                        <a:pt x="197644" y="803680"/>
                      </a:cubicBezTo>
                      <a:lnTo>
                        <a:pt x="95252" y="760818"/>
                      </a:lnTo>
                      <a:lnTo>
                        <a:pt x="101732" y="665774"/>
                      </a:lnTo>
                      <a:lnTo>
                        <a:pt x="145260" y="667950"/>
                      </a:lnTo>
                      <a:lnTo>
                        <a:pt x="178596" y="625086"/>
                      </a:lnTo>
                      <a:lnTo>
                        <a:pt x="159544" y="601274"/>
                      </a:lnTo>
                      <a:lnTo>
                        <a:pt x="102396" y="591750"/>
                      </a:lnTo>
                      <a:lnTo>
                        <a:pt x="102396" y="536980"/>
                      </a:lnTo>
                      <a:lnTo>
                        <a:pt x="35720" y="527454"/>
                      </a:lnTo>
                      <a:lnTo>
                        <a:pt x="0" y="439350"/>
                      </a:lnTo>
                      <a:lnTo>
                        <a:pt x="154784" y="170268"/>
                      </a:lnTo>
                      <a:lnTo>
                        <a:pt x="211932" y="151218"/>
                      </a:lnTo>
                      <a:lnTo>
                        <a:pt x="276228" y="25012"/>
                      </a:lnTo>
                      <a:lnTo>
                        <a:pt x="397672" y="60730"/>
                      </a:lnTo>
                      <a:lnTo>
                        <a:pt x="539378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68" name="フリーフォーム: 図形 467">
                  <a:extLst>
                    <a:ext uri="{FF2B5EF4-FFF2-40B4-BE49-F238E27FC236}">
                      <a16:creationId xmlns:a16="http://schemas.microsoft.com/office/drawing/2014/main" id="{7FE6B535-DD7A-448C-AE7D-7D860C42624A}"/>
                    </a:ext>
                  </a:extLst>
                </p:cNvPr>
                <p:cNvSpPr/>
                <p:nvPr/>
              </p:nvSpPr>
              <p:spPr>
                <a:xfrm>
                  <a:off x="30975300" y="30987206"/>
                  <a:ext cx="241552" cy="252414"/>
                </a:xfrm>
                <a:custGeom>
                  <a:avLst/>
                  <a:gdLst>
                    <a:gd name="connsiteX0" fmla="*/ 71438 w 241552"/>
                    <a:gd name="connsiteY0" fmla="*/ 0 h 252414"/>
                    <a:gd name="connsiteX1" fmla="*/ 163916 w 241552"/>
                    <a:gd name="connsiteY1" fmla="*/ 46238 h 252414"/>
                    <a:gd name="connsiteX2" fmla="*/ 145732 w 241552"/>
                    <a:gd name="connsiteY2" fmla="*/ 87154 h 252414"/>
                    <a:gd name="connsiteX3" fmla="*/ 199072 w 241552"/>
                    <a:gd name="connsiteY3" fmla="*/ 110014 h 252414"/>
                    <a:gd name="connsiteX4" fmla="*/ 229552 w 241552"/>
                    <a:gd name="connsiteY4" fmla="*/ 178594 h 252414"/>
                    <a:gd name="connsiteX5" fmla="*/ 241552 w 241552"/>
                    <a:gd name="connsiteY5" fmla="*/ 192096 h 252414"/>
                    <a:gd name="connsiteX6" fmla="*/ 207168 w 241552"/>
                    <a:gd name="connsiteY6" fmla="*/ 195262 h 252414"/>
                    <a:gd name="connsiteX7" fmla="*/ 173832 w 241552"/>
                    <a:gd name="connsiteY7" fmla="*/ 197644 h 252414"/>
                    <a:gd name="connsiteX8" fmla="*/ 126206 w 241552"/>
                    <a:gd name="connsiteY8" fmla="*/ 202406 h 252414"/>
                    <a:gd name="connsiteX9" fmla="*/ 85724 w 241552"/>
                    <a:gd name="connsiteY9" fmla="*/ 202406 h 252414"/>
                    <a:gd name="connsiteX10" fmla="*/ 38100 w 241552"/>
                    <a:gd name="connsiteY10" fmla="*/ 252414 h 252414"/>
                    <a:gd name="connsiteX11" fmla="*/ 13654 w 241552"/>
                    <a:gd name="connsiteY11" fmla="*/ 199448 h 252414"/>
                    <a:gd name="connsiteX12" fmla="*/ 0 w 241552"/>
                    <a:gd name="connsiteY12" fmla="*/ 135732 h 252414"/>
                    <a:gd name="connsiteX13" fmla="*/ 21388 w 241552"/>
                    <a:gd name="connsiteY13" fmla="*/ 45242 h 252414"/>
                    <a:gd name="connsiteX14" fmla="*/ 50006 w 241552"/>
                    <a:gd name="connsiteY14" fmla="*/ 47626 h 252414"/>
                    <a:gd name="connsiteX15" fmla="*/ 71438 w 241552"/>
                    <a:gd name="connsiteY15" fmla="*/ 0 h 25241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241552" h="252414">
                      <a:moveTo>
                        <a:pt x="71438" y="0"/>
                      </a:moveTo>
                      <a:lnTo>
                        <a:pt x="163916" y="46238"/>
                      </a:lnTo>
                      <a:lnTo>
                        <a:pt x="145732" y="87154"/>
                      </a:lnTo>
                      <a:lnTo>
                        <a:pt x="199072" y="110014"/>
                      </a:lnTo>
                      <a:lnTo>
                        <a:pt x="229552" y="178594"/>
                      </a:lnTo>
                      <a:lnTo>
                        <a:pt x="241552" y="192096"/>
                      </a:lnTo>
                      <a:lnTo>
                        <a:pt x="207168" y="195262"/>
                      </a:lnTo>
                      <a:lnTo>
                        <a:pt x="173832" y="197644"/>
                      </a:lnTo>
                      <a:lnTo>
                        <a:pt x="126206" y="202406"/>
                      </a:lnTo>
                      <a:lnTo>
                        <a:pt x="85724" y="202406"/>
                      </a:lnTo>
                      <a:lnTo>
                        <a:pt x="38100" y="252414"/>
                      </a:lnTo>
                      <a:lnTo>
                        <a:pt x="13654" y="199448"/>
                      </a:lnTo>
                      <a:lnTo>
                        <a:pt x="0" y="135732"/>
                      </a:lnTo>
                      <a:lnTo>
                        <a:pt x="21388" y="45242"/>
                      </a:lnTo>
                      <a:lnTo>
                        <a:pt x="50006" y="47626"/>
                      </a:lnTo>
                      <a:lnTo>
                        <a:pt x="71438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431" name="グループ化 430">
                <a:extLst>
                  <a:ext uri="{FF2B5EF4-FFF2-40B4-BE49-F238E27FC236}">
                    <a16:creationId xmlns:a16="http://schemas.microsoft.com/office/drawing/2014/main" id="{F22A89D5-8DEC-4B4E-88CF-446280B427B3}"/>
                  </a:ext>
                </a:extLst>
              </p:cNvPr>
              <p:cNvGrpSpPr/>
              <p:nvPr/>
            </p:nvGrpSpPr>
            <p:grpSpPr>
              <a:xfrm>
                <a:off x="26530300" y="28136850"/>
                <a:ext cx="3672300" cy="3990974"/>
                <a:chOff x="26530300" y="28136850"/>
                <a:chExt cx="3672300" cy="3990974"/>
              </a:xfrm>
              <a:solidFill>
                <a:schemeClr val="bg1">
                  <a:lumMod val="95000"/>
                </a:schemeClr>
              </a:solidFill>
            </p:grpSpPr>
            <p:sp>
              <p:nvSpPr>
                <p:cNvPr id="433" name="フリーフォーム: 図形 432">
                  <a:extLst>
                    <a:ext uri="{FF2B5EF4-FFF2-40B4-BE49-F238E27FC236}">
                      <a16:creationId xmlns:a16="http://schemas.microsoft.com/office/drawing/2014/main" id="{FE5132C9-CFAA-470B-AA4E-9A808E63C9CC}"/>
                    </a:ext>
                  </a:extLst>
                </p:cNvPr>
                <p:cNvSpPr/>
                <p:nvPr/>
              </p:nvSpPr>
              <p:spPr>
                <a:xfrm>
                  <a:off x="26530300" y="28138430"/>
                  <a:ext cx="1154680" cy="1008070"/>
                </a:xfrm>
                <a:custGeom>
                  <a:avLst/>
                  <a:gdLst>
                    <a:gd name="connsiteX0" fmla="*/ 1154680 w 1154680"/>
                    <a:gd name="connsiteY0" fmla="*/ 0 h 1008070"/>
                    <a:gd name="connsiteX1" fmla="*/ 1146968 w 1154680"/>
                    <a:gd name="connsiteY1" fmla="*/ 107958 h 1008070"/>
                    <a:gd name="connsiteX2" fmla="*/ 1061244 w 1154680"/>
                    <a:gd name="connsiteY2" fmla="*/ 148438 h 1008070"/>
                    <a:gd name="connsiteX3" fmla="*/ 1054100 w 1154680"/>
                    <a:gd name="connsiteY3" fmla="*/ 207970 h 1008070"/>
                    <a:gd name="connsiteX4" fmla="*/ 1030288 w 1154680"/>
                    <a:gd name="connsiteY4" fmla="*/ 229402 h 1008070"/>
                    <a:gd name="connsiteX5" fmla="*/ 1035050 w 1154680"/>
                    <a:gd name="connsiteY5" fmla="*/ 284170 h 1008070"/>
                    <a:gd name="connsiteX6" fmla="*/ 1118394 w 1154680"/>
                    <a:gd name="connsiteY6" fmla="*/ 319890 h 1008070"/>
                    <a:gd name="connsiteX7" fmla="*/ 1030288 w 1154680"/>
                    <a:gd name="connsiteY7" fmla="*/ 410376 h 1008070"/>
                    <a:gd name="connsiteX8" fmla="*/ 954088 w 1154680"/>
                    <a:gd name="connsiteY8" fmla="*/ 462764 h 1008070"/>
                    <a:gd name="connsiteX9" fmla="*/ 942180 w 1154680"/>
                    <a:gd name="connsiteY9" fmla="*/ 555634 h 1008070"/>
                    <a:gd name="connsiteX10" fmla="*/ 1013620 w 1154680"/>
                    <a:gd name="connsiteY10" fmla="*/ 617546 h 1008070"/>
                    <a:gd name="connsiteX11" fmla="*/ 901700 w 1154680"/>
                    <a:gd name="connsiteY11" fmla="*/ 712794 h 1008070"/>
                    <a:gd name="connsiteX12" fmla="*/ 835024 w 1154680"/>
                    <a:gd name="connsiteY12" fmla="*/ 850908 h 1008070"/>
                    <a:gd name="connsiteX13" fmla="*/ 754064 w 1154680"/>
                    <a:gd name="connsiteY13" fmla="*/ 858050 h 1008070"/>
                    <a:gd name="connsiteX14" fmla="*/ 673100 w 1154680"/>
                    <a:gd name="connsiteY14" fmla="*/ 900914 h 1008070"/>
                    <a:gd name="connsiteX15" fmla="*/ 554730 w 1154680"/>
                    <a:gd name="connsiteY15" fmla="*/ 891982 h 1008070"/>
                    <a:gd name="connsiteX16" fmla="*/ 552450 w 1154680"/>
                    <a:gd name="connsiteY16" fmla="*/ 887420 h 1008070"/>
                    <a:gd name="connsiteX17" fmla="*/ 457200 w 1154680"/>
                    <a:gd name="connsiteY17" fmla="*/ 893770 h 1008070"/>
                    <a:gd name="connsiteX18" fmla="*/ 241300 w 1154680"/>
                    <a:gd name="connsiteY18" fmla="*/ 1008070 h 1008070"/>
                    <a:gd name="connsiteX19" fmla="*/ 196850 w 1154680"/>
                    <a:gd name="connsiteY19" fmla="*/ 963620 h 1008070"/>
                    <a:gd name="connsiteX20" fmla="*/ 203200 w 1154680"/>
                    <a:gd name="connsiteY20" fmla="*/ 887420 h 1008070"/>
                    <a:gd name="connsiteX21" fmla="*/ 0 w 1154680"/>
                    <a:gd name="connsiteY21" fmla="*/ 684220 h 1008070"/>
                    <a:gd name="connsiteX22" fmla="*/ 76200 w 1154680"/>
                    <a:gd name="connsiteY22" fmla="*/ 582620 h 1008070"/>
                    <a:gd name="connsiteX23" fmla="*/ 33630 w 1154680"/>
                    <a:gd name="connsiteY23" fmla="*/ 442750 h 1008070"/>
                    <a:gd name="connsiteX24" fmla="*/ 101600 w 1154680"/>
                    <a:gd name="connsiteY24" fmla="*/ 436570 h 1008070"/>
                    <a:gd name="connsiteX25" fmla="*/ 177800 w 1154680"/>
                    <a:gd name="connsiteY25" fmla="*/ 487370 h 1008070"/>
                    <a:gd name="connsiteX26" fmla="*/ 368300 w 1154680"/>
                    <a:gd name="connsiteY26" fmla="*/ 423870 h 1008070"/>
                    <a:gd name="connsiteX27" fmla="*/ 406400 w 1154680"/>
                    <a:gd name="connsiteY27" fmla="*/ 315920 h 1008070"/>
                    <a:gd name="connsiteX28" fmla="*/ 539750 w 1154680"/>
                    <a:gd name="connsiteY28" fmla="*/ 309570 h 1008070"/>
                    <a:gd name="connsiteX29" fmla="*/ 571500 w 1154680"/>
                    <a:gd name="connsiteY29" fmla="*/ 290520 h 1008070"/>
                    <a:gd name="connsiteX30" fmla="*/ 666750 w 1154680"/>
                    <a:gd name="connsiteY30" fmla="*/ 239720 h 1008070"/>
                    <a:gd name="connsiteX31" fmla="*/ 723900 w 1154680"/>
                    <a:gd name="connsiteY31" fmla="*/ 182570 h 1008070"/>
                    <a:gd name="connsiteX32" fmla="*/ 730250 w 1154680"/>
                    <a:gd name="connsiteY32" fmla="*/ 131770 h 1008070"/>
                    <a:gd name="connsiteX33" fmla="*/ 857250 w 1154680"/>
                    <a:gd name="connsiteY33" fmla="*/ 80970 h 1008070"/>
                    <a:gd name="connsiteX34" fmla="*/ 984250 w 1154680"/>
                    <a:gd name="connsiteY34" fmla="*/ 55570 h 1008070"/>
                    <a:gd name="connsiteX35" fmla="*/ 1073150 w 1154680"/>
                    <a:gd name="connsiteY35" fmla="*/ 17470 h 1008070"/>
                    <a:gd name="connsiteX36" fmla="*/ 1154680 w 1154680"/>
                    <a:gd name="connsiteY36" fmla="*/ 0 h 100807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</a:cxnLst>
                  <a:rect l="l" t="t" r="r" b="b"/>
                  <a:pathLst>
                    <a:path w="1154680" h="1008070">
                      <a:moveTo>
                        <a:pt x="1154680" y="0"/>
                      </a:moveTo>
                      <a:lnTo>
                        <a:pt x="1146968" y="107958"/>
                      </a:lnTo>
                      <a:lnTo>
                        <a:pt x="1061244" y="148438"/>
                      </a:lnTo>
                      <a:lnTo>
                        <a:pt x="1054100" y="207970"/>
                      </a:lnTo>
                      <a:lnTo>
                        <a:pt x="1030288" y="229402"/>
                      </a:lnTo>
                      <a:lnTo>
                        <a:pt x="1035050" y="284170"/>
                      </a:lnTo>
                      <a:lnTo>
                        <a:pt x="1118394" y="319890"/>
                      </a:lnTo>
                      <a:lnTo>
                        <a:pt x="1030288" y="410376"/>
                      </a:lnTo>
                      <a:lnTo>
                        <a:pt x="954088" y="462764"/>
                      </a:lnTo>
                      <a:lnTo>
                        <a:pt x="942180" y="555634"/>
                      </a:lnTo>
                      <a:lnTo>
                        <a:pt x="1013620" y="617546"/>
                      </a:lnTo>
                      <a:lnTo>
                        <a:pt x="901700" y="712794"/>
                      </a:lnTo>
                      <a:lnTo>
                        <a:pt x="835024" y="850908"/>
                      </a:lnTo>
                      <a:lnTo>
                        <a:pt x="754064" y="858050"/>
                      </a:lnTo>
                      <a:lnTo>
                        <a:pt x="673100" y="900914"/>
                      </a:lnTo>
                      <a:lnTo>
                        <a:pt x="554730" y="891982"/>
                      </a:lnTo>
                      <a:lnTo>
                        <a:pt x="552450" y="887420"/>
                      </a:lnTo>
                      <a:lnTo>
                        <a:pt x="457200" y="893770"/>
                      </a:lnTo>
                      <a:lnTo>
                        <a:pt x="241300" y="1008070"/>
                      </a:lnTo>
                      <a:lnTo>
                        <a:pt x="196850" y="963620"/>
                      </a:lnTo>
                      <a:lnTo>
                        <a:pt x="203200" y="887420"/>
                      </a:lnTo>
                      <a:lnTo>
                        <a:pt x="0" y="684220"/>
                      </a:lnTo>
                      <a:lnTo>
                        <a:pt x="76200" y="582620"/>
                      </a:lnTo>
                      <a:lnTo>
                        <a:pt x="33630" y="442750"/>
                      </a:lnTo>
                      <a:lnTo>
                        <a:pt x="101600" y="436570"/>
                      </a:lnTo>
                      <a:lnTo>
                        <a:pt x="177800" y="487370"/>
                      </a:lnTo>
                      <a:lnTo>
                        <a:pt x="368300" y="423870"/>
                      </a:lnTo>
                      <a:lnTo>
                        <a:pt x="406400" y="315920"/>
                      </a:lnTo>
                      <a:lnTo>
                        <a:pt x="539750" y="309570"/>
                      </a:lnTo>
                      <a:lnTo>
                        <a:pt x="571500" y="290520"/>
                      </a:lnTo>
                      <a:lnTo>
                        <a:pt x="666750" y="239720"/>
                      </a:lnTo>
                      <a:lnTo>
                        <a:pt x="723900" y="182570"/>
                      </a:lnTo>
                      <a:lnTo>
                        <a:pt x="730250" y="131770"/>
                      </a:lnTo>
                      <a:lnTo>
                        <a:pt x="857250" y="80970"/>
                      </a:lnTo>
                      <a:lnTo>
                        <a:pt x="984250" y="55570"/>
                      </a:lnTo>
                      <a:lnTo>
                        <a:pt x="1073150" y="17470"/>
                      </a:lnTo>
                      <a:lnTo>
                        <a:pt x="1154680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34" name="フリーフォーム: 図形 433">
                  <a:extLst>
                    <a:ext uri="{FF2B5EF4-FFF2-40B4-BE49-F238E27FC236}">
                      <a16:creationId xmlns:a16="http://schemas.microsoft.com/office/drawing/2014/main" id="{0BA890F3-C169-493B-AE71-38FFCA45A53B}"/>
                    </a:ext>
                  </a:extLst>
                </p:cNvPr>
                <p:cNvSpPr/>
                <p:nvPr/>
              </p:nvSpPr>
              <p:spPr>
                <a:xfrm>
                  <a:off x="26720800" y="29286994"/>
                  <a:ext cx="1258888" cy="1148556"/>
                </a:xfrm>
                <a:custGeom>
                  <a:avLst/>
                  <a:gdLst>
                    <a:gd name="connsiteX0" fmla="*/ 673100 w 1258888"/>
                    <a:gd name="connsiteY0" fmla="*/ 0 h 1148556"/>
                    <a:gd name="connsiteX1" fmla="*/ 782638 w 1258888"/>
                    <a:gd name="connsiteY1" fmla="*/ 61912 h 1148556"/>
                    <a:gd name="connsiteX2" fmla="*/ 775494 w 1258888"/>
                    <a:gd name="connsiteY2" fmla="*/ 152400 h 1148556"/>
                    <a:gd name="connsiteX3" fmla="*/ 863600 w 1258888"/>
                    <a:gd name="connsiteY3" fmla="*/ 138112 h 1148556"/>
                    <a:gd name="connsiteX4" fmla="*/ 887412 w 1258888"/>
                    <a:gd name="connsiteY4" fmla="*/ 204786 h 1148556"/>
                    <a:gd name="connsiteX5" fmla="*/ 935038 w 1258888"/>
                    <a:gd name="connsiteY5" fmla="*/ 226218 h 1148556"/>
                    <a:gd name="connsiteX6" fmla="*/ 930276 w 1258888"/>
                    <a:gd name="connsiteY6" fmla="*/ 261938 h 1148556"/>
                    <a:gd name="connsiteX7" fmla="*/ 904080 w 1258888"/>
                    <a:gd name="connsiteY7" fmla="*/ 302418 h 1148556"/>
                    <a:gd name="connsiteX8" fmla="*/ 880268 w 1258888"/>
                    <a:gd name="connsiteY8" fmla="*/ 376238 h 1148556"/>
                    <a:gd name="connsiteX9" fmla="*/ 820738 w 1258888"/>
                    <a:gd name="connsiteY9" fmla="*/ 376238 h 1148556"/>
                    <a:gd name="connsiteX10" fmla="*/ 832644 w 1258888"/>
                    <a:gd name="connsiteY10" fmla="*/ 438150 h 1148556"/>
                    <a:gd name="connsiteX11" fmla="*/ 808832 w 1258888"/>
                    <a:gd name="connsiteY11" fmla="*/ 459582 h 1148556"/>
                    <a:gd name="connsiteX12" fmla="*/ 858838 w 1258888"/>
                    <a:gd name="connsiteY12" fmla="*/ 504826 h 1148556"/>
                    <a:gd name="connsiteX13" fmla="*/ 846932 w 1258888"/>
                    <a:gd name="connsiteY13" fmla="*/ 578644 h 1148556"/>
                    <a:gd name="connsiteX14" fmla="*/ 873124 w 1258888"/>
                    <a:gd name="connsiteY14" fmla="*/ 609600 h 1148556"/>
                    <a:gd name="connsiteX15" fmla="*/ 877888 w 1258888"/>
                    <a:gd name="connsiteY15" fmla="*/ 702470 h 1148556"/>
                    <a:gd name="connsiteX16" fmla="*/ 951706 w 1258888"/>
                    <a:gd name="connsiteY16" fmla="*/ 726282 h 1148556"/>
                    <a:gd name="connsiteX17" fmla="*/ 1016000 w 1258888"/>
                    <a:gd name="connsiteY17" fmla="*/ 766762 h 1148556"/>
                    <a:gd name="connsiteX18" fmla="*/ 1061244 w 1258888"/>
                    <a:gd name="connsiteY18" fmla="*/ 745330 h 1148556"/>
                    <a:gd name="connsiteX19" fmla="*/ 1211264 w 1258888"/>
                    <a:gd name="connsiteY19" fmla="*/ 757238 h 1148556"/>
                    <a:gd name="connsiteX20" fmla="*/ 1258888 w 1258888"/>
                    <a:gd name="connsiteY20" fmla="*/ 790574 h 1148556"/>
                    <a:gd name="connsiteX21" fmla="*/ 1168400 w 1258888"/>
                    <a:gd name="connsiteY21" fmla="*/ 890586 h 1148556"/>
                    <a:gd name="connsiteX22" fmla="*/ 1173164 w 1258888"/>
                    <a:gd name="connsiteY22" fmla="*/ 981074 h 1148556"/>
                    <a:gd name="connsiteX23" fmla="*/ 1144588 w 1258888"/>
                    <a:gd name="connsiteY23" fmla="*/ 1014412 h 1148556"/>
                    <a:gd name="connsiteX24" fmla="*/ 1140496 w 1258888"/>
                    <a:gd name="connsiteY24" fmla="*/ 1118728 h 1148556"/>
                    <a:gd name="connsiteX25" fmla="*/ 1085850 w 1258888"/>
                    <a:gd name="connsiteY25" fmla="*/ 1091406 h 1148556"/>
                    <a:gd name="connsiteX26" fmla="*/ 977900 w 1258888"/>
                    <a:gd name="connsiteY26" fmla="*/ 1097756 h 1148556"/>
                    <a:gd name="connsiteX27" fmla="*/ 958850 w 1258888"/>
                    <a:gd name="connsiteY27" fmla="*/ 1135856 h 1148556"/>
                    <a:gd name="connsiteX28" fmla="*/ 914400 w 1258888"/>
                    <a:gd name="connsiteY28" fmla="*/ 1148556 h 1148556"/>
                    <a:gd name="connsiteX29" fmla="*/ 844550 w 1258888"/>
                    <a:gd name="connsiteY29" fmla="*/ 1078706 h 1148556"/>
                    <a:gd name="connsiteX30" fmla="*/ 882650 w 1258888"/>
                    <a:gd name="connsiteY30" fmla="*/ 989806 h 1148556"/>
                    <a:gd name="connsiteX31" fmla="*/ 831850 w 1258888"/>
                    <a:gd name="connsiteY31" fmla="*/ 945356 h 1148556"/>
                    <a:gd name="connsiteX32" fmla="*/ 723900 w 1258888"/>
                    <a:gd name="connsiteY32" fmla="*/ 907256 h 1148556"/>
                    <a:gd name="connsiteX33" fmla="*/ 774700 w 1258888"/>
                    <a:gd name="connsiteY33" fmla="*/ 856456 h 1148556"/>
                    <a:gd name="connsiteX34" fmla="*/ 755650 w 1258888"/>
                    <a:gd name="connsiteY34" fmla="*/ 780256 h 1148556"/>
                    <a:gd name="connsiteX35" fmla="*/ 609600 w 1258888"/>
                    <a:gd name="connsiteY35" fmla="*/ 780256 h 1148556"/>
                    <a:gd name="connsiteX36" fmla="*/ 501650 w 1258888"/>
                    <a:gd name="connsiteY36" fmla="*/ 843756 h 1148556"/>
                    <a:gd name="connsiteX37" fmla="*/ 425450 w 1258888"/>
                    <a:gd name="connsiteY37" fmla="*/ 761206 h 1148556"/>
                    <a:gd name="connsiteX38" fmla="*/ 323850 w 1258888"/>
                    <a:gd name="connsiteY38" fmla="*/ 761206 h 1148556"/>
                    <a:gd name="connsiteX39" fmla="*/ 292100 w 1258888"/>
                    <a:gd name="connsiteY39" fmla="*/ 697706 h 1148556"/>
                    <a:gd name="connsiteX40" fmla="*/ 31750 w 1258888"/>
                    <a:gd name="connsiteY40" fmla="*/ 596106 h 1148556"/>
                    <a:gd name="connsiteX41" fmla="*/ 38100 w 1258888"/>
                    <a:gd name="connsiteY41" fmla="*/ 494506 h 1148556"/>
                    <a:gd name="connsiteX42" fmla="*/ 0 w 1258888"/>
                    <a:gd name="connsiteY42" fmla="*/ 462756 h 1148556"/>
                    <a:gd name="connsiteX43" fmla="*/ 31750 w 1258888"/>
                    <a:gd name="connsiteY43" fmla="*/ 424656 h 1148556"/>
                    <a:gd name="connsiteX44" fmla="*/ 44450 w 1258888"/>
                    <a:gd name="connsiteY44" fmla="*/ 253206 h 1148556"/>
                    <a:gd name="connsiteX45" fmla="*/ 88900 w 1258888"/>
                    <a:gd name="connsiteY45" fmla="*/ 202406 h 1148556"/>
                    <a:gd name="connsiteX46" fmla="*/ 228600 w 1258888"/>
                    <a:gd name="connsiteY46" fmla="*/ 284956 h 1148556"/>
                    <a:gd name="connsiteX47" fmla="*/ 247650 w 1258888"/>
                    <a:gd name="connsiteY47" fmla="*/ 316706 h 1148556"/>
                    <a:gd name="connsiteX48" fmla="*/ 349250 w 1258888"/>
                    <a:gd name="connsiteY48" fmla="*/ 234156 h 1148556"/>
                    <a:gd name="connsiteX49" fmla="*/ 419100 w 1258888"/>
                    <a:gd name="connsiteY49" fmla="*/ 234156 h 1148556"/>
                    <a:gd name="connsiteX50" fmla="*/ 438150 w 1258888"/>
                    <a:gd name="connsiteY50" fmla="*/ 69056 h 1148556"/>
                    <a:gd name="connsiteX51" fmla="*/ 437512 w 1258888"/>
                    <a:gd name="connsiteY51" fmla="*/ 68136 h 1148556"/>
                    <a:gd name="connsiteX52" fmla="*/ 477838 w 1258888"/>
                    <a:gd name="connsiteY52" fmla="*/ 76200 h 1148556"/>
                    <a:gd name="connsiteX53" fmla="*/ 527844 w 1258888"/>
                    <a:gd name="connsiteY53" fmla="*/ 92870 h 1148556"/>
                    <a:gd name="connsiteX54" fmla="*/ 582612 w 1258888"/>
                    <a:gd name="connsiteY54" fmla="*/ 85726 h 1148556"/>
                    <a:gd name="connsiteX55" fmla="*/ 601664 w 1258888"/>
                    <a:gd name="connsiteY55" fmla="*/ 9526 h 1148556"/>
                    <a:gd name="connsiteX56" fmla="*/ 673100 w 1258888"/>
                    <a:gd name="connsiteY56" fmla="*/ 0 h 114855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</a:cxnLst>
                  <a:rect l="l" t="t" r="r" b="b"/>
                  <a:pathLst>
                    <a:path w="1258888" h="1148556">
                      <a:moveTo>
                        <a:pt x="673100" y="0"/>
                      </a:moveTo>
                      <a:lnTo>
                        <a:pt x="782638" y="61912"/>
                      </a:lnTo>
                      <a:lnTo>
                        <a:pt x="775494" y="152400"/>
                      </a:lnTo>
                      <a:lnTo>
                        <a:pt x="863600" y="138112"/>
                      </a:lnTo>
                      <a:lnTo>
                        <a:pt x="887412" y="204786"/>
                      </a:lnTo>
                      <a:lnTo>
                        <a:pt x="935038" y="226218"/>
                      </a:lnTo>
                      <a:lnTo>
                        <a:pt x="930276" y="261938"/>
                      </a:lnTo>
                      <a:lnTo>
                        <a:pt x="904080" y="302418"/>
                      </a:lnTo>
                      <a:lnTo>
                        <a:pt x="880268" y="376238"/>
                      </a:lnTo>
                      <a:lnTo>
                        <a:pt x="820738" y="376238"/>
                      </a:lnTo>
                      <a:lnTo>
                        <a:pt x="832644" y="438150"/>
                      </a:lnTo>
                      <a:lnTo>
                        <a:pt x="808832" y="459582"/>
                      </a:lnTo>
                      <a:lnTo>
                        <a:pt x="858838" y="504826"/>
                      </a:lnTo>
                      <a:lnTo>
                        <a:pt x="846932" y="578644"/>
                      </a:lnTo>
                      <a:lnTo>
                        <a:pt x="873124" y="609600"/>
                      </a:lnTo>
                      <a:lnTo>
                        <a:pt x="877888" y="702470"/>
                      </a:lnTo>
                      <a:lnTo>
                        <a:pt x="951706" y="726282"/>
                      </a:lnTo>
                      <a:lnTo>
                        <a:pt x="1016000" y="766762"/>
                      </a:lnTo>
                      <a:lnTo>
                        <a:pt x="1061244" y="745330"/>
                      </a:lnTo>
                      <a:lnTo>
                        <a:pt x="1211264" y="757238"/>
                      </a:lnTo>
                      <a:lnTo>
                        <a:pt x="1258888" y="790574"/>
                      </a:lnTo>
                      <a:lnTo>
                        <a:pt x="1168400" y="890586"/>
                      </a:lnTo>
                      <a:lnTo>
                        <a:pt x="1173164" y="981074"/>
                      </a:lnTo>
                      <a:lnTo>
                        <a:pt x="1144588" y="1014412"/>
                      </a:lnTo>
                      <a:lnTo>
                        <a:pt x="1140496" y="1118728"/>
                      </a:lnTo>
                      <a:lnTo>
                        <a:pt x="1085850" y="1091406"/>
                      </a:lnTo>
                      <a:lnTo>
                        <a:pt x="977900" y="1097756"/>
                      </a:lnTo>
                      <a:lnTo>
                        <a:pt x="958850" y="1135856"/>
                      </a:lnTo>
                      <a:lnTo>
                        <a:pt x="914400" y="1148556"/>
                      </a:lnTo>
                      <a:lnTo>
                        <a:pt x="844550" y="1078706"/>
                      </a:lnTo>
                      <a:lnTo>
                        <a:pt x="882650" y="989806"/>
                      </a:lnTo>
                      <a:lnTo>
                        <a:pt x="831850" y="945356"/>
                      </a:lnTo>
                      <a:lnTo>
                        <a:pt x="723900" y="907256"/>
                      </a:lnTo>
                      <a:lnTo>
                        <a:pt x="774700" y="856456"/>
                      </a:lnTo>
                      <a:lnTo>
                        <a:pt x="755650" y="780256"/>
                      </a:lnTo>
                      <a:lnTo>
                        <a:pt x="609600" y="780256"/>
                      </a:lnTo>
                      <a:lnTo>
                        <a:pt x="501650" y="843756"/>
                      </a:lnTo>
                      <a:lnTo>
                        <a:pt x="425450" y="761206"/>
                      </a:lnTo>
                      <a:lnTo>
                        <a:pt x="323850" y="761206"/>
                      </a:lnTo>
                      <a:lnTo>
                        <a:pt x="292100" y="697706"/>
                      </a:lnTo>
                      <a:lnTo>
                        <a:pt x="31750" y="596106"/>
                      </a:lnTo>
                      <a:lnTo>
                        <a:pt x="38100" y="494506"/>
                      </a:lnTo>
                      <a:lnTo>
                        <a:pt x="0" y="462756"/>
                      </a:lnTo>
                      <a:lnTo>
                        <a:pt x="31750" y="424656"/>
                      </a:lnTo>
                      <a:lnTo>
                        <a:pt x="44450" y="253206"/>
                      </a:lnTo>
                      <a:lnTo>
                        <a:pt x="88900" y="202406"/>
                      </a:lnTo>
                      <a:lnTo>
                        <a:pt x="228600" y="284956"/>
                      </a:lnTo>
                      <a:lnTo>
                        <a:pt x="247650" y="316706"/>
                      </a:lnTo>
                      <a:lnTo>
                        <a:pt x="349250" y="234156"/>
                      </a:lnTo>
                      <a:lnTo>
                        <a:pt x="419100" y="234156"/>
                      </a:lnTo>
                      <a:lnTo>
                        <a:pt x="438150" y="69056"/>
                      </a:lnTo>
                      <a:lnTo>
                        <a:pt x="437512" y="68136"/>
                      </a:lnTo>
                      <a:lnTo>
                        <a:pt x="477838" y="76200"/>
                      </a:lnTo>
                      <a:lnTo>
                        <a:pt x="527844" y="92870"/>
                      </a:lnTo>
                      <a:lnTo>
                        <a:pt x="582612" y="85726"/>
                      </a:lnTo>
                      <a:lnTo>
                        <a:pt x="601664" y="9526"/>
                      </a:lnTo>
                      <a:lnTo>
                        <a:pt x="673100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35" name="フリーフォーム: 図形 434">
                  <a:extLst>
                    <a:ext uri="{FF2B5EF4-FFF2-40B4-BE49-F238E27FC236}">
                      <a16:creationId xmlns:a16="http://schemas.microsoft.com/office/drawing/2014/main" id="{9E8A27B3-860E-4252-AC97-D564F4D6FF69}"/>
                    </a:ext>
                  </a:extLst>
                </p:cNvPr>
                <p:cNvSpPr/>
                <p:nvPr/>
              </p:nvSpPr>
              <p:spPr>
                <a:xfrm>
                  <a:off x="28141612" y="30680024"/>
                  <a:ext cx="814388" cy="671514"/>
                </a:xfrm>
                <a:custGeom>
                  <a:avLst/>
                  <a:gdLst>
                    <a:gd name="connsiteX0" fmla="*/ 581026 w 814388"/>
                    <a:gd name="connsiteY0" fmla="*/ 0 h 671514"/>
                    <a:gd name="connsiteX1" fmla="*/ 652464 w 814388"/>
                    <a:gd name="connsiteY1" fmla="*/ 7144 h 671514"/>
                    <a:gd name="connsiteX2" fmla="*/ 645320 w 814388"/>
                    <a:gd name="connsiteY2" fmla="*/ 111920 h 671514"/>
                    <a:gd name="connsiteX3" fmla="*/ 747712 w 814388"/>
                    <a:gd name="connsiteY3" fmla="*/ 154782 h 671514"/>
                    <a:gd name="connsiteX4" fmla="*/ 750094 w 814388"/>
                    <a:gd name="connsiteY4" fmla="*/ 216696 h 671514"/>
                    <a:gd name="connsiteX5" fmla="*/ 795338 w 814388"/>
                    <a:gd name="connsiteY5" fmla="*/ 240508 h 671514"/>
                    <a:gd name="connsiteX6" fmla="*/ 790576 w 814388"/>
                    <a:gd name="connsiteY6" fmla="*/ 278608 h 671514"/>
                    <a:gd name="connsiteX7" fmla="*/ 814388 w 814388"/>
                    <a:gd name="connsiteY7" fmla="*/ 314326 h 671514"/>
                    <a:gd name="connsiteX8" fmla="*/ 790576 w 814388"/>
                    <a:gd name="connsiteY8" fmla="*/ 409576 h 671514"/>
                    <a:gd name="connsiteX9" fmla="*/ 809626 w 814388"/>
                    <a:gd name="connsiteY9" fmla="*/ 459582 h 671514"/>
                    <a:gd name="connsiteX10" fmla="*/ 692944 w 814388"/>
                    <a:gd name="connsiteY10" fmla="*/ 469108 h 671514"/>
                    <a:gd name="connsiteX11" fmla="*/ 692744 w 814388"/>
                    <a:gd name="connsiteY11" fmla="*/ 469882 h 671514"/>
                    <a:gd name="connsiteX12" fmla="*/ 685800 w 814388"/>
                    <a:gd name="connsiteY12" fmla="*/ 466726 h 671514"/>
                    <a:gd name="connsiteX13" fmla="*/ 652464 w 814388"/>
                    <a:gd name="connsiteY13" fmla="*/ 490540 h 671514"/>
                    <a:gd name="connsiteX14" fmla="*/ 619124 w 814388"/>
                    <a:gd name="connsiteY14" fmla="*/ 457200 h 671514"/>
                    <a:gd name="connsiteX15" fmla="*/ 581024 w 814388"/>
                    <a:gd name="connsiteY15" fmla="*/ 495300 h 671514"/>
                    <a:gd name="connsiteX16" fmla="*/ 595312 w 814388"/>
                    <a:gd name="connsiteY16" fmla="*/ 542926 h 671514"/>
                    <a:gd name="connsiteX17" fmla="*/ 557212 w 814388"/>
                    <a:gd name="connsiteY17" fmla="*/ 552452 h 671514"/>
                    <a:gd name="connsiteX18" fmla="*/ 566736 w 814388"/>
                    <a:gd name="connsiteY18" fmla="*/ 595314 h 671514"/>
                    <a:gd name="connsiteX19" fmla="*/ 623888 w 814388"/>
                    <a:gd name="connsiteY19" fmla="*/ 604840 h 671514"/>
                    <a:gd name="connsiteX20" fmla="*/ 609600 w 814388"/>
                    <a:gd name="connsiteY20" fmla="*/ 671514 h 671514"/>
                    <a:gd name="connsiteX21" fmla="*/ 514352 w 814388"/>
                    <a:gd name="connsiteY21" fmla="*/ 657226 h 671514"/>
                    <a:gd name="connsiteX22" fmla="*/ 409576 w 814388"/>
                    <a:gd name="connsiteY22" fmla="*/ 585788 h 671514"/>
                    <a:gd name="connsiteX23" fmla="*/ 328612 w 814388"/>
                    <a:gd name="connsiteY23" fmla="*/ 561976 h 671514"/>
                    <a:gd name="connsiteX24" fmla="*/ 357188 w 814388"/>
                    <a:gd name="connsiteY24" fmla="*/ 409576 h 671514"/>
                    <a:gd name="connsiteX25" fmla="*/ 185736 w 814388"/>
                    <a:gd name="connsiteY25" fmla="*/ 323852 h 671514"/>
                    <a:gd name="connsiteX26" fmla="*/ 142876 w 814388"/>
                    <a:gd name="connsiteY26" fmla="*/ 338140 h 671514"/>
                    <a:gd name="connsiteX27" fmla="*/ 119064 w 814388"/>
                    <a:gd name="connsiteY27" fmla="*/ 319088 h 671514"/>
                    <a:gd name="connsiteX28" fmla="*/ 42864 w 814388"/>
                    <a:gd name="connsiteY28" fmla="*/ 323852 h 671514"/>
                    <a:gd name="connsiteX29" fmla="*/ 0 w 814388"/>
                    <a:gd name="connsiteY29" fmla="*/ 290514 h 671514"/>
                    <a:gd name="connsiteX30" fmla="*/ 17484 w 814388"/>
                    <a:gd name="connsiteY30" fmla="*/ 259920 h 671514"/>
                    <a:gd name="connsiteX31" fmla="*/ 152400 w 814388"/>
                    <a:gd name="connsiteY31" fmla="*/ 254796 h 671514"/>
                    <a:gd name="connsiteX32" fmla="*/ 283368 w 814388"/>
                    <a:gd name="connsiteY32" fmla="*/ 164308 h 671514"/>
                    <a:gd name="connsiteX33" fmla="*/ 288132 w 814388"/>
                    <a:gd name="connsiteY33" fmla="*/ 104776 h 671514"/>
                    <a:gd name="connsiteX34" fmla="*/ 354808 w 814388"/>
                    <a:gd name="connsiteY34" fmla="*/ 97632 h 671514"/>
                    <a:gd name="connsiteX35" fmla="*/ 497682 w 814388"/>
                    <a:gd name="connsiteY35" fmla="*/ 159544 h 671514"/>
                    <a:gd name="connsiteX36" fmla="*/ 538164 w 814388"/>
                    <a:gd name="connsiteY36" fmla="*/ 111920 h 671514"/>
                    <a:gd name="connsiteX37" fmla="*/ 542926 w 814388"/>
                    <a:gd name="connsiteY37" fmla="*/ 38100 h 671514"/>
                    <a:gd name="connsiteX38" fmla="*/ 581026 w 814388"/>
                    <a:gd name="connsiteY38" fmla="*/ 0 h 67151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</a:cxnLst>
                  <a:rect l="l" t="t" r="r" b="b"/>
                  <a:pathLst>
                    <a:path w="814388" h="671514">
                      <a:moveTo>
                        <a:pt x="581026" y="0"/>
                      </a:moveTo>
                      <a:lnTo>
                        <a:pt x="652464" y="7144"/>
                      </a:lnTo>
                      <a:lnTo>
                        <a:pt x="645320" y="111920"/>
                      </a:lnTo>
                      <a:lnTo>
                        <a:pt x="747712" y="154782"/>
                      </a:lnTo>
                      <a:cubicBezTo>
                        <a:pt x="748508" y="175420"/>
                        <a:pt x="749300" y="196056"/>
                        <a:pt x="750094" y="216696"/>
                      </a:cubicBezTo>
                      <a:lnTo>
                        <a:pt x="795338" y="240508"/>
                      </a:lnTo>
                      <a:lnTo>
                        <a:pt x="790576" y="278608"/>
                      </a:lnTo>
                      <a:lnTo>
                        <a:pt x="814388" y="314326"/>
                      </a:lnTo>
                      <a:lnTo>
                        <a:pt x="790576" y="409576"/>
                      </a:lnTo>
                      <a:lnTo>
                        <a:pt x="809626" y="459582"/>
                      </a:lnTo>
                      <a:lnTo>
                        <a:pt x="692944" y="469108"/>
                      </a:lnTo>
                      <a:lnTo>
                        <a:pt x="692744" y="469882"/>
                      </a:lnTo>
                      <a:lnTo>
                        <a:pt x="685800" y="466726"/>
                      </a:lnTo>
                      <a:lnTo>
                        <a:pt x="652464" y="490540"/>
                      </a:lnTo>
                      <a:lnTo>
                        <a:pt x="619124" y="457200"/>
                      </a:lnTo>
                      <a:lnTo>
                        <a:pt x="581024" y="495300"/>
                      </a:lnTo>
                      <a:lnTo>
                        <a:pt x="595312" y="542926"/>
                      </a:lnTo>
                      <a:lnTo>
                        <a:pt x="557212" y="552452"/>
                      </a:lnTo>
                      <a:lnTo>
                        <a:pt x="566736" y="595314"/>
                      </a:lnTo>
                      <a:lnTo>
                        <a:pt x="623888" y="604840"/>
                      </a:lnTo>
                      <a:lnTo>
                        <a:pt x="609600" y="671514"/>
                      </a:lnTo>
                      <a:lnTo>
                        <a:pt x="514352" y="657226"/>
                      </a:lnTo>
                      <a:lnTo>
                        <a:pt x="409576" y="585788"/>
                      </a:lnTo>
                      <a:lnTo>
                        <a:pt x="328612" y="561976"/>
                      </a:lnTo>
                      <a:lnTo>
                        <a:pt x="357188" y="409576"/>
                      </a:lnTo>
                      <a:lnTo>
                        <a:pt x="185736" y="323852"/>
                      </a:lnTo>
                      <a:lnTo>
                        <a:pt x="142876" y="338140"/>
                      </a:lnTo>
                      <a:lnTo>
                        <a:pt x="119064" y="319088"/>
                      </a:lnTo>
                      <a:lnTo>
                        <a:pt x="42864" y="323852"/>
                      </a:lnTo>
                      <a:lnTo>
                        <a:pt x="0" y="290514"/>
                      </a:lnTo>
                      <a:lnTo>
                        <a:pt x="17484" y="259920"/>
                      </a:lnTo>
                      <a:lnTo>
                        <a:pt x="152400" y="254796"/>
                      </a:lnTo>
                      <a:lnTo>
                        <a:pt x="283368" y="164308"/>
                      </a:lnTo>
                      <a:lnTo>
                        <a:pt x="288132" y="104776"/>
                      </a:lnTo>
                      <a:lnTo>
                        <a:pt x="354808" y="97632"/>
                      </a:lnTo>
                      <a:lnTo>
                        <a:pt x="497682" y="159544"/>
                      </a:lnTo>
                      <a:lnTo>
                        <a:pt x="538164" y="111920"/>
                      </a:lnTo>
                      <a:lnTo>
                        <a:pt x="542926" y="38100"/>
                      </a:lnTo>
                      <a:lnTo>
                        <a:pt x="581026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36" name="フリーフォーム: 図形 435">
                  <a:extLst>
                    <a:ext uri="{FF2B5EF4-FFF2-40B4-BE49-F238E27FC236}">
                      <a16:creationId xmlns:a16="http://schemas.microsoft.com/office/drawing/2014/main" id="{6E26421A-8852-4379-9A22-22D87E0FA7BF}"/>
                    </a:ext>
                  </a:extLst>
                </p:cNvPr>
                <p:cNvSpPr/>
                <p:nvPr/>
              </p:nvSpPr>
              <p:spPr>
                <a:xfrm>
                  <a:off x="29334620" y="31211044"/>
                  <a:ext cx="343176" cy="364332"/>
                </a:xfrm>
                <a:custGeom>
                  <a:avLst/>
                  <a:gdLst>
                    <a:gd name="connsiteX0" fmla="*/ 257174 w 343176"/>
                    <a:gd name="connsiteY0" fmla="*/ 0 h 364332"/>
                    <a:gd name="connsiteX1" fmla="*/ 343176 w 343176"/>
                    <a:gd name="connsiteY1" fmla="*/ 34702 h 364332"/>
                    <a:gd name="connsiteX2" fmla="*/ 307180 w 343176"/>
                    <a:gd name="connsiteY2" fmla="*/ 229076 h 364332"/>
                    <a:gd name="connsiteX3" fmla="*/ 309686 w 343176"/>
                    <a:gd name="connsiteY3" fmla="*/ 230956 h 364332"/>
                    <a:gd name="connsiteX4" fmla="*/ 202404 w 343176"/>
                    <a:gd name="connsiteY4" fmla="*/ 340520 h 364332"/>
                    <a:gd name="connsiteX5" fmla="*/ 200024 w 343176"/>
                    <a:gd name="connsiteY5" fmla="*/ 364332 h 364332"/>
                    <a:gd name="connsiteX6" fmla="*/ 90486 w 343176"/>
                    <a:gd name="connsiteY6" fmla="*/ 328612 h 364332"/>
                    <a:gd name="connsiteX7" fmla="*/ 2380 w 343176"/>
                    <a:gd name="connsiteY7" fmla="*/ 321468 h 364332"/>
                    <a:gd name="connsiteX8" fmla="*/ 0 w 343176"/>
                    <a:gd name="connsiteY8" fmla="*/ 183356 h 364332"/>
                    <a:gd name="connsiteX9" fmla="*/ 83344 w 343176"/>
                    <a:gd name="connsiteY9" fmla="*/ 138112 h 364332"/>
                    <a:gd name="connsiteX10" fmla="*/ 97630 w 343176"/>
                    <a:gd name="connsiteY10" fmla="*/ 78580 h 364332"/>
                    <a:gd name="connsiteX11" fmla="*/ 126204 w 343176"/>
                    <a:gd name="connsiteY11" fmla="*/ 78580 h 364332"/>
                    <a:gd name="connsiteX12" fmla="*/ 169068 w 343176"/>
                    <a:gd name="connsiteY12" fmla="*/ 109536 h 364332"/>
                    <a:gd name="connsiteX13" fmla="*/ 202404 w 343176"/>
                    <a:gd name="connsiteY13" fmla="*/ 90488 h 364332"/>
                    <a:gd name="connsiteX14" fmla="*/ 254792 w 343176"/>
                    <a:gd name="connsiteY14" fmla="*/ 83344 h 364332"/>
                    <a:gd name="connsiteX15" fmla="*/ 240504 w 343176"/>
                    <a:gd name="connsiteY15" fmla="*/ 21432 h 364332"/>
                    <a:gd name="connsiteX16" fmla="*/ 257174 w 343176"/>
                    <a:gd name="connsiteY16" fmla="*/ 0 h 36433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343176" h="364332">
                      <a:moveTo>
                        <a:pt x="257174" y="0"/>
                      </a:moveTo>
                      <a:lnTo>
                        <a:pt x="343176" y="34702"/>
                      </a:lnTo>
                      <a:lnTo>
                        <a:pt x="307180" y="229076"/>
                      </a:lnTo>
                      <a:lnTo>
                        <a:pt x="309686" y="230956"/>
                      </a:lnTo>
                      <a:lnTo>
                        <a:pt x="202404" y="340520"/>
                      </a:lnTo>
                      <a:lnTo>
                        <a:pt x="200024" y="364332"/>
                      </a:lnTo>
                      <a:lnTo>
                        <a:pt x="90486" y="328612"/>
                      </a:lnTo>
                      <a:lnTo>
                        <a:pt x="2380" y="321468"/>
                      </a:lnTo>
                      <a:cubicBezTo>
                        <a:pt x="1586" y="275432"/>
                        <a:pt x="792" y="229394"/>
                        <a:pt x="0" y="183356"/>
                      </a:cubicBezTo>
                      <a:lnTo>
                        <a:pt x="83344" y="138112"/>
                      </a:lnTo>
                      <a:lnTo>
                        <a:pt x="97630" y="78580"/>
                      </a:lnTo>
                      <a:lnTo>
                        <a:pt x="126204" y="78580"/>
                      </a:lnTo>
                      <a:lnTo>
                        <a:pt x="169068" y="109536"/>
                      </a:lnTo>
                      <a:lnTo>
                        <a:pt x="202404" y="90488"/>
                      </a:lnTo>
                      <a:lnTo>
                        <a:pt x="254792" y="83344"/>
                      </a:lnTo>
                      <a:lnTo>
                        <a:pt x="240504" y="21432"/>
                      </a:lnTo>
                      <a:lnTo>
                        <a:pt x="257174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37" name="フリーフォーム: 図形 436">
                  <a:extLst>
                    <a:ext uri="{FF2B5EF4-FFF2-40B4-BE49-F238E27FC236}">
                      <a16:creationId xmlns:a16="http://schemas.microsoft.com/office/drawing/2014/main" id="{B4D53D83-7C3A-453E-904E-5E290208B6C6}"/>
                    </a:ext>
                  </a:extLst>
                </p:cNvPr>
                <p:cNvSpPr/>
                <p:nvPr/>
              </p:nvSpPr>
              <p:spPr>
                <a:xfrm>
                  <a:off x="28956984" y="31261050"/>
                  <a:ext cx="227616" cy="145930"/>
                </a:xfrm>
                <a:custGeom>
                  <a:avLst/>
                  <a:gdLst>
                    <a:gd name="connsiteX0" fmla="*/ 165704 w 227616"/>
                    <a:gd name="connsiteY0" fmla="*/ 0 h 145930"/>
                    <a:gd name="connsiteX1" fmla="*/ 187136 w 227616"/>
                    <a:gd name="connsiteY1" fmla="*/ 54770 h 145930"/>
                    <a:gd name="connsiteX2" fmla="*/ 227616 w 227616"/>
                    <a:gd name="connsiteY2" fmla="*/ 59530 h 145930"/>
                    <a:gd name="connsiteX3" fmla="*/ 225236 w 227616"/>
                    <a:gd name="connsiteY3" fmla="*/ 97630 h 145930"/>
                    <a:gd name="connsiteX4" fmla="*/ 191896 w 227616"/>
                    <a:gd name="connsiteY4" fmla="*/ 123826 h 145930"/>
                    <a:gd name="connsiteX5" fmla="*/ 101410 w 227616"/>
                    <a:gd name="connsiteY5" fmla="*/ 109538 h 145930"/>
                    <a:gd name="connsiteX6" fmla="*/ 71636 w 227616"/>
                    <a:gd name="connsiteY6" fmla="*/ 145930 h 145930"/>
                    <a:gd name="connsiteX7" fmla="*/ 18064 w 227616"/>
                    <a:gd name="connsiteY7" fmla="*/ 100014 h 145930"/>
                    <a:gd name="connsiteX8" fmla="*/ 18064 w 227616"/>
                    <a:gd name="connsiteY8" fmla="*/ 66674 h 145930"/>
                    <a:gd name="connsiteX9" fmla="*/ 0 w 227616"/>
                    <a:gd name="connsiteY9" fmla="*/ 46028 h 145930"/>
                    <a:gd name="connsiteX10" fmla="*/ 96648 w 227616"/>
                    <a:gd name="connsiteY10" fmla="*/ 2382 h 145930"/>
                    <a:gd name="connsiteX11" fmla="*/ 165704 w 227616"/>
                    <a:gd name="connsiteY11" fmla="*/ 0 h 14593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227616" h="145930">
                      <a:moveTo>
                        <a:pt x="165704" y="0"/>
                      </a:moveTo>
                      <a:lnTo>
                        <a:pt x="187136" y="54770"/>
                      </a:lnTo>
                      <a:lnTo>
                        <a:pt x="227616" y="59530"/>
                      </a:lnTo>
                      <a:lnTo>
                        <a:pt x="225236" y="97630"/>
                      </a:lnTo>
                      <a:lnTo>
                        <a:pt x="191896" y="123826"/>
                      </a:lnTo>
                      <a:lnTo>
                        <a:pt x="101410" y="109538"/>
                      </a:lnTo>
                      <a:lnTo>
                        <a:pt x="71636" y="145930"/>
                      </a:lnTo>
                      <a:lnTo>
                        <a:pt x="18064" y="100014"/>
                      </a:lnTo>
                      <a:lnTo>
                        <a:pt x="18064" y="66674"/>
                      </a:lnTo>
                      <a:lnTo>
                        <a:pt x="0" y="46028"/>
                      </a:lnTo>
                      <a:lnTo>
                        <a:pt x="96648" y="2382"/>
                      </a:lnTo>
                      <a:lnTo>
                        <a:pt x="165704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38" name="フリーフォーム: 図形 437">
                  <a:extLst>
                    <a:ext uri="{FF2B5EF4-FFF2-40B4-BE49-F238E27FC236}">
                      <a16:creationId xmlns:a16="http://schemas.microsoft.com/office/drawing/2014/main" id="{57D3C52E-3791-456B-ABB7-CBD42821765A}"/>
                    </a:ext>
                  </a:extLst>
                </p:cNvPr>
                <p:cNvSpPr/>
                <p:nvPr/>
              </p:nvSpPr>
              <p:spPr>
                <a:xfrm>
                  <a:off x="29065536" y="31437264"/>
                  <a:ext cx="235744" cy="223006"/>
                </a:xfrm>
                <a:custGeom>
                  <a:avLst/>
                  <a:gdLst>
                    <a:gd name="connsiteX0" fmla="*/ 85728 w 235744"/>
                    <a:gd name="connsiteY0" fmla="*/ 0 h 223006"/>
                    <a:gd name="connsiteX1" fmla="*/ 126208 w 235744"/>
                    <a:gd name="connsiteY1" fmla="*/ 33336 h 223006"/>
                    <a:gd name="connsiteX2" fmla="*/ 128588 w 235744"/>
                    <a:gd name="connsiteY2" fmla="*/ 57148 h 223006"/>
                    <a:gd name="connsiteX3" fmla="*/ 226220 w 235744"/>
                    <a:gd name="connsiteY3" fmla="*/ 95248 h 223006"/>
                    <a:gd name="connsiteX4" fmla="*/ 235744 w 235744"/>
                    <a:gd name="connsiteY4" fmla="*/ 171448 h 223006"/>
                    <a:gd name="connsiteX5" fmla="*/ 161928 w 235744"/>
                    <a:gd name="connsiteY5" fmla="*/ 159542 h 223006"/>
                    <a:gd name="connsiteX6" fmla="*/ 131218 w 235744"/>
                    <a:gd name="connsiteY6" fmla="*/ 223006 h 223006"/>
                    <a:gd name="connsiteX7" fmla="*/ 85728 w 235744"/>
                    <a:gd name="connsiteY7" fmla="*/ 171448 h 223006"/>
                    <a:gd name="connsiteX8" fmla="*/ 38100 w 235744"/>
                    <a:gd name="connsiteY8" fmla="*/ 157160 h 223006"/>
                    <a:gd name="connsiteX9" fmla="*/ 38100 w 235744"/>
                    <a:gd name="connsiteY9" fmla="*/ 114300 h 223006"/>
                    <a:gd name="connsiteX10" fmla="*/ 0 w 235744"/>
                    <a:gd name="connsiteY10" fmla="*/ 90486 h 223006"/>
                    <a:gd name="connsiteX11" fmla="*/ 9008 w 235744"/>
                    <a:gd name="connsiteY11" fmla="*/ 13948 h 223006"/>
                    <a:gd name="connsiteX12" fmla="*/ 85728 w 235744"/>
                    <a:gd name="connsiteY12" fmla="*/ 0 h 22300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235744" h="223006">
                      <a:moveTo>
                        <a:pt x="85728" y="0"/>
                      </a:moveTo>
                      <a:lnTo>
                        <a:pt x="126208" y="33336"/>
                      </a:lnTo>
                      <a:lnTo>
                        <a:pt x="128588" y="57148"/>
                      </a:lnTo>
                      <a:lnTo>
                        <a:pt x="226220" y="95248"/>
                      </a:lnTo>
                      <a:lnTo>
                        <a:pt x="235744" y="171448"/>
                      </a:lnTo>
                      <a:lnTo>
                        <a:pt x="161928" y="159542"/>
                      </a:lnTo>
                      <a:lnTo>
                        <a:pt x="131218" y="223006"/>
                      </a:lnTo>
                      <a:lnTo>
                        <a:pt x="85728" y="171448"/>
                      </a:lnTo>
                      <a:lnTo>
                        <a:pt x="38100" y="157160"/>
                      </a:lnTo>
                      <a:lnTo>
                        <a:pt x="38100" y="114300"/>
                      </a:lnTo>
                      <a:lnTo>
                        <a:pt x="0" y="90486"/>
                      </a:lnTo>
                      <a:lnTo>
                        <a:pt x="9008" y="13948"/>
                      </a:lnTo>
                      <a:lnTo>
                        <a:pt x="85728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39" name="フリーフォーム: 図形 438">
                  <a:extLst>
                    <a:ext uri="{FF2B5EF4-FFF2-40B4-BE49-F238E27FC236}">
                      <a16:creationId xmlns:a16="http://schemas.microsoft.com/office/drawing/2014/main" id="{2B3006D2-0C0B-40C7-B531-54FD1E64DF40}"/>
                    </a:ext>
                  </a:extLst>
                </p:cNvPr>
                <p:cNvSpPr/>
                <p:nvPr/>
              </p:nvSpPr>
              <p:spPr>
                <a:xfrm>
                  <a:off x="29894212" y="31696820"/>
                  <a:ext cx="308388" cy="416718"/>
                </a:xfrm>
                <a:custGeom>
                  <a:avLst/>
                  <a:gdLst>
                    <a:gd name="connsiteX0" fmla="*/ 128588 w 308388"/>
                    <a:gd name="connsiteY0" fmla="*/ 0 h 416718"/>
                    <a:gd name="connsiteX1" fmla="*/ 216568 w 308388"/>
                    <a:gd name="connsiteY1" fmla="*/ 22808 h 416718"/>
                    <a:gd name="connsiteX2" fmla="*/ 189548 w 308388"/>
                    <a:gd name="connsiteY2" fmla="*/ 63340 h 416718"/>
                    <a:gd name="connsiteX3" fmla="*/ 227648 w 308388"/>
                    <a:gd name="connsiteY3" fmla="*/ 147160 h 416718"/>
                    <a:gd name="connsiteX4" fmla="*/ 240712 w 308388"/>
                    <a:gd name="connsiteY4" fmla="*/ 141716 h 416718"/>
                    <a:gd name="connsiteX5" fmla="*/ 288608 w 308388"/>
                    <a:gd name="connsiteY5" fmla="*/ 177640 h 416718"/>
                    <a:gd name="connsiteX6" fmla="*/ 265748 w 308388"/>
                    <a:gd name="connsiteY6" fmla="*/ 230980 h 416718"/>
                    <a:gd name="connsiteX7" fmla="*/ 305252 w 308388"/>
                    <a:gd name="connsiteY7" fmla="*/ 315632 h 416718"/>
                    <a:gd name="connsiteX8" fmla="*/ 307360 w 308388"/>
                    <a:gd name="connsiteY8" fmla="*/ 311944 h 416718"/>
                    <a:gd name="connsiteX9" fmla="*/ 308388 w 308388"/>
                    <a:gd name="connsiteY9" fmla="*/ 314002 h 416718"/>
                    <a:gd name="connsiteX10" fmla="*/ 252412 w 308388"/>
                    <a:gd name="connsiteY10" fmla="*/ 411956 h 416718"/>
                    <a:gd name="connsiteX11" fmla="*/ 204788 w 308388"/>
                    <a:gd name="connsiteY11" fmla="*/ 416718 h 416718"/>
                    <a:gd name="connsiteX12" fmla="*/ 176212 w 308388"/>
                    <a:gd name="connsiteY12" fmla="*/ 402430 h 416718"/>
                    <a:gd name="connsiteX13" fmla="*/ 104776 w 308388"/>
                    <a:gd name="connsiteY13" fmla="*/ 397668 h 416718"/>
                    <a:gd name="connsiteX14" fmla="*/ 80964 w 308388"/>
                    <a:gd name="connsiteY14" fmla="*/ 316704 h 416718"/>
                    <a:gd name="connsiteX15" fmla="*/ 70390 w 308388"/>
                    <a:gd name="connsiteY15" fmla="*/ 314062 h 416718"/>
                    <a:gd name="connsiteX16" fmla="*/ 71438 w 308388"/>
                    <a:gd name="connsiteY16" fmla="*/ 242886 h 416718"/>
                    <a:gd name="connsiteX17" fmla="*/ 88108 w 308388"/>
                    <a:gd name="connsiteY17" fmla="*/ 240504 h 416718"/>
                    <a:gd name="connsiteX18" fmla="*/ 100012 w 308388"/>
                    <a:gd name="connsiteY18" fmla="*/ 157160 h 416718"/>
                    <a:gd name="connsiteX19" fmla="*/ 40482 w 308388"/>
                    <a:gd name="connsiteY19" fmla="*/ 147636 h 416718"/>
                    <a:gd name="connsiteX20" fmla="*/ 40482 w 308388"/>
                    <a:gd name="connsiteY20" fmla="*/ 109536 h 416718"/>
                    <a:gd name="connsiteX21" fmla="*/ 0 w 308388"/>
                    <a:gd name="connsiteY21" fmla="*/ 107156 h 416718"/>
                    <a:gd name="connsiteX22" fmla="*/ 19052 w 308388"/>
                    <a:gd name="connsiteY22" fmla="*/ 57148 h 416718"/>
                    <a:gd name="connsiteX23" fmla="*/ 61912 w 308388"/>
                    <a:gd name="connsiteY23" fmla="*/ 54768 h 416718"/>
                    <a:gd name="connsiteX24" fmla="*/ 128588 w 308388"/>
                    <a:gd name="connsiteY24" fmla="*/ 0 h 41671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</a:cxnLst>
                  <a:rect l="l" t="t" r="r" b="b"/>
                  <a:pathLst>
                    <a:path w="308388" h="416718">
                      <a:moveTo>
                        <a:pt x="128588" y="0"/>
                      </a:moveTo>
                      <a:lnTo>
                        <a:pt x="216568" y="22808"/>
                      </a:lnTo>
                      <a:lnTo>
                        <a:pt x="189548" y="63340"/>
                      </a:lnTo>
                      <a:lnTo>
                        <a:pt x="227648" y="147160"/>
                      </a:lnTo>
                      <a:lnTo>
                        <a:pt x="240712" y="141716"/>
                      </a:lnTo>
                      <a:lnTo>
                        <a:pt x="288608" y="177640"/>
                      </a:lnTo>
                      <a:lnTo>
                        <a:pt x="265748" y="230980"/>
                      </a:lnTo>
                      <a:lnTo>
                        <a:pt x="305252" y="315632"/>
                      </a:lnTo>
                      <a:lnTo>
                        <a:pt x="307360" y="311944"/>
                      </a:lnTo>
                      <a:lnTo>
                        <a:pt x="308388" y="314002"/>
                      </a:lnTo>
                      <a:lnTo>
                        <a:pt x="252412" y="411956"/>
                      </a:lnTo>
                      <a:lnTo>
                        <a:pt x="204788" y="416718"/>
                      </a:lnTo>
                      <a:lnTo>
                        <a:pt x="176212" y="402430"/>
                      </a:lnTo>
                      <a:lnTo>
                        <a:pt x="104776" y="397668"/>
                      </a:lnTo>
                      <a:lnTo>
                        <a:pt x="80964" y="316704"/>
                      </a:lnTo>
                      <a:lnTo>
                        <a:pt x="70390" y="314062"/>
                      </a:lnTo>
                      <a:lnTo>
                        <a:pt x="71438" y="242886"/>
                      </a:lnTo>
                      <a:lnTo>
                        <a:pt x="88108" y="240504"/>
                      </a:lnTo>
                      <a:lnTo>
                        <a:pt x="100012" y="157160"/>
                      </a:lnTo>
                      <a:lnTo>
                        <a:pt x="40482" y="147636"/>
                      </a:lnTo>
                      <a:lnTo>
                        <a:pt x="40482" y="109536"/>
                      </a:lnTo>
                      <a:lnTo>
                        <a:pt x="0" y="107156"/>
                      </a:lnTo>
                      <a:lnTo>
                        <a:pt x="19052" y="57148"/>
                      </a:lnTo>
                      <a:lnTo>
                        <a:pt x="61912" y="54768"/>
                      </a:lnTo>
                      <a:lnTo>
                        <a:pt x="128588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40" name="フリーフォーム: 図形 439">
                  <a:extLst>
                    <a:ext uri="{FF2B5EF4-FFF2-40B4-BE49-F238E27FC236}">
                      <a16:creationId xmlns:a16="http://schemas.microsoft.com/office/drawing/2014/main" id="{D0F39D17-F460-4E59-9640-FE9DE023F742}"/>
                    </a:ext>
                  </a:extLst>
                </p:cNvPr>
                <p:cNvSpPr/>
                <p:nvPr/>
              </p:nvSpPr>
              <p:spPr>
                <a:xfrm>
                  <a:off x="29363194" y="31784924"/>
                  <a:ext cx="417866" cy="342900"/>
                </a:xfrm>
                <a:custGeom>
                  <a:avLst/>
                  <a:gdLst>
                    <a:gd name="connsiteX0" fmla="*/ 221456 w 417866"/>
                    <a:gd name="connsiteY0" fmla="*/ 0 h 342900"/>
                    <a:gd name="connsiteX1" fmla="*/ 295274 w 417866"/>
                    <a:gd name="connsiteY1" fmla="*/ 23814 h 342900"/>
                    <a:gd name="connsiteX2" fmla="*/ 316706 w 417866"/>
                    <a:gd name="connsiteY2" fmla="*/ 88108 h 342900"/>
                    <a:gd name="connsiteX3" fmla="*/ 357186 w 417866"/>
                    <a:gd name="connsiteY3" fmla="*/ 107156 h 342900"/>
                    <a:gd name="connsiteX4" fmla="*/ 378618 w 417866"/>
                    <a:gd name="connsiteY4" fmla="*/ 83344 h 342900"/>
                    <a:gd name="connsiteX5" fmla="*/ 383382 w 417866"/>
                    <a:gd name="connsiteY5" fmla="*/ 135732 h 342900"/>
                    <a:gd name="connsiteX6" fmla="*/ 411956 w 417866"/>
                    <a:gd name="connsiteY6" fmla="*/ 138114 h 342900"/>
                    <a:gd name="connsiteX7" fmla="*/ 417866 w 417866"/>
                    <a:gd name="connsiteY7" fmla="*/ 191304 h 342900"/>
                    <a:gd name="connsiteX8" fmla="*/ 416718 w 417866"/>
                    <a:gd name="connsiteY8" fmla="*/ 190500 h 342900"/>
                    <a:gd name="connsiteX9" fmla="*/ 345282 w 417866"/>
                    <a:gd name="connsiteY9" fmla="*/ 328614 h 342900"/>
                    <a:gd name="connsiteX10" fmla="*/ 178594 w 417866"/>
                    <a:gd name="connsiteY10" fmla="*/ 342900 h 342900"/>
                    <a:gd name="connsiteX11" fmla="*/ 97630 w 417866"/>
                    <a:gd name="connsiteY11" fmla="*/ 300040 h 342900"/>
                    <a:gd name="connsiteX12" fmla="*/ 2012 w 417866"/>
                    <a:gd name="connsiteY12" fmla="*/ 276134 h 342900"/>
                    <a:gd name="connsiteX13" fmla="*/ 57150 w 417866"/>
                    <a:gd name="connsiteY13" fmla="*/ 228600 h 342900"/>
                    <a:gd name="connsiteX14" fmla="*/ 0 w 417866"/>
                    <a:gd name="connsiteY14" fmla="*/ 207170 h 342900"/>
                    <a:gd name="connsiteX15" fmla="*/ 26194 w 417866"/>
                    <a:gd name="connsiteY15" fmla="*/ 185740 h 342900"/>
                    <a:gd name="connsiteX16" fmla="*/ 92870 w 417866"/>
                    <a:gd name="connsiteY16" fmla="*/ 176214 h 342900"/>
                    <a:gd name="connsiteX17" fmla="*/ 97630 w 417866"/>
                    <a:gd name="connsiteY17" fmla="*/ 142876 h 342900"/>
                    <a:gd name="connsiteX18" fmla="*/ 78582 w 417866"/>
                    <a:gd name="connsiteY18" fmla="*/ 40482 h 342900"/>
                    <a:gd name="connsiteX19" fmla="*/ 221456 w 417866"/>
                    <a:gd name="connsiteY19" fmla="*/ 0 h 3429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</a:cxnLst>
                  <a:rect l="l" t="t" r="r" b="b"/>
                  <a:pathLst>
                    <a:path w="417866" h="342900">
                      <a:moveTo>
                        <a:pt x="221456" y="0"/>
                      </a:moveTo>
                      <a:lnTo>
                        <a:pt x="295274" y="23814"/>
                      </a:lnTo>
                      <a:lnTo>
                        <a:pt x="316706" y="88108"/>
                      </a:lnTo>
                      <a:lnTo>
                        <a:pt x="357186" y="107156"/>
                      </a:lnTo>
                      <a:lnTo>
                        <a:pt x="378618" y="83344"/>
                      </a:lnTo>
                      <a:lnTo>
                        <a:pt x="383382" y="135732"/>
                      </a:lnTo>
                      <a:lnTo>
                        <a:pt x="411956" y="138114"/>
                      </a:lnTo>
                      <a:lnTo>
                        <a:pt x="417866" y="191304"/>
                      </a:lnTo>
                      <a:lnTo>
                        <a:pt x="416718" y="190500"/>
                      </a:lnTo>
                      <a:lnTo>
                        <a:pt x="345282" y="328614"/>
                      </a:lnTo>
                      <a:lnTo>
                        <a:pt x="178594" y="342900"/>
                      </a:lnTo>
                      <a:lnTo>
                        <a:pt x="97630" y="300040"/>
                      </a:lnTo>
                      <a:lnTo>
                        <a:pt x="2012" y="276134"/>
                      </a:lnTo>
                      <a:lnTo>
                        <a:pt x="57150" y="228600"/>
                      </a:lnTo>
                      <a:lnTo>
                        <a:pt x="0" y="207170"/>
                      </a:lnTo>
                      <a:lnTo>
                        <a:pt x="26194" y="185740"/>
                      </a:lnTo>
                      <a:lnTo>
                        <a:pt x="92870" y="176214"/>
                      </a:lnTo>
                      <a:lnTo>
                        <a:pt x="97630" y="142876"/>
                      </a:lnTo>
                      <a:lnTo>
                        <a:pt x="78582" y="40482"/>
                      </a:lnTo>
                      <a:lnTo>
                        <a:pt x="221456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41" name="フリーフォーム: 図形 440">
                  <a:extLst>
                    <a:ext uri="{FF2B5EF4-FFF2-40B4-BE49-F238E27FC236}">
                      <a16:creationId xmlns:a16="http://schemas.microsoft.com/office/drawing/2014/main" id="{923441E2-995F-45CD-9FA6-D03934F642C5}"/>
                    </a:ext>
                  </a:extLst>
                </p:cNvPr>
                <p:cNvSpPr/>
                <p:nvPr/>
              </p:nvSpPr>
              <p:spPr>
                <a:xfrm>
                  <a:off x="29530470" y="31442000"/>
                  <a:ext cx="379166" cy="302444"/>
                </a:xfrm>
                <a:custGeom>
                  <a:avLst/>
                  <a:gdLst>
                    <a:gd name="connsiteX0" fmla="*/ 113836 w 379166"/>
                    <a:gd name="connsiteY0" fmla="*/ 0 h 302444"/>
                    <a:gd name="connsiteX1" fmla="*/ 202770 w 379166"/>
                    <a:gd name="connsiteY1" fmla="*/ 66700 h 302444"/>
                    <a:gd name="connsiteX2" fmla="*/ 324690 w 379166"/>
                    <a:gd name="connsiteY2" fmla="*/ 20980 h 302444"/>
                    <a:gd name="connsiteX3" fmla="*/ 332310 w 379166"/>
                    <a:gd name="connsiteY3" fmla="*/ 120040 h 302444"/>
                    <a:gd name="connsiteX4" fmla="*/ 379166 w 379166"/>
                    <a:gd name="connsiteY4" fmla="*/ 138062 h 302444"/>
                    <a:gd name="connsiteX5" fmla="*/ 311354 w 379166"/>
                    <a:gd name="connsiteY5" fmla="*/ 169094 h 302444"/>
                    <a:gd name="connsiteX6" fmla="*/ 275636 w 379166"/>
                    <a:gd name="connsiteY6" fmla="*/ 221480 h 302444"/>
                    <a:gd name="connsiteX7" fmla="*/ 239918 w 379166"/>
                    <a:gd name="connsiteY7" fmla="*/ 214338 h 302444"/>
                    <a:gd name="connsiteX8" fmla="*/ 232774 w 379166"/>
                    <a:gd name="connsiteY8" fmla="*/ 245294 h 302444"/>
                    <a:gd name="connsiteX9" fmla="*/ 97042 w 379166"/>
                    <a:gd name="connsiteY9" fmla="*/ 302444 h 302444"/>
                    <a:gd name="connsiteX10" fmla="*/ 89898 w 379166"/>
                    <a:gd name="connsiteY10" fmla="*/ 259580 h 302444"/>
                    <a:gd name="connsiteX11" fmla="*/ 54180 w 379166"/>
                    <a:gd name="connsiteY11" fmla="*/ 240532 h 302444"/>
                    <a:gd name="connsiteX12" fmla="*/ 35130 w 379166"/>
                    <a:gd name="connsiteY12" fmla="*/ 188144 h 302444"/>
                    <a:gd name="connsiteX13" fmla="*/ 30368 w 379166"/>
                    <a:gd name="connsiteY13" fmla="*/ 166712 h 302444"/>
                    <a:gd name="connsiteX14" fmla="*/ 8936 w 379166"/>
                    <a:gd name="connsiteY14" fmla="*/ 159568 h 302444"/>
                    <a:gd name="connsiteX15" fmla="*/ 0 w 379166"/>
                    <a:gd name="connsiteY15" fmla="*/ 132014 h 302444"/>
                    <a:gd name="connsiteX16" fmla="*/ 4174 w 379166"/>
                    <a:gd name="connsiteY16" fmla="*/ 133376 h 302444"/>
                    <a:gd name="connsiteX17" fmla="*/ 6554 w 379166"/>
                    <a:gd name="connsiteY17" fmla="*/ 109564 h 302444"/>
                    <a:gd name="connsiteX18" fmla="*/ 113836 w 379166"/>
                    <a:gd name="connsiteY18" fmla="*/ 0 h 30244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379166" h="302444">
                      <a:moveTo>
                        <a:pt x="113836" y="0"/>
                      </a:moveTo>
                      <a:lnTo>
                        <a:pt x="202770" y="66700"/>
                      </a:lnTo>
                      <a:lnTo>
                        <a:pt x="324690" y="20980"/>
                      </a:lnTo>
                      <a:lnTo>
                        <a:pt x="332310" y="120040"/>
                      </a:lnTo>
                      <a:lnTo>
                        <a:pt x="379166" y="138062"/>
                      </a:lnTo>
                      <a:lnTo>
                        <a:pt x="311354" y="169094"/>
                      </a:lnTo>
                      <a:lnTo>
                        <a:pt x="275636" y="221480"/>
                      </a:lnTo>
                      <a:lnTo>
                        <a:pt x="239918" y="214338"/>
                      </a:lnTo>
                      <a:lnTo>
                        <a:pt x="232774" y="245294"/>
                      </a:lnTo>
                      <a:lnTo>
                        <a:pt x="97042" y="302444"/>
                      </a:lnTo>
                      <a:lnTo>
                        <a:pt x="89898" y="259580"/>
                      </a:lnTo>
                      <a:lnTo>
                        <a:pt x="54180" y="240532"/>
                      </a:lnTo>
                      <a:lnTo>
                        <a:pt x="35130" y="188144"/>
                      </a:lnTo>
                      <a:lnTo>
                        <a:pt x="30368" y="166712"/>
                      </a:lnTo>
                      <a:lnTo>
                        <a:pt x="8936" y="159568"/>
                      </a:lnTo>
                      <a:lnTo>
                        <a:pt x="0" y="132014"/>
                      </a:lnTo>
                      <a:lnTo>
                        <a:pt x="4174" y="133376"/>
                      </a:lnTo>
                      <a:lnTo>
                        <a:pt x="6554" y="109564"/>
                      </a:lnTo>
                      <a:lnTo>
                        <a:pt x="113836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42" name="フリーフォーム: 図形 441">
                  <a:extLst>
                    <a:ext uri="{FF2B5EF4-FFF2-40B4-BE49-F238E27FC236}">
                      <a16:creationId xmlns:a16="http://schemas.microsoft.com/office/drawing/2014/main" id="{ED837F5C-4CBE-41E3-8EE6-1F6A03CE74C6}"/>
                    </a:ext>
                  </a:extLst>
                </p:cNvPr>
                <p:cNvSpPr/>
                <p:nvPr/>
              </p:nvSpPr>
              <p:spPr>
                <a:xfrm>
                  <a:off x="29775708" y="31804656"/>
                  <a:ext cx="218516" cy="206226"/>
                </a:xfrm>
                <a:custGeom>
                  <a:avLst/>
                  <a:gdLst>
                    <a:gd name="connsiteX0" fmla="*/ 130068 w 218516"/>
                    <a:gd name="connsiteY0" fmla="*/ 0 h 206226"/>
                    <a:gd name="connsiteX1" fmla="*/ 158986 w 218516"/>
                    <a:gd name="connsiteY1" fmla="*/ 1700 h 206226"/>
                    <a:gd name="connsiteX2" fmla="*/ 158986 w 218516"/>
                    <a:gd name="connsiteY2" fmla="*/ 39800 h 206226"/>
                    <a:gd name="connsiteX3" fmla="*/ 218516 w 218516"/>
                    <a:gd name="connsiteY3" fmla="*/ 49324 h 206226"/>
                    <a:gd name="connsiteX4" fmla="*/ 206612 w 218516"/>
                    <a:gd name="connsiteY4" fmla="*/ 132668 h 206226"/>
                    <a:gd name="connsiteX5" fmla="*/ 189942 w 218516"/>
                    <a:gd name="connsiteY5" fmla="*/ 135050 h 206226"/>
                    <a:gd name="connsiteX6" fmla="*/ 188894 w 218516"/>
                    <a:gd name="connsiteY6" fmla="*/ 206226 h 206226"/>
                    <a:gd name="connsiteX7" fmla="*/ 142316 w 218516"/>
                    <a:gd name="connsiteY7" fmla="*/ 194582 h 206226"/>
                    <a:gd name="connsiteX8" fmla="*/ 51830 w 218516"/>
                    <a:gd name="connsiteY8" fmla="*/ 204108 h 206226"/>
                    <a:gd name="connsiteX9" fmla="*/ 5352 w 218516"/>
                    <a:gd name="connsiteY9" fmla="*/ 171572 h 206226"/>
                    <a:gd name="connsiteX10" fmla="*/ 0 w 218516"/>
                    <a:gd name="connsiteY10" fmla="*/ 123408 h 206226"/>
                    <a:gd name="connsiteX11" fmla="*/ 6586 w 218516"/>
                    <a:gd name="connsiteY11" fmla="*/ 116000 h 206226"/>
                    <a:gd name="connsiteX12" fmla="*/ 30398 w 218516"/>
                    <a:gd name="connsiteY12" fmla="*/ 118382 h 206226"/>
                    <a:gd name="connsiteX13" fmla="*/ 23256 w 218516"/>
                    <a:gd name="connsiteY13" fmla="*/ 87424 h 206226"/>
                    <a:gd name="connsiteX14" fmla="*/ 51830 w 218516"/>
                    <a:gd name="connsiteY14" fmla="*/ 82664 h 206226"/>
                    <a:gd name="connsiteX15" fmla="*/ 106598 w 218516"/>
                    <a:gd name="connsiteY15" fmla="*/ 94568 h 206226"/>
                    <a:gd name="connsiteX16" fmla="*/ 94692 w 218516"/>
                    <a:gd name="connsiteY16" fmla="*/ 63612 h 206226"/>
                    <a:gd name="connsiteX17" fmla="*/ 125648 w 218516"/>
                    <a:gd name="connsiteY17" fmla="*/ 1700 h 206226"/>
                    <a:gd name="connsiteX18" fmla="*/ 130068 w 218516"/>
                    <a:gd name="connsiteY18" fmla="*/ 0 h 20622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218516" h="206226">
                      <a:moveTo>
                        <a:pt x="130068" y="0"/>
                      </a:moveTo>
                      <a:lnTo>
                        <a:pt x="158986" y="1700"/>
                      </a:lnTo>
                      <a:lnTo>
                        <a:pt x="158986" y="39800"/>
                      </a:lnTo>
                      <a:lnTo>
                        <a:pt x="218516" y="49324"/>
                      </a:lnTo>
                      <a:lnTo>
                        <a:pt x="206612" y="132668"/>
                      </a:lnTo>
                      <a:lnTo>
                        <a:pt x="189942" y="135050"/>
                      </a:lnTo>
                      <a:lnTo>
                        <a:pt x="188894" y="206226"/>
                      </a:lnTo>
                      <a:lnTo>
                        <a:pt x="142316" y="194582"/>
                      </a:lnTo>
                      <a:lnTo>
                        <a:pt x="51830" y="204108"/>
                      </a:lnTo>
                      <a:lnTo>
                        <a:pt x="5352" y="171572"/>
                      </a:lnTo>
                      <a:lnTo>
                        <a:pt x="0" y="123408"/>
                      </a:lnTo>
                      <a:lnTo>
                        <a:pt x="6586" y="116000"/>
                      </a:lnTo>
                      <a:lnTo>
                        <a:pt x="30398" y="118382"/>
                      </a:lnTo>
                      <a:lnTo>
                        <a:pt x="23256" y="87424"/>
                      </a:lnTo>
                      <a:lnTo>
                        <a:pt x="51830" y="82664"/>
                      </a:lnTo>
                      <a:lnTo>
                        <a:pt x="106598" y="94568"/>
                      </a:lnTo>
                      <a:lnTo>
                        <a:pt x="94692" y="63612"/>
                      </a:lnTo>
                      <a:lnTo>
                        <a:pt x="125648" y="1700"/>
                      </a:lnTo>
                      <a:lnTo>
                        <a:pt x="130068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43" name="フリーフォーム: 図形 442">
                  <a:extLst>
                    <a:ext uri="{FF2B5EF4-FFF2-40B4-BE49-F238E27FC236}">
                      <a16:creationId xmlns:a16="http://schemas.microsoft.com/office/drawing/2014/main" id="{7359B051-5085-4D6F-BF3B-DFC6A5D08BF9}"/>
                    </a:ext>
                  </a:extLst>
                </p:cNvPr>
                <p:cNvSpPr/>
                <p:nvPr/>
              </p:nvSpPr>
              <p:spPr>
                <a:xfrm>
                  <a:off x="29244420" y="31833354"/>
                  <a:ext cx="216404" cy="227704"/>
                </a:xfrm>
                <a:custGeom>
                  <a:avLst/>
                  <a:gdLst>
                    <a:gd name="connsiteX0" fmla="*/ 198834 w 216404"/>
                    <a:gd name="connsiteY0" fmla="*/ 0 h 227704"/>
                    <a:gd name="connsiteX1" fmla="*/ 216404 w 216404"/>
                    <a:gd name="connsiteY1" fmla="*/ 94446 h 227704"/>
                    <a:gd name="connsiteX2" fmla="*/ 211644 w 216404"/>
                    <a:gd name="connsiteY2" fmla="*/ 127784 h 227704"/>
                    <a:gd name="connsiteX3" fmla="*/ 144968 w 216404"/>
                    <a:gd name="connsiteY3" fmla="*/ 137310 h 227704"/>
                    <a:gd name="connsiteX4" fmla="*/ 118774 w 216404"/>
                    <a:gd name="connsiteY4" fmla="*/ 158740 h 227704"/>
                    <a:gd name="connsiteX5" fmla="*/ 175924 w 216404"/>
                    <a:gd name="connsiteY5" fmla="*/ 180170 h 227704"/>
                    <a:gd name="connsiteX6" fmla="*/ 120786 w 216404"/>
                    <a:gd name="connsiteY6" fmla="*/ 227704 h 227704"/>
                    <a:gd name="connsiteX7" fmla="*/ 44956 w 216404"/>
                    <a:gd name="connsiteY7" fmla="*/ 208746 h 227704"/>
                    <a:gd name="connsiteX8" fmla="*/ 30668 w 216404"/>
                    <a:gd name="connsiteY8" fmla="*/ 156358 h 227704"/>
                    <a:gd name="connsiteX9" fmla="*/ 0 w 216404"/>
                    <a:gd name="connsiteY9" fmla="*/ 134454 h 227704"/>
                    <a:gd name="connsiteX10" fmla="*/ 94960 w 216404"/>
                    <a:gd name="connsiteY10" fmla="*/ 96826 h 227704"/>
                    <a:gd name="connsiteX11" fmla="*/ 71148 w 216404"/>
                    <a:gd name="connsiteY11" fmla="*/ 75396 h 227704"/>
                    <a:gd name="connsiteX12" fmla="*/ 80674 w 216404"/>
                    <a:gd name="connsiteY12" fmla="*/ 34914 h 227704"/>
                    <a:gd name="connsiteX13" fmla="*/ 142586 w 216404"/>
                    <a:gd name="connsiteY13" fmla="*/ 39678 h 227704"/>
                    <a:gd name="connsiteX14" fmla="*/ 159256 w 216404"/>
                    <a:gd name="connsiteY14" fmla="*/ 3958 h 227704"/>
                    <a:gd name="connsiteX15" fmla="*/ 198834 w 216404"/>
                    <a:gd name="connsiteY15" fmla="*/ 0 h 22770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216404" h="227704">
                      <a:moveTo>
                        <a:pt x="198834" y="0"/>
                      </a:moveTo>
                      <a:lnTo>
                        <a:pt x="216404" y="94446"/>
                      </a:lnTo>
                      <a:lnTo>
                        <a:pt x="211644" y="127784"/>
                      </a:lnTo>
                      <a:lnTo>
                        <a:pt x="144968" y="137310"/>
                      </a:lnTo>
                      <a:lnTo>
                        <a:pt x="118774" y="158740"/>
                      </a:lnTo>
                      <a:lnTo>
                        <a:pt x="175924" y="180170"/>
                      </a:lnTo>
                      <a:lnTo>
                        <a:pt x="120786" y="227704"/>
                      </a:lnTo>
                      <a:lnTo>
                        <a:pt x="44956" y="208746"/>
                      </a:lnTo>
                      <a:lnTo>
                        <a:pt x="30668" y="156358"/>
                      </a:lnTo>
                      <a:lnTo>
                        <a:pt x="0" y="134454"/>
                      </a:lnTo>
                      <a:lnTo>
                        <a:pt x="94960" y="96826"/>
                      </a:lnTo>
                      <a:lnTo>
                        <a:pt x="71148" y="75396"/>
                      </a:lnTo>
                      <a:lnTo>
                        <a:pt x="80674" y="34914"/>
                      </a:lnTo>
                      <a:lnTo>
                        <a:pt x="142586" y="39678"/>
                      </a:lnTo>
                      <a:lnTo>
                        <a:pt x="159256" y="3958"/>
                      </a:lnTo>
                      <a:lnTo>
                        <a:pt x="198834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44" name="フリーフォーム: 図形 443">
                  <a:extLst>
                    <a:ext uri="{FF2B5EF4-FFF2-40B4-BE49-F238E27FC236}">
                      <a16:creationId xmlns:a16="http://schemas.microsoft.com/office/drawing/2014/main" id="{FBB0F380-C678-4BDD-83A1-FF53CFBACB93}"/>
                    </a:ext>
                  </a:extLst>
                </p:cNvPr>
                <p:cNvSpPr/>
                <p:nvPr/>
              </p:nvSpPr>
              <p:spPr>
                <a:xfrm>
                  <a:off x="29413200" y="31688710"/>
                  <a:ext cx="230980" cy="136620"/>
                </a:xfrm>
                <a:custGeom>
                  <a:avLst/>
                  <a:gdLst>
                    <a:gd name="connsiteX0" fmla="*/ 183034 w 230980"/>
                    <a:gd name="connsiteY0" fmla="*/ 0 h 136620"/>
                    <a:gd name="connsiteX1" fmla="*/ 207168 w 230980"/>
                    <a:gd name="connsiteY1" fmla="*/ 12870 h 136620"/>
                    <a:gd name="connsiteX2" fmla="*/ 214312 w 230980"/>
                    <a:gd name="connsiteY2" fmla="*/ 55734 h 136620"/>
                    <a:gd name="connsiteX3" fmla="*/ 230068 w 230980"/>
                    <a:gd name="connsiteY3" fmla="*/ 49100 h 136620"/>
                    <a:gd name="connsiteX4" fmla="*/ 230980 w 230980"/>
                    <a:gd name="connsiteY4" fmla="*/ 81928 h 136620"/>
                    <a:gd name="connsiteX5" fmla="*/ 212606 w 230980"/>
                    <a:gd name="connsiteY5" fmla="*/ 109490 h 136620"/>
                    <a:gd name="connsiteX6" fmla="*/ 171450 w 230980"/>
                    <a:gd name="connsiteY6" fmla="*/ 96214 h 136620"/>
                    <a:gd name="connsiteX7" fmla="*/ 28842 w 230980"/>
                    <a:gd name="connsiteY7" fmla="*/ 136620 h 136620"/>
                    <a:gd name="connsiteX8" fmla="*/ 19050 w 230980"/>
                    <a:gd name="connsiteY8" fmla="*/ 105740 h 136620"/>
                    <a:gd name="connsiteX9" fmla="*/ 33338 w 230980"/>
                    <a:gd name="connsiteY9" fmla="*/ 58114 h 136620"/>
                    <a:gd name="connsiteX10" fmla="*/ 0 w 230980"/>
                    <a:gd name="connsiteY10" fmla="*/ 27158 h 136620"/>
                    <a:gd name="connsiteX11" fmla="*/ 28576 w 230980"/>
                    <a:gd name="connsiteY11" fmla="*/ 12870 h 136620"/>
                    <a:gd name="connsiteX12" fmla="*/ 183034 w 230980"/>
                    <a:gd name="connsiteY12" fmla="*/ 0 h 1366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230980" h="136620">
                      <a:moveTo>
                        <a:pt x="183034" y="0"/>
                      </a:moveTo>
                      <a:lnTo>
                        <a:pt x="207168" y="12870"/>
                      </a:lnTo>
                      <a:lnTo>
                        <a:pt x="214312" y="55734"/>
                      </a:lnTo>
                      <a:lnTo>
                        <a:pt x="230068" y="49100"/>
                      </a:lnTo>
                      <a:lnTo>
                        <a:pt x="230980" y="81928"/>
                      </a:lnTo>
                      <a:lnTo>
                        <a:pt x="212606" y="109490"/>
                      </a:lnTo>
                      <a:lnTo>
                        <a:pt x="171450" y="96214"/>
                      </a:lnTo>
                      <a:lnTo>
                        <a:pt x="28842" y="136620"/>
                      </a:lnTo>
                      <a:lnTo>
                        <a:pt x="19050" y="105740"/>
                      </a:lnTo>
                      <a:lnTo>
                        <a:pt x="33338" y="58114"/>
                      </a:lnTo>
                      <a:lnTo>
                        <a:pt x="0" y="27158"/>
                      </a:lnTo>
                      <a:lnTo>
                        <a:pt x="28576" y="12870"/>
                      </a:lnTo>
                      <a:lnTo>
                        <a:pt x="183034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45" name="フリーフォーム: 図形 444">
                  <a:extLst>
                    <a:ext uri="{FF2B5EF4-FFF2-40B4-BE49-F238E27FC236}">
                      <a16:creationId xmlns:a16="http://schemas.microsoft.com/office/drawing/2014/main" id="{92925483-6AAD-4CB5-89C4-EEF0B6BE2D55}"/>
                    </a:ext>
                  </a:extLst>
                </p:cNvPr>
                <p:cNvSpPr/>
                <p:nvPr/>
              </p:nvSpPr>
              <p:spPr>
                <a:xfrm>
                  <a:off x="29291620" y="31530454"/>
                  <a:ext cx="304614" cy="181762"/>
                </a:xfrm>
                <a:custGeom>
                  <a:avLst/>
                  <a:gdLst>
                    <a:gd name="connsiteX0" fmla="*/ 45344 w 304614"/>
                    <a:gd name="connsiteY0" fmla="*/ 0 h 181762"/>
                    <a:gd name="connsiteX1" fmla="*/ 45380 w 304614"/>
                    <a:gd name="connsiteY1" fmla="*/ 2058 h 181762"/>
                    <a:gd name="connsiteX2" fmla="*/ 133486 w 304614"/>
                    <a:gd name="connsiteY2" fmla="*/ 9202 h 181762"/>
                    <a:gd name="connsiteX3" fmla="*/ 238850 w 304614"/>
                    <a:gd name="connsiteY3" fmla="*/ 43560 h 181762"/>
                    <a:gd name="connsiteX4" fmla="*/ 247786 w 304614"/>
                    <a:gd name="connsiteY4" fmla="*/ 71114 h 181762"/>
                    <a:gd name="connsiteX5" fmla="*/ 269218 w 304614"/>
                    <a:gd name="connsiteY5" fmla="*/ 78258 h 181762"/>
                    <a:gd name="connsiteX6" fmla="*/ 273980 w 304614"/>
                    <a:gd name="connsiteY6" fmla="*/ 99690 h 181762"/>
                    <a:gd name="connsiteX7" fmla="*/ 293030 w 304614"/>
                    <a:gd name="connsiteY7" fmla="*/ 152078 h 181762"/>
                    <a:gd name="connsiteX8" fmla="*/ 304614 w 304614"/>
                    <a:gd name="connsiteY8" fmla="*/ 158256 h 181762"/>
                    <a:gd name="connsiteX9" fmla="*/ 150156 w 304614"/>
                    <a:gd name="connsiteY9" fmla="*/ 171126 h 181762"/>
                    <a:gd name="connsiteX10" fmla="*/ 128882 w 304614"/>
                    <a:gd name="connsiteY10" fmla="*/ 181762 h 181762"/>
                    <a:gd name="connsiteX11" fmla="*/ 109674 w 304614"/>
                    <a:gd name="connsiteY11" fmla="*/ 152078 h 181762"/>
                    <a:gd name="connsiteX12" fmla="*/ 45380 w 304614"/>
                    <a:gd name="connsiteY12" fmla="*/ 137790 h 181762"/>
                    <a:gd name="connsiteX13" fmla="*/ 0 w 304614"/>
                    <a:gd name="connsiteY13" fmla="*/ 76700 h 181762"/>
                    <a:gd name="connsiteX14" fmla="*/ 9660 w 304614"/>
                    <a:gd name="connsiteY14" fmla="*/ 78258 h 181762"/>
                    <a:gd name="connsiteX15" fmla="*/ 1668 w 304614"/>
                    <a:gd name="connsiteY15" fmla="*/ 14320 h 181762"/>
                    <a:gd name="connsiteX16" fmla="*/ 45344 w 304614"/>
                    <a:gd name="connsiteY16" fmla="*/ 0 h 1817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304614" h="181762">
                      <a:moveTo>
                        <a:pt x="45344" y="0"/>
                      </a:moveTo>
                      <a:lnTo>
                        <a:pt x="45380" y="2058"/>
                      </a:lnTo>
                      <a:lnTo>
                        <a:pt x="133486" y="9202"/>
                      </a:lnTo>
                      <a:lnTo>
                        <a:pt x="238850" y="43560"/>
                      </a:lnTo>
                      <a:lnTo>
                        <a:pt x="247786" y="71114"/>
                      </a:lnTo>
                      <a:lnTo>
                        <a:pt x="269218" y="78258"/>
                      </a:lnTo>
                      <a:lnTo>
                        <a:pt x="273980" y="99690"/>
                      </a:lnTo>
                      <a:lnTo>
                        <a:pt x="293030" y="152078"/>
                      </a:lnTo>
                      <a:lnTo>
                        <a:pt x="304614" y="158256"/>
                      </a:lnTo>
                      <a:lnTo>
                        <a:pt x="150156" y="171126"/>
                      </a:lnTo>
                      <a:lnTo>
                        <a:pt x="128882" y="181762"/>
                      </a:lnTo>
                      <a:lnTo>
                        <a:pt x="109674" y="152078"/>
                      </a:lnTo>
                      <a:lnTo>
                        <a:pt x="45380" y="137790"/>
                      </a:lnTo>
                      <a:lnTo>
                        <a:pt x="0" y="76700"/>
                      </a:lnTo>
                      <a:lnTo>
                        <a:pt x="9660" y="78258"/>
                      </a:lnTo>
                      <a:lnTo>
                        <a:pt x="1668" y="14320"/>
                      </a:lnTo>
                      <a:lnTo>
                        <a:pt x="45344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46" name="フリーフォーム: 図形 445">
                  <a:extLst>
                    <a:ext uri="{FF2B5EF4-FFF2-40B4-BE49-F238E27FC236}">
                      <a16:creationId xmlns:a16="http://schemas.microsoft.com/office/drawing/2014/main" id="{7F2E680A-CD57-4517-8154-3D753AE61C59}"/>
                    </a:ext>
                  </a:extLst>
                </p:cNvPr>
                <p:cNvSpPr/>
                <p:nvPr/>
              </p:nvSpPr>
              <p:spPr>
                <a:xfrm>
                  <a:off x="29089350" y="31172944"/>
                  <a:ext cx="104774" cy="146938"/>
                </a:xfrm>
                <a:custGeom>
                  <a:avLst/>
                  <a:gdLst>
                    <a:gd name="connsiteX0" fmla="*/ 33338 w 104774"/>
                    <a:gd name="connsiteY0" fmla="*/ 0 h 146938"/>
                    <a:gd name="connsiteX1" fmla="*/ 73818 w 104774"/>
                    <a:gd name="connsiteY1" fmla="*/ 21432 h 146938"/>
                    <a:gd name="connsiteX2" fmla="*/ 73818 w 104774"/>
                    <a:gd name="connsiteY2" fmla="*/ 42862 h 146938"/>
                    <a:gd name="connsiteX3" fmla="*/ 92870 w 104774"/>
                    <a:gd name="connsiteY3" fmla="*/ 64294 h 146938"/>
                    <a:gd name="connsiteX4" fmla="*/ 104774 w 104774"/>
                    <a:gd name="connsiteY4" fmla="*/ 104776 h 146938"/>
                    <a:gd name="connsiteX5" fmla="*/ 89316 w 104774"/>
                    <a:gd name="connsiteY5" fmla="*/ 146938 h 146938"/>
                    <a:gd name="connsiteX6" fmla="*/ 54770 w 104774"/>
                    <a:gd name="connsiteY6" fmla="*/ 142876 h 146938"/>
                    <a:gd name="connsiteX7" fmla="*/ 33338 w 104774"/>
                    <a:gd name="connsiteY7" fmla="*/ 88106 h 146938"/>
                    <a:gd name="connsiteX8" fmla="*/ 16654 w 104774"/>
                    <a:gd name="connsiteY8" fmla="*/ 88682 h 146938"/>
                    <a:gd name="connsiteX9" fmla="*/ 0 w 104774"/>
                    <a:gd name="connsiteY9" fmla="*/ 2380 h 146938"/>
                    <a:gd name="connsiteX10" fmla="*/ 33338 w 104774"/>
                    <a:gd name="connsiteY10" fmla="*/ 0 h 14693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04774" h="146938">
                      <a:moveTo>
                        <a:pt x="33338" y="0"/>
                      </a:moveTo>
                      <a:lnTo>
                        <a:pt x="73818" y="21432"/>
                      </a:lnTo>
                      <a:lnTo>
                        <a:pt x="73818" y="42862"/>
                      </a:lnTo>
                      <a:lnTo>
                        <a:pt x="92870" y="64294"/>
                      </a:lnTo>
                      <a:lnTo>
                        <a:pt x="104774" y="104776"/>
                      </a:lnTo>
                      <a:lnTo>
                        <a:pt x="89316" y="146938"/>
                      </a:lnTo>
                      <a:lnTo>
                        <a:pt x="54770" y="142876"/>
                      </a:lnTo>
                      <a:lnTo>
                        <a:pt x="33338" y="88106"/>
                      </a:lnTo>
                      <a:lnTo>
                        <a:pt x="16654" y="88682"/>
                      </a:lnTo>
                      <a:lnTo>
                        <a:pt x="0" y="2380"/>
                      </a:lnTo>
                      <a:lnTo>
                        <a:pt x="33338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47" name="フリーフォーム: 図形 446">
                  <a:extLst>
                    <a:ext uri="{FF2B5EF4-FFF2-40B4-BE49-F238E27FC236}">
                      <a16:creationId xmlns:a16="http://schemas.microsoft.com/office/drawing/2014/main" id="{A9175D13-CDA1-4003-8E5F-C5C9A2D393AE}"/>
                    </a:ext>
                  </a:extLst>
                </p:cNvPr>
                <p:cNvSpPr/>
                <p:nvPr/>
              </p:nvSpPr>
              <p:spPr>
                <a:xfrm>
                  <a:off x="29028620" y="31370588"/>
                  <a:ext cx="122308" cy="80624"/>
                </a:xfrm>
                <a:custGeom>
                  <a:avLst/>
                  <a:gdLst>
                    <a:gd name="connsiteX0" fmla="*/ 29774 w 122308"/>
                    <a:gd name="connsiteY0" fmla="*/ 0 h 80624"/>
                    <a:gd name="connsiteX1" fmla="*/ 120260 w 122308"/>
                    <a:gd name="connsiteY1" fmla="*/ 14288 h 80624"/>
                    <a:gd name="connsiteX2" fmla="*/ 122308 w 122308"/>
                    <a:gd name="connsiteY2" fmla="*/ 12678 h 80624"/>
                    <a:gd name="connsiteX3" fmla="*/ 121102 w 122308"/>
                    <a:gd name="connsiteY3" fmla="*/ 66956 h 80624"/>
                    <a:gd name="connsiteX4" fmla="*/ 45924 w 122308"/>
                    <a:gd name="connsiteY4" fmla="*/ 80624 h 80624"/>
                    <a:gd name="connsiteX5" fmla="*/ 46444 w 122308"/>
                    <a:gd name="connsiteY5" fmla="*/ 76200 h 80624"/>
                    <a:gd name="connsiteX6" fmla="*/ 0 w 122308"/>
                    <a:gd name="connsiteY6" fmla="*/ 36392 h 80624"/>
                    <a:gd name="connsiteX7" fmla="*/ 29774 w 122308"/>
                    <a:gd name="connsiteY7" fmla="*/ 0 h 8062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122308" h="80624">
                      <a:moveTo>
                        <a:pt x="29774" y="0"/>
                      </a:moveTo>
                      <a:lnTo>
                        <a:pt x="120260" y="14288"/>
                      </a:lnTo>
                      <a:lnTo>
                        <a:pt x="122308" y="12678"/>
                      </a:lnTo>
                      <a:lnTo>
                        <a:pt x="121102" y="66956"/>
                      </a:lnTo>
                      <a:lnTo>
                        <a:pt x="45924" y="80624"/>
                      </a:lnTo>
                      <a:lnTo>
                        <a:pt x="46444" y="76200"/>
                      </a:lnTo>
                      <a:lnTo>
                        <a:pt x="0" y="36392"/>
                      </a:lnTo>
                      <a:lnTo>
                        <a:pt x="29774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48" name="フリーフォーム: 図形 447">
                  <a:extLst>
                    <a:ext uri="{FF2B5EF4-FFF2-40B4-BE49-F238E27FC236}">
                      <a16:creationId xmlns:a16="http://schemas.microsoft.com/office/drawing/2014/main" id="{424E56CC-989D-422C-951A-E8B969229700}"/>
                    </a:ext>
                  </a:extLst>
                </p:cNvPr>
                <p:cNvSpPr/>
                <p:nvPr/>
              </p:nvSpPr>
              <p:spPr>
                <a:xfrm>
                  <a:off x="29196506" y="31382494"/>
                  <a:ext cx="140458" cy="162280"/>
                </a:xfrm>
                <a:custGeom>
                  <a:avLst/>
                  <a:gdLst>
                    <a:gd name="connsiteX0" fmla="*/ 85726 w 140458"/>
                    <a:gd name="connsiteY0" fmla="*/ 0 h 162280"/>
                    <a:gd name="connsiteX1" fmla="*/ 104774 w 140458"/>
                    <a:gd name="connsiteY1" fmla="*/ 23812 h 162280"/>
                    <a:gd name="connsiteX2" fmla="*/ 138116 w 140458"/>
                    <a:gd name="connsiteY2" fmla="*/ 12046 h 162280"/>
                    <a:gd name="connsiteX3" fmla="*/ 140458 w 140458"/>
                    <a:gd name="connsiteY3" fmla="*/ 147960 h 162280"/>
                    <a:gd name="connsiteX4" fmla="*/ 96782 w 140458"/>
                    <a:gd name="connsiteY4" fmla="*/ 162280 h 162280"/>
                    <a:gd name="connsiteX5" fmla="*/ 95250 w 140458"/>
                    <a:gd name="connsiteY5" fmla="*/ 150018 h 162280"/>
                    <a:gd name="connsiteX6" fmla="*/ 26722 w 140458"/>
                    <a:gd name="connsiteY6" fmla="*/ 123276 h 162280"/>
                    <a:gd name="connsiteX7" fmla="*/ 0 w 140458"/>
                    <a:gd name="connsiteY7" fmla="*/ 38100 h 162280"/>
                    <a:gd name="connsiteX8" fmla="*/ 85726 w 140458"/>
                    <a:gd name="connsiteY8" fmla="*/ 0 h 1622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40458" h="162280">
                      <a:moveTo>
                        <a:pt x="85726" y="0"/>
                      </a:moveTo>
                      <a:lnTo>
                        <a:pt x="104774" y="23812"/>
                      </a:lnTo>
                      <a:lnTo>
                        <a:pt x="138116" y="12046"/>
                      </a:lnTo>
                      <a:lnTo>
                        <a:pt x="140458" y="147960"/>
                      </a:lnTo>
                      <a:lnTo>
                        <a:pt x="96782" y="162280"/>
                      </a:lnTo>
                      <a:lnTo>
                        <a:pt x="95250" y="150018"/>
                      </a:lnTo>
                      <a:lnTo>
                        <a:pt x="26722" y="123276"/>
                      </a:lnTo>
                      <a:lnTo>
                        <a:pt x="0" y="38100"/>
                      </a:lnTo>
                      <a:lnTo>
                        <a:pt x="85726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49" name="フリーフォーム: 図形 448">
                  <a:extLst>
                    <a:ext uri="{FF2B5EF4-FFF2-40B4-BE49-F238E27FC236}">
                      <a16:creationId xmlns:a16="http://schemas.microsoft.com/office/drawing/2014/main" id="{6B62473E-B1A1-4E02-8C6F-89AC9D1316AC}"/>
                    </a:ext>
                  </a:extLst>
                </p:cNvPr>
                <p:cNvSpPr/>
                <p:nvPr/>
              </p:nvSpPr>
              <p:spPr>
                <a:xfrm>
                  <a:off x="27076400" y="28768900"/>
                  <a:ext cx="477044" cy="610964"/>
                </a:xfrm>
                <a:custGeom>
                  <a:avLst/>
                  <a:gdLst>
                    <a:gd name="connsiteX0" fmla="*/ 452334 w 477044"/>
                    <a:gd name="connsiteY0" fmla="*/ 0 h 610964"/>
                    <a:gd name="connsiteX1" fmla="*/ 477044 w 477044"/>
                    <a:gd name="connsiteY1" fmla="*/ 20412 h 610964"/>
                    <a:gd name="connsiteX2" fmla="*/ 443706 w 477044"/>
                    <a:gd name="connsiteY2" fmla="*/ 56132 h 610964"/>
                    <a:gd name="connsiteX3" fmla="*/ 446088 w 477044"/>
                    <a:gd name="connsiteY3" fmla="*/ 118044 h 610964"/>
                    <a:gd name="connsiteX4" fmla="*/ 412750 w 477044"/>
                    <a:gd name="connsiteY4" fmla="*/ 177576 h 610964"/>
                    <a:gd name="connsiteX5" fmla="*/ 367506 w 477044"/>
                    <a:gd name="connsiteY5" fmla="*/ 184720 h 610964"/>
                    <a:gd name="connsiteX6" fmla="*/ 336550 w 477044"/>
                    <a:gd name="connsiteY6" fmla="*/ 251394 h 610964"/>
                    <a:gd name="connsiteX7" fmla="*/ 422276 w 477044"/>
                    <a:gd name="connsiteY7" fmla="*/ 282350 h 610964"/>
                    <a:gd name="connsiteX8" fmla="*/ 424656 w 477044"/>
                    <a:gd name="connsiteY8" fmla="*/ 363312 h 610964"/>
                    <a:gd name="connsiteX9" fmla="*/ 384176 w 477044"/>
                    <a:gd name="connsiteY9" fmla="*/ 363312 h 610964"/>
                    <a:gd name="connsiteX10" fmla="*/ 350838 w 477044"/>
                    <a:gd name="connsiteY10" fmla="*/ 460944 h 610964"/>
                    <a:gd name="connsiteX11" fmla="*/ 298450 w 477044"/>
                    <a:gd name="connsiteY11" fmla="*/ 484756 h 610964"/>
                    <a:gd name="connsiteX12" fmla="*/ 299772 w 477044"/>
                    <a:gd name="connsiteY12" fmla="*/ 520458 h 610964"/>
                    <a:gd name="connsiteX13" fmla="*/ 246064 w 477044"/>
                    <a:gd name="connsiteY13" fmla="*/ 527620 h 610964"/>
                    <a:gd name="connsiteX14" fmla="*/ 227012 w 477044"/>
                    <a:gd name="connsiteY14" fmla="*/ 603820 h 610964"/>
                    <a:gd name="connsiteX15" fmla="*/ 172244 w 477044"/>
                    <a:gd name="connsiteY15" fmla="*/ 610964 h 610964"/>
                    <a:gd name="connsiteX16" fmla="*/ 122238 w 477044"/>
                    <a:gd name="connsiteY16" fmla="*/ 594294 h 610964"/>
                    <a:gd name="connsiteX17" fmla="*/ 81912 w 477044"/>
                    <a:gd name="connsiteY17" fmla="*/ 586230 h 610964"/>
                    <a:gd name="connsiteX18" fmla="*/ 25400 w 477044"/>
                    <a:gd name="connsiteY18" fmla="*/ 504600 h 610964"/>
                    <a:gd name="connsiteX19" fmla="*/ 0 w 477044"/>
                    <a:gd name="connsiteY19" fmla="*/ 396650 h 610964"/>
                    <a:gd name="connsiteX20" fmla="*/ 50800 w 477044"/>
                    <a:gd name="connsiteY20" fmla="*/ 345850 h 610964"/>
                    <a:gd name="connsiteX21" fmla="*/ 8630 w 477044"/>
                    <a:gd name="connsiteY21" fmla="*/ 261512 h 610964"/>
                    <a:gd name="connsiteX22" fmla="*/ 127000 w 477044"/>
                    <a:gd name="connsiteY22" fmla="*/ 270444 h 610964"/>
                    <a:gd name="connsiteX23" fmla="*/ 207964 w 477044"/>
                    <a:gd name="connsiteY23" fmla="*/ 227580 h 610964"/>
                    <a:gd name="connsiteX24" fmla="*/ 288924 w 477044"/>
                    <a:gd name="connsiteY24" fmla="*/ 220438 h 610964"/>
                    <a:gd name="connsiteX25" fmla="*/ 355600 w 477044"/>
                    <a:gd name="connsiteY25" fmla="*/ 82324 h 610964"/>
                    <a:gd name="connsiteX26" fmla="*/ 452334 w 477044"/>
                    <a:gd name="connsiteY26" fmla="*/ 0 h 61096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</a:cxnLst>
                  <a:rect l="l" t="t" r="r" b="b"/>
                  <a:pathLst>
                    <a:path w="477044" h="610964">
                      <a:moveTo>
                        <a:pt x="452334" y="0"/>
                      </a:moveTo>
                      <a:lnTo>
                        <a:pt x="477044" y="20412"/>
                      </a:lnTo>
                      <a:lnTo>
                        <a:pt x="443706" y="56132"/>
                      </a:lnTo>
                      <a:lnTo>
                        <a:pt x="446088" y="118044"/>
                      </a:lnTo>
                      <a:lnTo>
                        <a:pt x="412750" y="177576"/>
                      </a:lnTo>
                      <a:lnTo>
                        <a:pt x="367506" y="184720"/>
                      </a:lnTo>
                      <a:lnTo>
                        <a:pt x="336550" y="251394"/>
                      </a:lnTo>
                      <a:lnTo>
                        <a:pt x="422276" y="282350"/>
                      </a:lnTo>
                      <a:cubicBezTo>
                        <a:pt x="423068" y="309338"/>
                        <a:pt x="423862" y="336324"/>
                        <a:pt x="424656" y="363312"/>
                      </a:cubicBezTo>
                      <a:lnTo>
                        <a:pt x="384176" y="363312"/>
                      </a:lnTo>
                      <a:lnTo>
                        <a:pt x="350838" y="460944"/>
                      </a:lnTo>
                      <a:lnTo>
                        <a:pt x="298450" y="484756"/>
                      </a:lnTo>
                      <a:lnTo>
                        <a:pt x="299772" y="520458"/>
                      </a:lnTo>
                      <a:lnTo>
                        <a:pt x="246064" y="527620"/>
                      </a:lnTo>
                      <a:lnTo>
                        <a:pt x="227012" y="603820"/>
                      </a:lnTo>
                      <a:lnTo>
                        <a:pt x="172244" y="610964"/>
                      </a:lnTo>
                      <a:lnTo>
                        <a:pt x="122238" y="594294"/>
                      </a:lnTo>
                      <a:lnTo>
                        <a:pt x="81912" y="586230"/>
                      </a:lnTo>
                      <a:lnTo>
                        <a:pt x="25400" y="504600"/>
                      </a:lnTo>
                      <a:lnTo>
                        <a:pt x="0" y="396650"/>
                      </a:lnTo>
                      <a:lnTo>
                        <a:pt x="50800" y="345850"/>
                      </a:lnTo>
                      <a:lnTo>
                        <a:pt x="8630" y="261512"/>
                      </a:lnTo>
                      <a:lnTo>
                        <a:pt x="127000" y="270444"/>
                      </a:lnTo>
                      <a:lnTo>
                        <a:pt x="207964" y="227580"/>
                      </a:lnTo>
                      <a:lnTo>
                        <a:pt x="288924" y="220438"/>
                      </a:lnTo>
                      <a:lnTo>
                        <a:pt x="355600" y="82324"/>
                      </a:lnTo>
                      <a:lnTo>
                        <a:pt x="452334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50" name="フリーフォーム: 図形 449">
                  <a:extLst>
                    <a:ext uri="{FF2B5EF4-FFF2-40B4-BE49-F238E27FC236}">
                      <a16:creationId xmlns:a16="http://schemas.microsoft.com/office/drawing/2014/main" id="{FF088983-D8E1-4811-9872-F8275EBEAE9A}"/>
                    </a:ext>
                  </a:extLst>
                </p:cNvPr>
                <p:cNvSpPr/>
                <p:nvPr/>
              </p:nvSpPr>
              <p:spPr>
                <a:xfrm>
                  <a:off x="27560588" y="28136850"/>
                  <a:ext cx="373062" cy="407116"/>
                </a:xfrm>
                <a:custGeom>
                  <a:avLst/>
                  <a:gdLst>
                    <a:gd name="connsiteX0" fmla="*/ 131762 w 373062"/>
                    <a:gd name="connsiteY0" fmla="*/ 0 h 407116"/>
                    <a:gd name="connsiteX1" fmla="*/ 315912 w 373062"/>
                    <a:gd name="connsiteY1" fmla="*/ 177800 h 407116"/>
                    <a:gd name="connsiteX2" fmla="*/ 309562 w 373062"/>
                    <a:gd name="connsiteY2" fmla="*/ 215900 h 407116"/>
                    <a:gd name="connsiteX3" fmla="*/ 373062 w 373062"/>
                    <a:gd name="connsiteY3" fmla="*/ 292100 h 407116"/>
                    <a:gd name="connsiteX4" fmla="*/ 341312 w 373062"/>
                    <a:gd name="connsiteY4" fmla="*/ 374650 h 407116"/>
                    <a:gd name="connsiteX5" fmla="*/ 268266 w 373062"/>
                    <a:gd name="connsiteY5" fmla="*/ 407116 h 407116"/>
                    <a:gd name="connsiteX6" fmla="*/ 257176 w 373062"/>
                    <a:gd name="connsiteY6" fmla="*/ 369094 h 407116"/>
                    <a:gd name="connsiteX7" fmla="*/ 273844 w 373062"/>
                    <a:gd name="connsiteY7" fmla="*/ 342900 h 407116"/>
                    <a:gd name="connsiteX8" fmla="*/ 254792 w 373062"/>
                    <a:gd name="connsiteY8" fmla="*/ 311944 h 407116"/>
                    <a:gd name="connsiteX9" fmla="*/ 152400 w 373062"/>
                    <a:gd name="connsiteY9" fmla="*/ 342900 h 407116"/>
                    <a:gd name="connsiteX10" fmla="*/ 121444 w 373062"/>
                    <a:gd name="connsiteY10" fmla="*/ 316706 h 407116"/>
                    <a:gd name="connsiteX11" fmla="*/ 87184 w 373062"/>
                    <a:gd name="connsiteY11" fmla="*/ 322416 h 407116"/>
                    <a:gd name="connsiteX12" fmla="*/ 88106 w 373062"/>
                    <a:gd name="connsiteY12" fmla="*/ 321470 h 407116"/>
                    <a:gd name="connsiteX13" fmla="*/ 4762 w 373062"/>
                    <a:gd name="connsiteY13" fmla="*/ 285750 h 407116"/>
                    <a:gd name="connsiteX14" fmla="*/ 0 w 373062"/>
                    <a:gd name="connsiteY14" fmla="*/ 230982 h 407116"/>
                    <a:gd name="connsiteX15" fmla="*/ 23812 w 373062"/>
                    <a:gd name="connsiteY15" fmla="*/ 209550 h 407116"/>
                    <a:gd name="connsiteX16" fmla="*/ 30956 w 373062"/>
                    <a:gd name="connsiteY16" fmla="*/ 150018 h 407116"/>
                    <a:gd name="connsiteX17" fmla="*/ 116680 w 373062"/>
                    <a:gd name="connsiteY17" fmla="*/ 109538 h 407116"/>
                    <a:gd name="connsiteX18" fmla="*/ 124392 w 373062"/>
                    <a:gd name="connsiteY18" fmla="*/ 1580 h 407116"/>
                    <a:gd name="connsiteX19" fmla="*/ 131762 w 373062"/>
                    <a:gd name="connsiteY19" fmla="*/ 0 h 40711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</a:cxnLst>
                  <a:rect l="l" t="t" r="r" b="b"/>
                  <a:pathLst>
                    <a:path w="373062" h="407116">
                      <a:moveTo>
                        <a:pt x="131762" y="0"/>
                      </a:moveTo>
                      <a:lnTo>
                        <a:pt x="315912" y="177800"/>
                      </a:lnTo>
                      <a:lnTo>
                        <a:pt x="309562" y="215900"/>
                      </a:lnTo>
                      <a:lnTo>
                        <a:pt x="373062" y="292100"/>
                      </a:lnTo>
                      <a:lnTo>
                        <a:pt x="341312" y="374650"/>
                      </a:lnTo>
                      <a:lnTo>
                        <a:pt x="268266" y="407116"/>
                      </a:lnTo>
                      <a:lnTo>
                        <a:pt x="257176" y="369094"/>
                      </a:lnTo>
                      <a:lnTo>
                        <a:pt x="273844" y="342900"/>
                      </a:lnTo>
                      <a:lnTo>
                        <a:pt x="254792" y="311944"/>
                      </a:lnTo>
                      <a:lnTo>
                        <a:pt x="152400" y="342900"/>
                      </a:lnTo>
                      <a:lnTo>
                        <a:pt x="121444" y="316706"/>
                      </a:lnTo>
                      <a:lnTo>
                        <a:pt x="87184" y="322416"/>
                      </a:lnTo>
                      <a:lnTo>
                        <a:pt x="88106" y="321470"/>
                      </a:lnTo>
                      <a:lnTo>
                        <a:pt x="4762" y="285750"/>
                      </a:lnTo>
                      <a:lnTo>
                        <a:pt x="0" y="230982"/>
                      </a:lnTo>
                      <a:lnTo>
                        <a:pt x="23812" y="209550"/>
                      </a:lnTo>
                      <a:lnTo>
                        <a:pt x="30956" y="150018"/>
                      </a:lnTo>
                      <a:lnTo>
                        <a:pt x="116680" y="109538"/>
                      </a:lnTo>
                      <a:lnTo>
                        <a:pt x="124392" y="1580"/>
                      </a:lnTo>
                      <a:lnTo>
                        <a:pt x="131762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51" name="フリーフォーム: 図形 450">
                  <a:extLst>
                    <a:ext uri="{FF2B5EF4-FFF2-40B4-BE49-F238E27FC236}">
                      <a16:creationId xmlns:a16="http://schemas.microsoft.com/office/drawing/2014/main" id="{215A045F-945A-40EB-B46F-81BAEC9583E0}"/>
                    </a:ext>
                  </a:extLst>
                </p:cNvPr>
                <p:cNvSpPr/>
                <p:nvPr/>
              </p:nvSpPr>
              <p:spPr>
                <a:xfrm>
                  <a:off x="27496294" y="28854400"/>
                  <a:ext cx="965012" cy="749300"/>
                </a:xfrm>
                <a:custGeom>
                  <a:avLst/>
                  <a:gdLst>
                    <a:gd name="connsiteX0" fmla="*/ 843756 w 965012"/>
                    <a:gd name="connsiteY0" fmla="*/ 0 h 749300"/>
                    <a:gd name="connsiteX1" fmla="*/ 875506 w 965012"/>
                    <a:gd name="connsiteY1" fmla="*/ 38100 h 749300"/>
                    <a:gd name="connsiteX2" fmla="*/ 964406 w 965012"/>
                    <a:gd name="connsiteY2" fmla="*/ 88900 h 749300"/>
                    <a:gd name="connsiteX3" fmla="*/ 965012 w 965012"/>
                    <a:gd name="connsiteY3" fmla="*/ 112518 h 749300"/>
                    <a:gd name="connsiteX4" fmla="*/ 865346 w 965012"/>
                    <a:gd name="connsiteY4" fmla="*/ 238760 h 749300"/>
                    <a:gd name="connsiteX5" fmla="*/ 911066 w 965012"/>
                    <a:gd name="connsiteY5" fmla="*/ 337820 h 749300"/>
                    <a:gd name="connsiteX6" fmla="*/ 895826 w 965012"/>
                    <a:gd name="connsiteY6" fmla="*/ 459740 h 749300"/>
                    <a:gd name="connsiteX7" fmla="*/ 927242 w 965012"/>
                    <a:gd name="connsiteY7" fmla="*/ 487230 h 749300"/>
                    <a:gd name="connsiteX8" fmla="*/ 840582 w 965012"/>
                    <a:gd name="connsiteY8" fmla="*/ 580232 h 749300"/>
                    <a:gd name="connsiteX9" fmla="*/ 821530 w 965012"/>
                    <a:gd name="connsiteY9" fmla="*/ 575468 h 749300"/>
                    <a:gd name="connsiteX10" fmla="*/ 742950 w 965012"/>
                    <a:gd name="connsiteY10" fmla="*/ 599280 h 749300"/>
                    <a:gd name="connsiteX11" fmla="*/ 726282 w 965012"/>
                    <a:gd name="connsiteY11" fmla="*/ 718344 h 749300"/>
                    <a:gd name="connsiteX12" fmla="*/ 661986 w 965012"/>
                    <a:gd name="connsiteY12" fmla="*/ 744538 h 749300"/>
                    <a:gd name="connsiteX13" fmla="*/ 614362 w 965012"/>
                    <a:gd name="connsiteY13" fmla="*/ 701676 h 749300"/>
                    <a:gd name="connsiteX14" fmla="*/ 528638 w 965012"/>
                    <a:gd name="connsiteY14" fmla="*/ 711200 h 749300"/>
                    <a:gd name="connsiteX15" fmla="*/ 450056 w 965012"/>
                    <a:gd name="connsiteY15" fmla="*/ 749300 h 749300"/>
                    <a:gd name="connsiteX16" fmla="*/ 383382 w 965012"/>
                    <a:gd name="connsiteY16" fmla="*/ 708820 h 749300"/>
                    <a:gd name="connsiteX17" fmla="*/ 183356 w 965012"/>
                    <a:gd name="connsiteY17" fmla="*/ 711200 h 749300"/>
                    <a:gd name="connsiteX18" fmla="*/ 154128 w 965012"/>
                    <a:gd name="connsiteY18" fmla="*/ 695542 h 749300"/>
                    <a:gd name="connsiteX19" fmla="*/ 154782 w 965012"/>
                    <a:gd name="connsiteY19" fmla="*/ 694532 h 749300"/>
                    <a:gd name="connsiteX20" fmla="*/ 159544 w 965012"/>
                    <a:gd name="connsiteY20" fmla="*/ 658812 h 749300"/>
                    <a:gd name="connsiteX21" fmla="*/ 111918 w 965012"/>
                    <a:gd name="connsiteY21" fmla="*/ 637380 h 749300"/>
                    <a:gd name="connsiteX22" fmla="*/ 88106 w 965012"/>
                    <a:gd name="connsiteY22" fmla="*/ 570706 h 749300"/>
                    <a:gd name="connsiteX23" fmla="*/ 0 w 965012"/>
                    <a:gd name="connsiteY23" fmla="*/ 584994 h 749300"/>
                    <a:gd name="connsiteX24" fmla="*/ 7144 w 965012"/>
                    <a:gd name="connsiteY24" fmla="*/ 494506 h 749300"/>
                    <a:gd name="connsiteX25" fmla="*/ 2328 w 965012"/>
                    <a:gd name="connsiteY25" fmla="*/ 491784 h 749300"/>
                    <a:gd name="connsiteX26" fmla="*/ 50006 w 965012"/>
                    <a:gd name="connsiteY26" fmla="*/ 468312 h 749300"/>
                    <a:gd name="connsiteX27" fmla="*/ 97630 w 965012"/>
                    <a:gd name="connsiteY27" fmla="*/ 406400 h 749300"/>
                    <a:gd name="connsiteX28" fmla="*/ 100012 w 965012"/>
                    <a:gd name="connsiteY28" fmla="*/ 365920 h 749300"/>
                    <a:gd name="connsiteX29" fmla="*/ 150018 w 965012"/>
                    <a:gd name="connsiteY29" fmla="*/ 349250 h 749300"/>
                    <a:gd name="connsiteX30" fmla="*/ 195262 w 965012"/>
                    <a:gd name="connsiteY30" fmla="*/ 275432 h 749300"/>
                    <a:gd name="connsiteX31" fmla="*/ 269082 w 965012"/>
                    <a:gd name="connsiteY31" fmla="*/ 275432 h 749300"/>
                    <a:gd name="connsiteX32" fmla="*/ 338138 w 965012"/>
                    <a:gd name="connsiteY32" fmla="*/ 349250 h 749300"/>
                    <a:gd name="connsiteX33" fmla="*/ 373856 w 965012"/>
                    <a:gd name="connsiteY33" fmla="*/ 313532 h 749300"/>
                    <a:gd name="connsiteX34" fmla="*/ 370486 w 965012"/>
                    <a:gd name="connsiteY34" fmla="*/ 254000 h 749300"/>
                    <a:gd name="connsiteX35" fmla="*/ 462756 w 965012"/>
                    <a:gd name="connsiteY35" fmla="*/ 254000 h 749300"/>
                    <a:gd name="connsiteX36" fmla="*/ 494506 w 965012"/>
                    <a:gd name="connsiteY36" fmla="*/ 241300 h 749300"/>
                    <a:gd name="connsiteX37" fmla="*/ 500856 w 965012"/>
                    <a:gd name="connsiteY37" fmla="*/ 292100 h 749300"/>
                    <a:gd name="connsiteX38" fmla="*/ 462756 w 965012"/>
                    <a:gd name="connsiteY38" fmla="*/ 457200 h 749300"/>
                    <a:gd name="connsiteX39" fmla="*/ 519906 w 965012"/>
                    <a:gd name="connsiteY39" fmla="*/ 425450 h 749300"/>
                    <a:gd name="connsiteX40" fmla="*/ 551656 w 965012"/>
                    <a:gd name="connsiteY40" fmla="*/ 342900 h 749300"/>
                    <a:gd name="connsiteX41" fmla="*/ 678656 w 965012"/>
                    <a:gd name="connsiteY41" fmla="*/ 374650 h 749300"/>
                    <a:gd name="connsiteX42" fmla="*/ 691356 w 965012"/>
                    <a:gd name="connsiteY42" fmla="*/ 323850 h 749300"/>
                    <a:gd name="connsiteX43" fmla="*/ 564356 w 965012"/>
                    <a:gd name="connsiteY43" fmla="*/ 273050 h 749300"/>
                    <a:gd name="connsiteX44" fmla="*/ 545306 w 965012"/>
                    <a:gd name="connsiteY44" fmla="*/ 177800 h 749300"/>
                    <a:gd name="connsiteX45" fmla="*/ 799306 w 965012"/>
                    <a:gd name="connsiteY45" fmla="*/ 44450 h 749300"/>
                    <a:gd name="connsiteX46" fmla="*/ 843756 w 965012"/>
                    <a:gd name="connsiteY46" fmla="*/ 0 h 7493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</a:cxnLst>
                  <a:rect l="l" t="t" r="r" b="b"/>
                  <a:pathLst>
                    <a:path w="965012" h="749300">
                      <a:moveTo>
                        <a:pt x="843756" y="0"/>
                      </a:moveTo>
                      <a:lnTo>
                        <a:pt x="875506" y="38100"/>
                      </a:lnTo>
                      <a:lnTo>
                        <a:pt x="964406" y="88900"/>
                      </a:lnTo>
                      <a:lnTo>
                        <a:pt x="965012" y="112518"/>
                      </a:lnTo>
                      <a:lnTo>
                        <a:pt x="865346" y="238760"/>
                      </a:lnTo>
                      <a:lnTo>
                        <a:pt x="911066" y="337820"/>
                      </a:lnTo>
                      <a:lnTo>
                        <a:pt x="895826" y="459740"/>
                      </a:lnTo>
                      <a:lnTo>
                        <a:pt x="927242" y="487230"/>
                      </a:lnTo>
                      <a:lnTo>
                        <a:pt x="840582" y="580232"/>
                      </a:lnTo>
                      <a:lnTo>
                        <a:pt x="821530" y="575468"/>
                      </a:lnTo>
                      <a:lnTo>
                        <a:pt x="742950" y="599280"/>
                      </a:lnTo>
                      <a:lnTo>
                        <a:pt x="726282" y="718344"/>
                      </a:lnTo>
                      <a:lnTo>
                        <a:pt x="661986" y="744538"/>
                      </a:lnTo>
                      <a:lnTo>
                        <a:pt x="614362" y="701676"/>
                      </a:lnTo>
                      <a:lnTo>
                        <a:pt x="528638" y="711200"/>
                      </a:lnTo>
                      <a:lnTo>
                        <a:pt x="450056" y="749300"/>
                      </a:lnTo>
                      <a:lnTo>
                        <a:pt x="383382" y="708820"/>
                      </a:lnTo>
                      <a:lnTo>
                        <a:pt x="183356" y="711200"/>
                      </a:lnTo>
                      <a:lnTo>
                        <a:pt x="154128" y="695542"/>
                      </a:lnTo>
                      <a:lnTo>
                        <a:pt x="154782" y="694532"/>
                      </a:lnTo>
                      <a:lnTo>
                        <a:pt x="159544" y="658812"/>
                      </a:lnTo>
                      <a:lnTo>
                        <a:pt x="111918" y="637380"/>
                      </a:lnTo>
                      <a:lnTo>
                        <a:pt x="88106" y="570706"/>
                      </a:lnTo>
                      <a:lnTo>
                        <a:pt x="0" y="584994"/>
                      </a:lnTo>
                      <a:lnTo>
                        <a:pt x="7144" y="494506"/>
                      </a:lnTo>
                      <a:lnTo>
                        <a:pt x="2328" y="491784"/>
                      </a:lnTo>
                      <a:lnTo>
                        <a:pt x="50006" y="468312"/>
                      </a:lnTo>
                      <a:lnTo>
                        <a:pt x="97630" y="406400"/>
                      </a:lnTo>
                      <a:lnTo>
                        <a:pt x="100012" y="365920"/>
                      </a:lnTo>
                      <a:lnTo>
                        <a:pt x="150018" y="349250"/>
                      </a:lnTo>
                      <a:lnTo>
                        <a:pt x="195262" y="275432"/>
                      </a:lnTo>
                      <a:lnTo>
                        <a:pt x="269082" y="275432"/>
                      </a:lnTo>
                      <a:lnTo>
                        <a:pt x="338138" y="349250"/>
                      </a:lnTo>
                      <a:lnTo>
                        <a:pt x="373856" y="313532"/>
                      </a:lnTo>
                      <a:lnTo>
                        <a:pt x="370486" y="254000"/>
                      </a:lnTo>
                      <a:lnTo>
                        <a:pt x="462756" y="254000"/>
                      </a:lnTo>
                      <a:lnTo>
                        <a:pt x="494506" y="241300"/>
                      </a:lnTo>
                      <a:lnTo>
                        <a:pt x="500856" y="292100"/>
                      </a:lnTo>
                      <a:lnTo>
                        <a:pt x="462756" y="457200"/>
                      </a:lnTo>
                      <a:lnTo>
                        <a:pt x="519906" y="425450"/>
                      </a:lnTo>
                      <a:lnTo>
                        <a:pt x="551656" y="342900"/>
                      </a:lnTo>
                      <a:lnTo>
                        <a:pt x="678656" y="374650"/>
                      </a:lnTo>
                      <a:lnTo>
                        <a:pt x="691356" y="323850"/>
                      </a:lnTo>
                      <a:lnTo>
                        <a:pt x="564356" y="273050"/>
                      </a:lnTo>
                      <a:lnTo>
                        <a:pt x="545306" y="177800"/>
                      </a:lnTo>
                      <a:lnTo>
                        <a:pt x="799306" y="44450"/>
                      </a:lnTo>
                      <a:lnTo>
                        <a:pt x="843756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52" name="フリーフォーム: 図形 451">
                  <a:extLst>
                    <a:ext uri="{FF2B5EF4-FFF2-40B4-BE49-F238E27FC236}">
                      <a16:creationId xmlns:a16="http://schemas.microsoft.com/office/drawing/2014/main" id="{1B693117-116D-43AB-91BF-D46B5383A22A}"/>
                    </a:ext>
                  </a:extLst>
                </p:cNvPr>
                <p:cNvSpPr/>
                <p:nvPr/>
              </p:nvSpPr>
              <p:spPr>
                <a:xfrm>
                  <a:off x="27374850" y="28448794"/>
                  <a:ext cx="495300" cy="897390"/>
                </a:xfrm>
                <a:custGeom>
                  <a:avLst/>
                  <a:gdLst>
                    <a:gd name="connsiteX0" fmla="*/ 440530 w 495300"/>
                    <a:gd name="connsiteY0" fmla="*/ 0 h 897390"/>
                    <a:gd name="connsiteX1" fmla="*/ 459582 w 495300"/>
                    <a:gd name="connsiteY1" fmla="*/ 30956 h 897390"/>
                    <a:gd name="connsiteX2" fmla="*/ 442914 w 495300"/>
                    <a:gd name="connsiteY2" fmla="*/ 57150 h 897390"/>
                    <a:gd name="connsiteX3" fmla="*/ 454004 w 495300"/>
                    <a:gd name="connsiteY3" fmla="*/ 95172 h 897390"/>
                    <a:gd name="connsiteX4" fmla="*/ 412750 w 495300"/>
                    <a:gd name="connsiteY4" fmla="*/ 113506 h 897390"/>
                    <a:gd name="connsiteX5" fmla="*/ 387350 w 495300"/>
                    <a:gd name="connsiteY5" fmla="*/ 145256 h 897390"/>
                    <a:gd name="connsiteX6" fmla="*/ 368300 w 495300"/>
                    <a:gd name="connsiteY6" fmla="*/ 208756 h 897390"/>
                    <a:gd name="connsiteX7" fmla="*/ 374650 w 495300"/>
                    <a:gd name="connsiteY7" fmla="*/ 234156 h 897390"/>
                    <a:gd name="connsiteX8" fmla="*/ 228600 w 495300"/>
                    <a:gd name="connsiteY8" fmla="*/ 411956 h 897390"/>
                    <a:gd name="connsiteX9" fmla="*/ 184150 w 495300"/>
                    <a:gd name="connsiteY9" fmla="*/ 450056 h 897390"/>
                    <a:gd name="connsiteX10" fmla="*/ 190500 w 495300"/>
                    <a:gd name="connsiteY10" fmla="*/ 558006 h 897390"/>
                    <a:gd name="connsiteX11" fmla="*/ 228600 w 495300"/>
                    <a:gd name="connsiteY11" fmla="*/ 558006 h 897390"/>
                    <a:gd name="connsiteX12" fmla="*/ 241300 w 495300"/>
                    <a:gd name="connsiteY12" fmla="*/ 500856 h 897390"/>
                    <a:gd name="connsiteX13" fmla="*/ 298450 w 495300"/>
                    <a:gd name="connsiteY13" fmla="*/ 475456 h 897390"/>
                    <a:gd name="connsiteX14" fmla="*/ 298450 w 495300"/>
                    <a:gd name="connsiteY14" fmla="*/ 418306 h 897390"/>
                    <a:gd name="connsiteX15" fmla="*/ 387350 w 495300"/>
                    <a:gd name="connsiteY15" fmla="*/ 367506 h 897390"/>
                    <a:gd name="connsiteX16" fmla="*/ 387350 w 495300"/>
                    <a:gd name="connsiteY16" fmla="*/ 424656 h 897390"/>
                    <a:gd name="connsiteX17" fmla="*/ 431800 w 495300"/>
                    <a:gd name="connsiteY17" fmla="*/ 481806 h 897390"/>
                    <a:gd name="connsiteX18" fmla="*/ 419100 w 495300"/>
                    <a:gd name="connsiteY18" fmla="*/ 526256 h 897390"/>
                    <a:gd name="connsiteX19" fmla="*/ 349250 w 495300"/>
                    <a:gd name="connsiteY19" fmla="*/ 507206 h 897390"/>
                    <a:gd name="connsiteX20" fmla="*/ 336550 w 495300"/>
                    <a:gd name="connsiteY20" fmla="*/ 545306 h 897390"/>
                    <a:gd name="connsiteX21" fmla="*/ 374650 w 495300"/>
                    <a:gd name="connsiteY21" fmla="*/ 583406 h 897390"/>
                    <a:gd name="connsiteX22" fmla="*/ 431800 w 495300"/>
                    <a:gd name="connsiteY22" fmla="*/ 583406 h 897390"/>
                    <a:gd name="connsiteX23" fmla="*/ 488950 w 495300"/>
                    <a:gd name="connsiteY23" fmla="*/ 659606 h 897390"/>
                    <a:gd name="connsiteX24" fmla="*/ 491930 w 495300"/>
                    <a:gd name="connsiteY24" fmla="*/ 659606 h 897390"/>
                    <a:gd name="connsiteX25" fmla="*/ 495300 w 495300"/>
                    <a:gd name="connsiteY25" fmla="*/ 719138 h 897390"/>
                    <a:gd name="connsiteX26" fmla="*/ 459582 w 495300"/>
                    <a:gd name="connsiteY26" fmla="*/ 754856 h 897390"/>
                    <a:gd name="connsiteX27" fmla="*/ 390526 w 495300"/>
                    <a:gd name="connsiteY27" fmla="*/ 681038 h 897390"/>
                    <a:gd name="connsiteX28" fmla="*/ 316706 w 495300"/>
                    <a:gd name="connsiteY28" fmla="*/ 681038 h 897390"/>
                    <a:gd name="connsiteX29" fmla="*/ 271462 w 495300"/>
                    <a:gd name="connsiteY29" fmla="*/ 754856 h 897390"/>
                    <a:gd name="connsiteX30" fmla="*/ 221456 w 495300"/>
                    <a:gd name="connsiteY30" fmla="*/ 771526 h 897390"/>
                    <a:gd name="connsiteX31" fmla="*/ 219074 w 495300"/>
                    <a:gd name="connsiteY31" fmla="*/ 812006 h 897390"/>
                    <a:gd name="connsiteX32" fmla="*/ 171450 w 495300"/>
                    <a:gd name="connsiteY32" fmla="*/ 873918 h 897390"/>
                    <a:gd name="connsiteX33" fmla="*/ 123772 w 495300"/>
                    <a:gd name="connsiteY33" fmla="*/ 897390 h 897390"/>
                    <a:gd name="connsiteX34" fmla="*/ 19050 w 495300"/>
                    <a:gd name="connsiteY34" fmla="*/ 838200 h 897390"/>
                    <a:gd name="connsiteX35" fmla="*/ 1322 w 495300"/>
                    <a:gd name="connsiteY35" fmla="*/ 840564 h 897390"/>
                    <a:gd name="connsiteX36" fmla="*/ 0 w 495300"/>
                    <a:gd name="connsiteY36" fmla="*/ 804862 h 897390"/>
                    <a:gd name="connsiteX37" fmla="*/ 52388 w 495300"/>
                    <a:gd name="connsiteY37" fmla="*/ 781050 h 897390"/>
                    <a:gd name="connsiteX38" fmla="*/ 85726 w 495300"/>
                    <a:gd name="connsiteY38" fmla="*/ 683418 h 897390"/>
                    <a:gd name="connsiteX39" fmla="*/ 126206 w 495300"/>
                    <a:gd name="connsiteY39" fmla="*/ 683418 h 897390"/>
                    <a:gd name="connsiteX40" fmla="*/ 123826 w 495300"/>
                    <a:gd name="connsiteY40" fmla="*/ 602456 h 897390"/>
                    <a:gd name="connsiteX41" fmla="*/ 38100 w 495300"/>
                    <a:gd name="connsiteY41" fmla="*/ 571500 h 897390"/>
                    <a:gd name="connsiteX42" fmla="*/ 69056 w 495300"/>
                    <a:gd name="connsiteY42" fmla="*/ 504826 h 897390"/>
                    <a:gd name="connsiteX43" fmla="*/ 114300 w 495300"/>
                    <a:gd name="connsiteY43" fmla="*/ 497682 h 897390"/>
                    <a:gd name="connsiteX44" fmla="*/ 147638 w 495300"/>
                    <a:gd name="connsiteY44" fmla="*/ 438150 h 897390"/>
                    <a:gd name="connsiteX45" fmla="*/ 145256 w 495300"/>
                    <a:gd name="connsiteY45" fmla="*/ 376238 h 897390"/>
                    <a:gd name="connsiteX46" fmla="*/ 178594 w 495300"/>
                    <a:gd name="connsiteY46" fmla="*/ 340518 h 897390"/>
                    <a:gd name="connsiteX47" fmla="*/ 153884 w 495300"/>
                    <a:gd name="connsiteY47" fmla="*/ 320106 h 897390"/>
                    <a:gd name="connsiteX48" fmla="*/ 169070 w 495300"/>
                    <a:gd name="connsiteY48" fmla="*/ 307182 h 897390"/>
                    <a:gd name="connsiteX49" fmla="*/ 97630 w 495300"/>
                    <a:gd name="connsiteY49" fmla="*/ 245270 h 897390"/>
                    <a:gd name="connsiteX50" fmla="*/ 109538 w 495300"/>
                    <a:gd name="connsiteY50" fmla="*/ 152400 h 897390"/>
                    <a:gd name="connsiteX51" fmla="*/ 185738 w 495300"/>
                    <a:gd name="connsiteY51" fmla="*/ 100012 h 897390"/>
                    <a:gd name="connsiteX52" fmla="*/ 272922 w 495300"/>
                    <a:gd name="connsiteY52" fmla="*/ 10472 h 897390"/>
                    <a:gd name="connsiteX53" fmla="*/ 307182 w 495300"/>
                    <a:gd name="connsiteY53" fmla="*/ 4762 h 897390"/>
                    <a:gd name="connsiteX54" fmla="*/ 338138 w 495300"/>
                    <a:gd name="connsiteY54" fmla="*/ 30956 h 897390"/>
                    <a:gd name="connsiteX55" fmla="*/ 440530 w 495300"/>
                    <a:gd name="connsiteY55" fmla="*/ 0 h 89739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</a:cxnLst>
                  <a:rect l="l" t="t" r="r" b="b"/>
                  <a:pathLst>
                    <a:path w="495300" h="897390">
                      <a:moveTo>
                        <a:pt x="440530" y="0"/>
                      </a:moveTo>
                      <a:lnTo>
                        <a:pt x="459582" y="30956"/>
                      </a:lnTo>
                      <a:lnTo>
                        <a:pt x="442914" y="57150"/>
                      </a:lnTo>
                      <a:lnTo>
                        <a:pt x="454004" y="95172"/>
                      </a:lnTo>
                      <a:lnTo>
                        <a:pt x="412750" y="113506"/>
                      </a:lnTo>
                      <a:lnTo>
                        <a:pt x="387350" y="145256"/>
                      </a:lnTo>
                      <a:lnTo>
                        <a:pt x="368300" y="208756"/>
                      </a:lnTo>
                      <a:lnTo>
                        <a:pt x="374650" y="234156"/>
                      </a:lnTo>
                      <a:lnTo>
                        <a:pt x="228600" y="411956"/>
                      </a:lnTo>
                      <a:lnTo>
                        <a:pt x="184150" y="450056"/>
                      </a:lnTo>
                      <a:lnTo>
                        <a:pt x="190500" y="558006"/>
                      </a:lnTo>
                      <a:lnTo>
                        <a:pt x="228600" y="558006"/>
                      </a:lnTo>
                      <a:lnTo>
                        <a:pt x="241300" y="500856"/>
                      </a:lnTo>
                      <a:lnTo>
                        <a:pt x="298450" y="475456"/>
                      </a:lnTo>
                      <a:lnTo>
                        <a:pt x="298450" y="418306"/>
                      </a:lnTo>
                      <a:lnTo>
                        <a:pt x="387350" y="367506"/>
                      </a:lnTo>
                      <a:lnTo>
                        <a:pt x="387350" y="424656"/>
                      </a:lnTo>
                      <a:lnTo>
                        <a:pt x="431800" y="481806"/>
                      </a:lnTo>
                      <a:lnTo>
                        <a:pt x="419100" y="526256"/>
                      </a:lnTo>
                      <a:lnTo>
                        <a:pt x="349250" y="507206"/>
                      </a:lnTo>
                      <a:lnTo>
                        <a:pt x="336550" y="545306"/>
                      </a:lnTo>
                      <a:lnTo>
                        <a:pt x="374650" y="583406"/>
                      </a:lnTo>
                      <a:lnTo>
                        <a:pt x="431800" y="583406"/>
                      </a:lnTo>
                      <a:lnTo>
                        <a:pt x="488950" y="659606"/>
                      </a:lnTo>
                      <a:lnTo>
                        <a:pt x="491930" y="659606"/>
                      </a:lnTo>
                      <a:lnTo>
                        <a:pt x="495300" y="719138"/>
                      </a:lnTo>
                      <a:lnTo>
                        <a:pt x="459582" y="754856"/>
                      </a:lnTo>
                      <a:lnTo>
                        <a:pt x="390526" y="681038"/>
                      </a:lnTo>
                      <a:lnTo>
                        <a:pt x="316706" y="681038"/>
                      </a:lnTo>
                      <a:lnTo>
                        <a:pt x="271462" y="754856"/>
                      </a:lnTo>
                      <a:lnTo>
                        <a:pt x="221456" y="771526"/>
                      </a:lnTo>
                      <a:lnTo>
                        <a:pt x="219074" y="812006"/>
                      </a:lnTo>
                      <a:lnTo>
                        <a:pt x="171450" y="873918"/>
                      </a:lnTo>
                      <a:lnTo>
                        <a:pt x="123772" y="897390"/>
                      </a:lnTo>
                      <a:lnTo>
                        <a:pt x="19050" y="838200"/>
                      </a:lnTo>
                      <a:lnTo>
                        <a:pt x="1322" y="840564"/>
                      </a:lnTo>
                      <a:lnTo>
                        <a:pt x="0" y="804862"/>
                      </a:lnTo>
                      <a:lnTo>
                        <a:pt x="52388" y="781050"/>
                      </a:lnTo>
                      <a:lnTo>
                        <a:pt x="85726" y="683418"/>
                      </a:lnTo>
                      <a:lnTo>
                        <a:pt x="126206" y="683418"/>
                      </a:lnTo>
                      <a:cubicBezTo>
                        <a:pt x="125412" y="656430"/>
                        <a:pt x="124618" y="629444"/>
                        <a:pt x="123826" y="602456"/>
                      </a:cubicBezTo>
                      <a:lnTo>
                        <a:pt x="38100" y="571500"/>
                      </a:lnTo>
                      <a:lnTo>
                        <a:pt x="69056" y="504826"/>
                      </a:lnTo>
                      <a:lnTo>
                        <a:pt x="114300" y="497682"/>
                      </a:lnTo>
                      <a:lnTo>
                        <a:pt x="147638" y="438150"/>
                      </a:lnTo>
                      <a:lnTo>
                        <a:pt x="145256" y="376238"/>
                      </a:lnTo>
                      <a:lnTo>
                        <a:pt x="178594" y="340518"/>
                      </a:lnTo>
                      <a:lnTo>
                        <a:pt x="153884" y="320106"/>
                      </a:lnTo>
                      <a:lnTo>
                        <a:pt x="169070" y="307182"/>
                      </a:lnTo>
                      <a:lnTo>
                        <a:pt x="97630" y="245270"/>
                      </a:lnTo>
                      <a:lnTo>
                        <a:pt x="109538" y="152400"/>
                      </a:lnTo>
                      <a:lnTo>
                        <a:pt x="185738" y="100012"/>
                      </a:lnTo>
                      <a:lnTo>
                        <a:pt x="272922" y="10472"/>
                      </a:lnTo>
                      <a:lnTo>
                        <a:pt x="307182" y="4762"/>
                      </a:lnTo>
                      <a:lnTo>
                        <a:pt x="338138" y="30956"/>
                      </a:lnTo>
                      <a:lnTo>
                        <a:pt x="440530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53" name="フリーフォーム: 図形 452">
                  <a:extLst>
                    <a:ext uri="{FF2B5EF4-FFF2-40B4-BE49-F238E27FC236}">
                      <a16:creationId xmlns:a16="http://schemas.microsoft.com/office/drawing/2014/main" id="{B105D6CA-C9A8-4F92-912D-06B5A9B00BEA}"/>
                    </a:ext>
                  </a:extLst>
                </p:cNvPr>
                <p:cNvSpPr/>
                <p:nvPr/>
              </p:nvSpPr>
              <p:spPr>
                <a:xfrm>
                  <a:off x="27529632" y="29341630"/>
                  <a:ext cx="1077370" cy="712126"/>
                </a:xfrm>
                <a:custGeom>
                  <a:avLst/>
                  <a:gdLst>
                    <a:gd name="connsiteX0" fmla="*/ 893904 w 1077370"/>
                    <a:gd name="connsiteY0" fmla="*/ 0 h 712126"/>
                    <a:gd name="connsiteX1" fmla="*/ 1045368 w 1077370"/>
                    <a:gd name="connsiteY1" fmla="*/ 132530 h 712126"/>
                    <a:gd name="connsiteX2" fmla="*/ 1060608 w 1077370"/>
                    <a:gd name="connsiteY2" fmla="*/ 284930 h 712126"/>
                    <a:gd name="connsiteX3" fmla="*/ 1077370 w 1077370"/>
                    <a:gd name="connsiteY3" fmla="*/ 287196 h 712126"/>
                    <a:gd name="connsiteX4" fmla="*/ 1002506 w 1077370"/>
                    <a:gd name="connsiteY4" fmla="*/ 350176 h 712126"/>
                    <a:gd name="connsiteX5" fmla="*/ 1000124 w 1077370"/>
                    <a:gd name="connsiteY5" fmla="*/ 423994 h 712126"/>
                    <a:gd name="connsiteX6" fmla="*/ 869156 w 1077370"/>
                    <a:gd name="connsiteY6" fmla="*/ 416850 h 712126"/>
                    <a:gd name="connsiteX7" fmla="*/ 766762 w 1077370"/>
                    <a:gd name="connsiteY7" fmla="*/ 423994 h 712126"/>
                    <a:gd name="connsiteX8" fmla="*/ 728662 w 1077370"/>
                    <a:gd name="connsiteY8" fmla="*/ 474002 h 712126"/>
                    <a:gd name="connsiteX9" fmla="*/ 671512 w 1077370"/>
                    <a:gd name="connsiteY9" fmla="*/ 485908 h 712126"/>
                    <a:gd name="connsiteX10" fmla="*/ 566736 w 1077370"/>
                    <a:gd name="connsiteY10" fmla="*/ 628782 h 712126"/>
                    <a:gd name="connsiteX11" fmla="*/ 473868 w 1077370"/>
                    <a:gd name="connsiteY11" fmla="*/ 654976 h 712126"/>
                    <a:gd name="connsiteX12" fmla="*/ 385744 w 1077370"/>
                    <a:gd name="connsiteY12" fmla="*/ 701278 h 712126"/>
                    <a:gd name="connsiteX13" fmla="*/ 252412 w 1077370"/>
                    <a:gd name="connsiteY13" fmla="*/ 690694 h 712126"/>
                    <a:gd name="connsiteX14" fmla="*/ 207168 w 1077370"/>
                    <a:gd name="connsiteY14" fmla="*/ 712126 h 712126"/>
                    <a:gd name="connsiteX15" fmla="*/ 142874 w 1077370"/>
                    <a:gd name="connsiteY15" fmla="*/ 671646 h 712126"/>
                    <a:gd name="connsiteX16" fmla="*/ 69056 w 1077370"/>
                    <a:gd name="connsiteY16" fmla="*/ 647834 h 712126"/>
                    <a:gd name="connsiteX17" fmla="*/ 64292 w 1077370"/>
                    <a:gd name="connsiteY17" fmla="*/ 554964 h 712126"/>
                    <a:gd name="connsiteX18" fmla="*/ 38100 w 1077370"/>
                    <a:gd name="connsiteY18" fmla="*/ 524008 h 712126"/>
                    <a:gd name="connsiteX19" fmla="*/ 50006 w 1077370"/>
                    <a:gd name="connsiteY19" fmla="*/ 450190 h 712126"/>
                    <a:gd name="connsiteX20" fmla="*/ 0 w 1077370"/>
                    <a:gd name="connsiteY20" fmla="*/ 404946 h 712126"/>
                    <a:gd name="connsiteX21" fmla="*/ 23812 w 1077370"/>
                    <a:gd name="connsiteY21" fmla="*/ 383514 h 712126"/>
                    <a:gd name="connsiteX22" fmla="*/ 11906 w 1077370"/>
                    <a:gd name="connsiteY22" fmla="*/ 321602 h 712126"/>
                    <a:gd name="connsiteX23" fmla="*/ 71436 w 1077370"/>
                    <a:gd name="connsiteY23" fmla="*/ 321602 h 712126"/>
                    <a:gd name="connsiteX24" fmla="*/ 95248 w 1077370"/>
                    <a:gd name="connsiteY24" fmla="*/ 247782 h 712126"/>
                    <a:gd name="connsiteX25" fmla="*/ 120790 w 1077370"/>
                    <a:gd name="connsiteY25" fmla="*/ 208312 h 712126"/>
                    <a:gd name="connsiteX26" fmla="*/ 150018 w 1077370"/>
                    <a:gd name="connsiteY26" fmla="*/ 223970 h 712126"/>
                    <a:gd name="connsiteX27" fmla="*/ 350044 w 1077370"/>
                    <a:gd name="connsiteY27" fmla="*/ 221590 h 712126"/>
                    <a:gd name="connsiteX28" fmla="*/ 416718 w 1077370"/>
                    <a:gd name="connsiteY28" fmla="*/ 262070 h 712126"/>
                    <a:gd name="connsiteX29" fmla="*/ 495300 w 1077370"/>
                    <a:gd name="connsiteY29" fmla="*/ 223970 h 712126"/>
                    <a:gd name="connsiteX30" fmla="*/ 581024 w 1077370"/>
                    <a:gd name="connsiteY30" fmla="*/ 214446 h 712126"/>
                    <a:gd name="connsiteX31" fmla="*/ 628648 w 1077370"/>
                    <a:gd name="connsiteY31" fmla="*/ 257308 h 712126"/>
                    <a:gd name="connsiteX32" fmla="*/ 692944 w 1077370"/>
                    <a:gd name="connsiteY32" fmla="*/ 231114 h 712126"/>
                    <a:gd name="connsiteX33" fmla="*/ 709612 w 1077370"/>
                    <a:gd name="connsiteY33" fmla="*/ 112050 h 712126"/>
                    <a:gd name="connsiteX34" fmla="*/ 788192 w 1077370"/>
                    <a:gd name="connsiteY34" fmla="*/ 88238 h 712126"/>
                    <a:gd name="connsiteX35" fmla="*/ 807244 w 1077370"/>
                    <a:gd name="connsiteY35" fmla="*/ 93002 h 712126"/>
                    <a:gd name="connsiteX36" fmla="*/ 893904 w 1077370"/>
                    <a:gd name="connsiteY36" fmla="*/ 0 h 71212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</a:cxnLst>
                  <a:rect l="l" t="t" r="r" b="b"/>
                  <a:pathLst>
                    <a:path w="1077370" h="712126">
                      <a:moveTo>
                        <a:pt x="893904" y="0"/>
                      </a:moveTo>
                      <a:lnTo>
                        <a:pt x="1045368" y="132530"/>
                      </a:lnTo>
                      <a:lnTo>
                        <a:pt x="1060608" y="284930"/>
                      </a:lnTo>
                      <a:lnTo>
                        <a:pt x="1077370" y="287196"/>
                      </a:lnTo>
                      <a:lnTo>
                        <a:pt x="1002506" y="350176"/>
                      </a:lnTo>
                      <a:lnTo>
                        <a:pt x="1000124" y="423994"/>
                      </a:lnTo>
                      <a:lnTo>
                        <a:pt x="869156" y="416850"/>
                      </a:lnTo>
                      <a:lnTo>
                        <a:pt x="766762" y="423994"/>
                      </a:lnTo>
                      <a:lnTo>
                        <a:pt x="728662" y="474002"/>
                      </a:lnTo>
                      <a:lnTo>
                        <a:pt x="671512" y="485908"/>
                      </a:lnTo>
                      <a:lnTo>
                        <a:pt x="566736" y="628782"/>
                      </a:lnTo>
                      <a:lnTo>
                        <a:pt x="473868" y="654976"/>
                      </a:lnTo>
                      <a:lnTo>
                        <a:pt x="385744" y="701278"/>
                      </a:lnTo>
                      <a:lnTo>
                        <a:pt x="252412" y="690694"/>
                      </a:lnTo>
                      <a:lnTo>
                        <a:pt x="207168" y="712126"/>
                      </a:lnTo>
                      <a:lnTo>
                        <a:pt x="142874" y="671646"/>
                      </a:lnTo>
                      <a:lnTo>
                        <a:pt x="69056" y="647834"/>
                      </a:lnTo>
                      <a:lnTo>
                        <a:pt x="64292" y="554964"/>
                      </a:lnTo>
                      <a:lnTo>
                        <a:pt x="38100" y="524008"/>
                      </a:lnTo>
                      <a:lnTo>
                        <a:pt x="50006" y="450190"/>
                      </a:lnTo>
                      <a:lnTo>
                        <a:pt x="0" y="404946"/>
                      </a:lnTo>
                      <a:lnTo>
                        <a:pt x="23812" y="383514"/>
                      </a:lnTo>
                      <a:lnTo>
                        <a:pt x="11906" y="321602"/>
                      </a:lnTo>
                      <a:lnTo>
                        <a:pt x="71436" y="321602"/>
                      </a:lnTo>
                      <a:lnTo>
                        <a:pt x="95248" y="247782"/>
                      </a:lnTo>
                      <a:lnTo>
                        <a:pt x="120790" y="208312"/>
                      </a:lnTo>
                      <a:lnTo>
                        <a:pt x="150018" y="223970"/>
                      </a:lnTo>
                      <a:lnTo>
                        <a:pt x="350044" y="221590"/>
                      </a:lnTo>
                      <a:lnTo>
                        <a:pt x="416718" y="262070"/>
                      </a:lnTo>
                      <a:lnTo>
                        <a:pt x="495300" y="223970"/>
                      </a:lnTo>
                      <a:lnTo>
                        <a:pt x="581024" y="214446"/>
                      </a:lnTo>
                      <a:lnTo>
                        <a:pt x="628648" y="257308"/>
                      </a:lnTo>
                      <a:lnTo>
                        <a:pt x="692944" y="231114"/>
                      </a:lnTo>
                      <a:lnTo>
                        <a:pt x="709612" y="112050"/>
                      </a:lnTo>
                      <a:lnTo>
                        <a:pt x="788192" y="88238"/>
                      </a:lnTo>
                      <a:lnTo>
                        <a:pt x="807244" y="93002"/>
                      </a:lnTo>
                      <a:lnTo>
                        <a:pt x="893904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54" name="フリーフォーム: 図形 453">
                  <a:extLst>
                    <a:ext uri="{FF2B5EF4-FFF2-40B4-BE49-F238E27FC236}">
                      <a16:creationId xmlns:a16="http://schemas.microsoft.com/office/drawing/2014/main" id="{B933F123-70C0-4FD1-AF74-A200303C1D9F}"/>
                    </a:ext>
                  </a:extLst>
                </p:cNvPr>
                <p:cNvSpPr/>
                <p:nvPr/>
              </p:nvSpPr>
              <p:spPr>
                <a:xfrm>
                  <a:off x="28115148" y="29628826"/>
                  <a:ext cx="1323356" cy="1311118"/>
                </a:xfrm>
                <a:custGeom>
                  <a:avLst/>
                  <a:gdLst>
                    <a:gd name="connsiteX0" fmla="*/ 491854 w 1323356"/>
                    <a:gd name="connsiteY0" fmla="*/ 0 h 1311118"/>
                    <a:gd name="connsiteX1" fmla="*/ 757032 w 1323356"/>
                    <a:gd name="connsiteY1" fmla="*/ 35834 h 1311118"/>
                    <a:gd name="connsiteX2" fmla="*/ 939912 w 1323356"/>
                    <a:gd name="connsiteY2" fmla="*/ 89174 h 1311118"/>
                    <a:gd name="connsiteX3" fmla="*/ 1008492 w 1323356"/>
                    <a:gd name="connsiteY3" fmla="*/ 127274 h 1311118"/>
                    <a:gd name="connsiteX4" fmla="*/ 1061832 w 1323356"/>
                    <a:gd name="connsiteY4" fmla="*/ 96794 h 1311118"/>
                    <a:gd name="connsiteX5" fmla="*/ 1138032 w 1323356"/>
                    <a:gd name="connsiteY5" fmla="*/ 73934 h 1311118"/>
                    <a:gd name="connsiteX6" fmla="*/ 1214232 w 1323356"/>
                    <a:gd name="connsiteY6" fmla="*/ 112034 h 1311118"/>
                    <a:gd name="connsiteX7" fmla="*/ 1220726 w 1323356"/>
                    <a:gd name="connsiteY7" fmla="*/ 106030 h 1311118"/>
                    <a:gd name="connsiteX8" fmla="*/ 1221852 w 1323356"/>
                    <a:gd name="connsiteY8" fmla="*/ 112034 h 1311118"/>
                    <a:gd name="connsiteX9" fmla="*/ 1323356 w 1323356"/>
                    <a:gd name="connsiteY9" fmla="*/ 224222 h 1311118"/>
                    <a:gd name="connsiteX10" fmla="*/ 1236140 w 1323356"/>
                    <a:gd name="connsiteY10" fmla="*/ 296342 h 1311118"/>
                    <a:gd name="connsiteX11" fmla="*/ 1236140 w 1323356"/>
                    <a:gd name="connsiteY11" fmla="*/ 339206 h 1311118"/>
                    <a:gd name="connsiteX12" fmla="*/ 1128984 w 1323356"/>
                    <a:gd name="connsiteY12" fmla="*/ 339206 h 1311118"/>
                    <a:gd name="connsiteX13" fmla="*/ 1124220 w 1323356"/>
                    <a:gd name="connsiteY13" fmla="*/ 398738 h 1311118"/>
                    <a:gd name="connsiteX14" fmla="*/ 974202 w 1323356"/>
                    <a:gd name="connsiteY14" fmla="*/ 463030 h 1311118"/>
                    <a:gd name="connsiteX15" fmla="*/ 852758 w 1323356"/>
                    <a:gd name="connsiteY15" fmla="*/ 427312 h 1311118"/>
                    <a:gd name="connsiteX16" fmla="*/ 788464 w 1323356"/>
                    <a:gd name="connsiteY16" fmla="*/ 553518 h 1311118"/>
                    <a:gd name="connsiteX17" fmla="*/ 731316 w 1323356"/>
                    <a:gd name="connsiteY17" fmla="*/ 572568 h 1311118"/>
                    <a:gd name="connsiteX18" fmla="*/ 576532 w 1323356"/>
                    <a:gd name="connsiteY18" fmla="*/ 841650 h 1311118"/>
                    <a:gd name="connsiteX19" fmla="*/ 612252 w 1323356"/>
                    <a:gd name="connsiteY19" fmla="*/ 929754 h 1311118"/>
                    <a:gd name="connsiteX20" fmla="*/ 678928 w 1323356"/>
                    <a:gd name="connsiteY20" fmla="*/ 939280 h 1311118"/>
                    <a:gd name="connsiteX21" fmla="*/ 678928 w 1323356"/>
                    <a:gd name="connsiteY21" fmla="*/ 994050 h 1311118"/>
                    <a:gd name="connsiteX22" fmla="*/ 736076 w 1323356"/>
                    <a:gd name="connsiteY22" fmla="*/ 1003574 h 1311118"/>
                    <a:gd name="connsiteX23" fmla="*/ 755128 w 1323356"/>
                    <a:gd name="connsiteY23" fmla="*/ 1027386 h 1311118"/>
                    <a:gd name="connsiteX24" fmla="*/ 721790 w 1323356"/>
                    <a:gd name="connsiteY24" fmla="*/ 1070250 h 1311118"/>
                    <a:gd name="connsiteX25" fmla="*/ 678264 w 1323356"/>
                    <a:gd name="connsiteY25" fmla="*/ 1068074 h 1311118"/>
                    <a:gd name="connsiteX26" fmla="*/ 678928 w 1323356"/>
                    <a:gd name="connsiteY26" fmla="*/ 1058342 h 1311118"/>
                    <a:gd name="connsiteX27" fmla="*/ 607490 w 1323356"/>
                    <a:gd name="connsiteY27" fmla="*/ 1051198 h 1311118"/>
                    <a:gd name="connsiteX28" fmla="*/ 569390 w 1323356"/>
                    <a:gd name="connsiteY28" fmla="*/ 1089298 h 1311118"/>
                    <a:gd name="connsiteX29" fmla="*/ 564628 w 1323356"/>
                    <a:gd name="connsiteY29" fmla="*/ 1163118 h 1311118"/>
                    <a:gd name="connsiteX30" fmla="*/ 524146 w 1323356"/>
                    <a:gd name="connsiteY30" fmla="*/ 1210742 h 1311118"/>
                    <a:gd name="connsiteX31" fmla="*/ 381272 w 1323356"/>
                    <a:gd name="connsiteY31" fmla="*/ 1148830 h 1311118"/>
                    <a:gd name="connsiteX32" fmla="*/ 314596 w 1323356"/>
                    <a:gd name="connsiteY32" fmla="*/ 1155974 h 1311118"/>
                    <a:gd name="connsiteX33" fmla="*/ 309832 w 1323356"/>
                    <a:gd name="connsiteY33" fmla="*/ 1215506 h 1311118"/>
                    <a:gd name="connsiteX34" fmla="*/ 178864 w 1323356"/>
                    <a:gd name="connsiteY34" fmla="*/ 1305994 h 1311118"/>
                    <a:gd name="connsiteX35" fmla="*/ 43948 w 1323356"/>
                    <a:gd name="connsiteY35" fmla="*/ 1311118 h 1311118"/>
                    <a:gd name="connsiteX36" fmla="*/ 45516 w 1323356"/>
                    <a:gd name="connsiteY36" fmla="*/ 1308374 h 1311118"/>
                    <a:gd name="connsiteX37" fmla="*/ 31228 w 1323356"/>
                    <a:gd name="connsiteY37" fmla="*/ 1232174 h 1311118"/>
                    <a:gd name="connsiteX38" fmla="*/ 0 w 1323356"/>
                    <a:gd name="connsiteY38" fmla="*/ 1219956 h 1311118"/>
                    <a:gd name="connsiteX39" fmla="*/ 2652 w 1323356"/>
                    <a:gd name="connsiteY39" fmla="*/ 1219474 h 1311118"/>
                    <a:gd name="connsiteX40" fmla="*/ 97902 w 1323356"/>
                    <a:gd name="connsiteY40" fmla="*/ 1098824 h 1311118"/>
                    <a:gd name="connsiteX41" fmla="*/ 74316 w 1323356"/>
                    <a:gd name="connsiteY41" fmla="*/ 1023352 h 1311118"/>
                    <a:gd name="connsiteX42" fmla="*/ 166958 w 1323356"/>
                    <a:gd name="connsiteY42" fmla="*/ 1025006 h 1311118"/>
                    <a:gd name="connsiteX43" fmla="*/ 195532 w 1323356"/>
                    <a:gd name="connsiteY43" fmla="*/ 986906 h 1311118"/>
                    <a:gd name="connsiteX44" fmla="*/ 250302 w 1323356"/>
                    <a:gd name="connsiteY44" fmla="*/ 853554 h 1311118"/>
                    <a:gd name="connsiteX45" fmla="*/ 302690 w 1323356"/>
                    <a:gd name="connsiteY45" fmla="*/ 748780 h 1311118"/>
                    <a:gd name="connsiteX46" fmla="*/ 288402 w 1323356"/>
                    <a:gd name="connsiteY46" fmla="*/ 729730 h 1311118"/>
                    <a:gd name="connsiteX47" fmla="*/ 243158 w 1323356"/>
                    <a:gd name="connsiteY47" fmla="*/ 684486 h 1311118"/>
                    <a:gd name="connsiteX48" fmla="*/ 240776 w 1323356"/>
                    <a:gd name="connsiteY48" fmla="*/ 539230 h 1311118"/>
                    <a:gd name="connsiteX49" fmla="*/ 312216 w 1323356"/>
                    <a:gd name="connsiteY49" fmla="*/ 455886 h 1311118"/>
                    <a:gd name="connsiteX50" fmla="*/ 271732 w 1323356"/>
                    <a:gd name="connsiteY50" fmla="*/ 365398 h 1311118"/>
                    <a:gd name="connsiteX51" fmla="*/ 357458 w 1323356"/>
                    <a:gd name="connsiteY51" fmla="*/ 246338 h 1311118"/>
                    <a:gd name="connsiteX52" fmla="*/ 409846 w 1323356"/>
                    <a:gd name="connsiteY52" fmla="*/ 193950 h 1311118"/>
                    <a:gd name="connsiteX53" fmla="*/ 387036 w 1323356"/>
                    <a:gd name="connsiteY53" fmla="*/ 135294 h 1311118"/>
                    <a:gd name="connsiteX54" fmla="*/ 414608 w 1323356"/>
                    <a:gd name="connsiteY54" fmla="*/ 136798 h 1311118"/>
                    <a:gd name="connsiteX55" fmla="*/ 416990 w 1323356"/>
                    <a:gd name="connsiteY55" fmla="*/ 62980 h 1311118"/>
                    <a:gd name="connsiteX56" fmla="*/ 491854 w 1323356"/>
                    <a:gd name="connsiteY56" fmla="*/ 0 h 131111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</a:cxnLst>
                  <a:rect l="l" t="t" r="r" b="b"/>
                  <a:pathLst>
                    <a:path w="1323356" h="1311118">
                      <a:moveTo>
                        <a:pt x="491854" y="0"/>
                      </a:moveTo>
                      <a:lnTo>
                        <a:pt x="757032" y="35834"/>
                      </a:lnTo>
                      <a:lnTo>
                        <a:pt x="939912" y="89174"/>
                      </a:lnTo>
                      <a:lnTo>
                        <a:pt x="1008492" y="127274"/>
                      </a:lnTo>
                      <a:lnTo>
                        <a:pt x="1061832" y="96794"/>
                      </a:lnTo>
                      <a:lnTo>
                        <a:pt x="1138032" y="73934"/>
                      </a:lnTo>
                      <a:lnTo>
                        <a:pt x="1214232" y="112034"/>
                      </a:lnTo>
                      <a:lnTo>
                        <a:pt x="1220726" y="106030"/>
                      </a:lnTo>
                      <a:lnTo>
                        <a:pt x="1221852" y="112034"/>
                      </a:lnTo>
                      <a:lnTo>
                        <a:pt x="1323356" y="224222"/>
                      </a:lnTo>
                      <a:lnTo>
                        <a:pt x="1236140" y="296342"/>
                      </a:lnTo>
                      <a:lnTo>
                        <a:pt x="1236140" y="339206"/>
                      </a:lnTo>
                      <a:lnTo>
                        <a:pt x="1128984" y="339206"/>
                      </a:lnTo>
                      <a:lnTo>
                        <a:pt x="1124220" y="398738"/>
                      </a:lnTo>
                      <a:lnTo>
                        <a:pt x="974202" y="463030"/>
                      </a:lnTo>
                      <a:lnTo>
                        <a:pt x="852758" y="427312"/>
                      </a:lnTo>
                      <a:lnTo>
                        <a:pt x="788464" y="553518"/>
                      </a:lnTo>
                      <a:lnTo>
                        <a:pt x="731316" y="572568"/>
                      </a:lnTo>
                      <a:lnTo>
                        <a:pt x="576532" y="841650"/>
                      </a:lnTo>
                      <a:lnTo>
                        <a:pt x="612252" y="929754"/>
                      </a:lnTo>
                      <a:lnTo>
                        <a:pt x="678928" y="939280"/>
                      </a:lnTo>
                      <a:lnTo>
                        <a:pt x="678928" y="994050"/>
                      </a:lnTo>
                      <a:lnTo>
                        <a:pt x="736076" y="1003574"/>
                      </a:lnTo>
                      <a:lnTo>
                        <a:pt x="755128" y="1027386"/>
                      </a:lnTo>
                      <a:lnTo>
                        <a:pt x="721790" y="1070250"/>
                      </a:lnTo>
                      <a:lnTo>
                        <a:pt x="678264" y="1068074"/>
                      </a:lnTo>
                      <a:lnTo>
                        <a:pt x="678928" y="1058342"/>
                      </a:lnTo>
                      <a:lnTo>
                        <a:pt x="607490" y="1051198"/>
                      </a:lnTo>
                      <a:lnTo>
                        <a:pt x="569390" y="1089298"/>
                      </a:lnTo>
                      <a:lnTo>
                        <a:pt x="564628" y="1163118"/>
                      </a:lnTo>
                      <a:lnTo>
                        <a:pt x="524146" y="1210742"/>
                      </a:lnTo>
                      <a:lnTo>
                        <a:pt x="381272" y="1148830"/>
                      </a:lnTo>
                      <a:lnTo>
                        <a:pt x="314596" y="1155974"/>
                      </a:lnTo>
                      <a:lnTo>
                        <a:pt x="309832" y="1215506"/>
                      </a:lnTo>
                      <a:lnTo>
                        <a:pt x="178864" y="1305994"/>
                      </a:lnTo>
                      <a:lnTo>
                        <a:pt x="43948" y="1311118"/>
                      </a:lnTo>
                      <a:lnTo>
                        <a:pt x="45516" y="1308374"/>
                      </a:lnTo>
                      <a:lnTo>
                        <a:pt x="31228" y="1232174"/>
                      </a:lnTo>
                      <a:lnTo>
                        <a:pt x="0" y="1219956"/>
                      </a:lnTo>
                      <a:lnTo>
                        <a:pt x="2652" y="1219474"/>
                      </a:lnTo>
                      <a:lnTo>
                        <a:pt x="97902" y="1098824"/>
                      </a:lnTo>
                      <a:lnTo>
                        <a:pt x="74316" y="1023352"/>
                      </a:lnTo>
                      <a:lnTo>
                        <a:pt x="166958" y="1025006"/>
                      </a:lnTo>
                      <a:lnTo>
                        <a:pt x="195532" y="986906"/>
                      </a:lnTo>
                      <a:lnTo>
                        <a:pt x="250302" y="853554"/>
                      </a:lnTo>
                      <a:lnTo>
                        <a:pt x="302690" y="748780"/>
                      </a:lnTo>
                      <a:lnTo>
                        <a:pt x="288402" y="729730"/>
                      </a:lnTo>
                      <a:lnTo>
                        <a:pt x="243158" y="684486"/>
                      </a:lnTo>
                      <a:cubicBezTo>
                        <a:pt x="242364" y="636068"/>
                        <a:pt x="241572" y="587650"/>
                        <a:pt x="240776" y="539230"/>
                      </a:cubicBezTo>
                      <a:lnTo>
                        <a:pt x="312216" y="455886"/>
                      </a:lnTo>
                      <a:lnTo>
                        <a:pt x="271732" y="365398"/>
                      </a:lnTo>
                      <a:lnTo>
                        <a:pt x="357458" y="246338"/>
                      </a:lnTo>
                      <a:lnTo>
                        <a:pt x="409846" y="193950"/>
                      </a:lnTo>
                      <a:lnTo>
                        <a:pt x="387036" y="135294"/>
                      </a:lnTo>
                      <a:lnTo>
                        <a:pt x="414608" y="136798"/>
                      </a:lnTo>
                      <a:lnTo>
                        <a:pt x="416990" y="62980"/>
                      </a:lnTo>
                      <a:lnTo>
                        <a:pt x="491854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55" name="フリーフォーム: 図形 454">
                  <a:extLst>
                    <a:ext uri="{FF2B5EF4-FFF2-40B4-BE49-F238E27FC236}">
                      <a16:creationId xmlns:a16="http://schemas.microsoft.com/office/drawing/2014/main" id="{756FED2B-3FBE-4177-80E8-E0EA2640D175}"/>
                    </a:ext>
                  </a:extLst>
                </p:cNvPr>
                <p:cNvSpPr/>
                <p:nvPr/>
              </p:nvSpPr>
              <p:spPr>
                <a:xfrm>
                  <a:off x="27832050" y="29758480"/>
                  <a:ext cx="692944" cy="895352"/>
                </a:xfrm>
                <a:custGeom>
                  <a:avLst/>
                  <a:gdLst>
                    <a:gd name="connsiteX0" fmla="*/ 566738 w 692944"/>
                    <a:gd name="connsiteY0" fmla="*/ 0 h 895352"/>
                    <a:gd name="connsiteX1" fmla="*/ 670134 w 692944"/>
                    <a:gd name="connsiteY1" fmla="*/ 5640 h 895352"/>
                    <a:gd name="connsiteX2" fmla="*/ 692944 w 692944"/>
                    <a:gd name="connsiteY2" fmla="*/ 64296 h 895352"/>
                    <a:gd name="connsiteX3" fmla="*/ 640556 w 692944"/>
                    <a:gd name="connsiteY3" fmla="*/ 116684 h 895352"/>
                    <a:gd name="connsiteX4" fmla="*/ 554830 w 692944"/>
                    <a:gd name="connsiteY4" fmla="*/ 235744 h 895352"/>
                    <a:gd name="connsiteX5" fmla="*/ 595314 w 692944"/>
                    <a:gd name="connsiteY5" fmla="*/ 326232 h 895352"/>
                    <a:gd name="connsiteX6" fmla="*/ 523874 w 692944"/>
                    <a:gd name="connsiteY6" fmla="*/ 409576 h 895352"/>
                    <a:gd name="connsiteX7" fmla="*/ 526256 w 692944"/>
                    <a:gd name="connsiteY7" fmla="*/ 554832 h 895352"/>
                    <a:gd name="connsiteX8" fmla="*/ 571500 w 692944"/>
                    <a:gd name="connsiteY8" fmla="*/ 600076 h 895352"/>
                    <a:gd name="connsiteX9" fmla="*/ 585788 w 692944"/>
                    <a:gd name="connsiteY9" fmla="*/ 619126 h 895352"/>
                    <a:gd name="connsiteX10" fmla="*/ 533400 w 692944"/>
                    <a:gd name="connsiteY10" fmla="*/ 723900 h 895352"/>
                    <a:gd name="connsiteX11" fmla="*/ 478630 w 692944"/>
                    <a:gd name="connsiteY11" fmla="*/ 857252 h 895352"/>
                    <a:gd name="connsiteX12" fmla="*/ 450056 w 692944"/>
                    <a:gd name="connsiteY12" fmla="*/ 895352 h 895352"/>
                    <a:gd name="connsiteX13" fmla="*/ 357414 w 692944"/>
                    <a:gd name="connsiteY13" fmla="*/ 893698 h 895352"/>
                    <a:gd name="connsiteX14" fmla="*/ 349250 w 692944"/>
                    <a:gd name="connsiteY14" fmla="*/ 867570 h 895352"/>
                    <a:gd name="connsiteX15" fmla="*/ 368300 w 692944"/>
                    <a:gd name="connsiteY15" fmla="*/ 797720 h 895352"/>
                    <a:gd name="connsiteX16" fmla="*/ 190500 w 692944"/>
                    <a:gd name="connsiteY16" fmla="*/ 772320 h 895352"/>
                    <a:gd name="connsiteX17" fmla="*/ 152400 w 692944"/>
                    <a:gd name="connsiteY17" fmla="*/ 721520 h 895352"/>
                    <a:gd name="connsiteX18" fmla="*/ 63500 w 692944"/>
                    <a:gd name="connsiteY18" fmla="*/ 746920 h 895352"/>
                    <a:gd name="connsiteX19" fmla="*/ 0 w 692944"/>
                    <a:gd name="connsiteY19" fmla="*/ 727870 h 895352"/>
                    <a:gd name="connsiteX20" fmla="*/ 63500 w 692944"/>
                    <a:gd name="connsiteY20" fmla="*/ 664370 h 895352"/>
                    <a:gd name="connsiteX21" fmla="*/ 29246 w 692944"/>
                    <a:gd name="connsiteY21" fmla="*/ 647242 h 895352"/>
                    <a:gd name="connsiteX22" fmla="*/ 33338 w 692944"/>
                    <a:gd name="connsiteY22" fmla="*/ 542926 h 895352"/>
                    <a:gd name="connsiteX23" fmla="*/ 61914 w 692944"/>
                    <a:gd name="connsiteY23" fmla="*/ 509588 h 895352"/>
                    <a:gd name="connsiteX24" fmla="*/ 57150 w 692944"/>
                    <a:gd name="connsiteY24" fmla="*/ 419100 h 895352"/>
                    <a:gd name="connsiteX25" fmla="*/ 147638 w 692944"/>
                    <a:gd name="connsiteY25" fmla="*/ 319088 h 895352"/>
                    <a:gd name="connsiteX26" fmla="*/ 100014 w 692944"/>
                    <a:gd name="connsiteY26" fmla="*/ 285752 h 895352"/>
                    <a:gd name="connsiteX27" fmla="*/ 83326 w 692944"/>
                    <a:gd name="connsiteY27" fmla="*/ 284428 h 895352"/>
                    <a:gd name="connsiteX28" fmla="*/ 171450 w 692944"/>
                    <a:gd name="connsiteY28" fmla="*/ 238126 h 895352"/>
                    <a:gd name="connsiteX29" fmla="*/ 264318 w 692944"/>
                    <a:gd name="connsiteY29" fmla="*/ 211932 h 895352"/>
                    <a:gd name="connsiteX30" fmla="*/ 369094 w 692944"/>
                    <a:gd name="connsiteY30" fmla="*/ 69058 h 895352"/>
                    <a:gd name="connsiteX31" fmla="*/ 426244 w 692944"/>
                    <a:gd name="connsiteY31" fmla="*/ 57152 h 895352"/>
                    <a:gd name="connsiteX32" fmla="*/ 464344 w 692944"/>
                    <a:gd name="connsiteY32" fmla="*/ 7144 h 895352"/>
                    <a:gd name="connsiteX33" fmla="*/ 566738 w 692944"/>
                    <a:gd name="connsiteY33" fmla="*/ 0 h 89535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692944" h="895352">
                      <a:moveTo>
                        <a:pt x="566738" y="0"/>
                      </a:moveTo>
                      <a:lnTo>
                        <a:pt x="670134" y="5640"/>
                      </a:lnTo>
                      <a:lnTo>
                        <a:pt x="692944" y="64296"/>
                      </a:lnTo>
                      <a:lnTo>
                        <a:pt x="640556" y="116684"/>
                      </a:lnTo>
                      <a:lnTo>
                        <a:pt x="554830" y="235744"/>
                      </a:lnTo>
                      <a:lnTo>
                        <a:pt x="595314" y="326232"/>
                      </a:lnTo>
                      <a:lnTo>
                        <a:pt x="523874" y="409576"/>
                      </a:lnTo>
                      <a:cubicBezTo>
                        <a:pt x="524670" y="457996"/>
                        <a:pt x="525462" y="506414"/>
                        <a:pt x="526256" y="554832"/>
                      </a:cubicBezTo>
                      <a:lnTo>
                        <a:pt x="571500" y="600076"/>
                      </a:lnTo>
                      <a:lnTo>
                        <a:pt x="585788" y="619126"/>
                      </a:lnTo>
                      <a:lnTo>
                        <a:pt x="533400" y="723900"/>
                      </a:lnTo>
                      <a:lnTo>
                        <a:pt x="478630" y="857252"/>
                      </a:lnTo>
                      <a:lnTo>
                        <a:pt x="450056" y="895352"/>
                      </a:lnTo>
                      <a:lnTo>
                        <a:pt x="357414" y="893698"/>
                      </a:lnTo>
                      <a:lnTo>
                        <a:pt x="349250" y="867570"/>
                      </a:lnTo>
                      <a:lnTo>
                        <a:pt x="368300" y="797720"/>
                      </a:lnTo>
                      <a:lnTo>
                        <a:pt x="190500" y="772320"/>
                      </a:lnTo>
                      <a:lnTo>
                        <a:pt x="152400" y="721520"/>
                      </a:lnTo>
                      <a:lnTo>
                        <a:pt x="63500" y="746920"/>
                      </a:lnTo>
                      <a:lnTo>
                        <a:pt x="0" y="727870"/>
                      </a:lnTo>
                      <a:lnTo>
                        <a:pt x="63500" y="664370"/>
                      </a:lnTo>
                      <a:lnTo>
                        <a:pt x="29246" y="647242"/>
                      </a:lnTo>
                      <a:lnTo>
                        <a:pt x="33338" y="542926"/>
                      </a:lnTo>
                      <a:lnTo>
                        <a:pt x="61914" y="509588"/>
                      </a:lnTo>
                      <a:lnTo>
                        <a:pt x="57150" y="419100"/>
                      </a:lnTo>
                      <a:lnTo>
                        <a:pt x="147638" y="319088"/>
                      </a:lnTo>
                      <a:lnTo>
                        <a:pt x="100014" y="285752"/>
                      </a:lnTo>
                      <a:lnTo>
                        <a:pt x="83326" y="284428"/>
                      </a:lnTo>
                      <a:lnTo>
                        <a:pt x="171450" y="238126"/>
                      </a:lnTo>
                      <a:lnTo>
                        <a:pt x="264318" y="211932"/>
                      </a:lnTo>
                      <a:lnTo>
                        <a:pt x="369094" y="69058"/>
                      </a:lnTo>
                      <a:lnTo>
                        <a:pt x="426244" y="57152"/>
                      </a:lnTo>
                      <a:lnTo>
                        <a:pt x="464344" y="7144"/>
                      </a:lnTo>
                      <a:lnTo>
                        <a:pt x="566738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56" name="フリーフォーム: 図形 455">
                  <a:extLst>
                    <a:ext uri="{FF2B5EF4-FFF2-40B4-BE49-F238E27FC236}">
                      <a16:creationId xmlns:a16="http://schemas.microsoft.com/office/drawing/2014/main" id="{ADB51FBB-5D50-4F79-813C-BF6393649A15}"/>
                    </a:ext>
                  </a:extLst>
                </p:cNvPr>
                <p:cNvSpPr/>
                <p:nvPr/>
              </p:nvSpPr>
              <p:spPr>
                <a:xfrm>
                  <a:off x="29196754" y="31596806"/>
                  <a:ext cx="249784" cy="371002"/>
                </a:xfrm>
                <a:custGeom>
                  <a:avLst/>
                  <a:gdLst>
                    <a:gd name="connsiteX0" fmla="*/ 30710 w 249784"/>
                    <a:gd name="connsiteY0" fmla="*/ 0 h 371002"/>
                    <a:gd name="connsiteX1" fmla="*/ 94866 w 249784"/>
                    <a:gd name="connsiteY1" fmla="*/ 10348 h 371002"/>
                    <a:gd name="connsiteX2" fmla="*/ 140246 w 249784"/>
                    <a:gd name="connsiteY2" fmla="*/ 71438 h 371002"/>
                    <a:gd name="connsiteX3" fmla="*/ 204540 w 249784"/>
                    <a:gd name="connsiteY3" fmla="*/ 85726 h 371002"/>
                    <a:gd name="connsiteX4" fmla="*/ 223748 w 249784"/>
                    <a:gd name="connsiteY4" fmla="*/ 115410 h 371002"/>
                    <a:gd name="connsiteX5" fmla="*/ 216446 w 249784"/>
                    <a:gd name="connsiteY5" fmla="*/ 119062 h 371002"/>
                    <a:gd name="connsiteX6" fmla="*/ 249784 w 249784"/>
                    <a:gd name="connsiteY6" fmla="*/ 150018 h 371002"/>
                    <a:gd name="connsiteX7" fmla="*/ 235496 w 249784"/>
                    <a:gd name="connsiteY7" fmla="*/ 197644 h 371002"/>
                    <a:gd name="connsiteX8" fmla="*/ 245288 w 249784"/>
                    <a:gd name="connsiteY8" fmla="*/ 228524 h 371002"/>
                    <a:gd name="connsiteX9" fmla="*/ 245022 w 249784"/>
                    <a:gd name="connsiteY9" fmla="*/ 228600 h 371002"/>
                    <a:gd name="connsiteX10" fmla="*/ 246500 w 249784"/>
                    <a:gd name="connsiteY10" fmla="*/ 236548 h 371002"/>
                    <a:gd name="connsiteX11" fmla="*/ 206922 w 249784"/>
                    <a:gd name="connsiteY11" fmla="*/ 240506 h 371002"/>
                    <a:gd name="connsiteX12" fmla="*/ 190252 w 249784"/>
                    <a:gd name="connsiteY12" fmla="*/ 276226 h 371002"/>
                    <a:gd name="connsiteX13" fmla="*/ 128340 w 249784"/>
                    <a:gd name="connsiteY13" fmla="*/ 271462 h 371002"/>
                    <a:gd name="connsiteX14" fmla="*/ 118814 w 249784"/>
                    <a:gd name="connsiteY14" fmla="*/ 311944 h 371002"/>
                    <a:gd name="connsiteX15" fmla="*/ 142626 w 249784"/>
                    <a:gd name="connsiteY15" fmla="*/ 333374 h 371002"/>
                    <a:gd name="connsiteX16" fmla="*/ 47666 w 249784"/>
                    <a:gd name="connsiteY16" fmla="*/ 371002 h 371002"/>
                    <a:gd name="connsiteX17" fmla="*/ 44996 w 249784"/>
                    <a:gd name="connsiteY17" fmla="*/ 369094 h 371002"/>
                    <a:gd name="connsiteX18" fmla="*/ 12930 w 249784"/>
                    <a:gd name="connsiteY18" fmla="*/ 277480 h 371002"/>
                    <a:gd name="connsiteX19" fmla="*/ 97382 w 249784"/>
                    <a:gd name="connsiteY19" fmla="*/ 173832 h 371002"/>
                    <a:gd name="connsiteX20" fmla="*/ 0 w 249784"/>
                    <a:gd name="connsiteY20" fmla="*/ 63464 h 371002"/>
                    <a:gd name="connsiteX21" fmla="*/ 30710 w 249784"/>
                    <a:gd name="connsiteY21" fmla="*/ 0 h 37100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</a:cxnLst>
                  <a:rect l="l" t="t" r="r" b="b"/>
                  <a:pathLst>
                    <a:path w="249784" h="371002">
                      <a:moveTo>
                        <a:pt x="30710" y="0"/>
                      </a:moveTo>
                      <a:lnTo>
                        <a:pt x="94866" y="10348"/>
                      </a:lnTo>
                      <a:lnTo>
                        <a:pt x="140246" y="71438"/>
                      </a:lnTo>
                      <a:lnTo>
                        <a:pt x="204540" y="85726"/>
                      </a:lnTo>
                      <a:lnTo>
                        <a:pt x="223748" y="115410"/>
                      </a:lnTo>
                      <a:lnTo>
                        <a:pt x="216446" y="119062"/>
                      </a:lnTo>
                      <a:lnTo>
                        <a:pt x="249784" y="150018"/>
                      </a:lnTo>
                      <a:lnTo>
                        <a:pt x="235496" y="197644"/>
                      </a:lnTo>
                      <a:lnTo>
                        <a:pt x="245288" y="228524"/>
                      </a:lnTo>
                      <a:lnTo>
                        <a:pt x="245022" y="228600"/>
                      </a:lnTo>
                      <a:lnTo>
                        <a:pt x="246500" y="236548"/>
                      </a:lnTo>
                      <a:lnTo>
                        <a:pt x="206922" y="240506"/>
                      </a:lnTo>
                      <a:lnTo>
                        <a:pt x="190252" y="276226"/>
                      </a:lnTo>
                      <a:lnTo>
                        <a:pt x="128340" y="271462"/>
                      </a:lnTo>
                      <a:lnTo>
                        <a:pt x="118814" y="311944"/>
                      </a:lnTo>
                      <a:lnTo>
                        <a:pt x="142626" y="333374"/>
                      </a:lnTo>
                      <a:lnTo>
                        <a:pt x="47666" y="371002"/>
                      </a:lnTo>
                      <a:lnTo>
                        <a:pt x="44996" y="369094"/>
                      </a:lnTo>
                      <a:lnTo>
                        <a:pt x="12930" y="277480"/>
                      </a:lnTo>
                      <a:lnTo>
                        <a:pt x="97382" y="173832"/>
                      </a:lnTo>
                      <a:lnTo>
                        <a:pt x="0" y="63464"/>
                      </a:lnTo>
                      <a:lnTo>
                        <a:pt x="30710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57" name="フリーフォーム: 図形 456">
                  <a:extLst>
                    <a:ext uri="{FF2B5EF4-FFF2-40B4-BE49-F238E27FC236}">
                      <a16:creationId xmlns:a16="http://schemas.microsoft.com/office/drawing/2014/main" id="{D8D26776-7664-45A9-8CB5-437FFDE75568}"/>
                    </a:ext>
                  </a:extLst>
                </p:cNvPr>
                <p:cNvSpPr/>
                <p:nvPr/>
              </p:nvSpPr>
              <p:spPr>
                <a:xfrm>
                  <a:off x="29625806" y="31580062"/>
                  <a:ext cx="488434" cy="348002"/>
                </a:xfrm>
                <a:custGeom>
                  <a:avLst/>
                  <a:gdLst>
                    <a:gd name="connsiteX0" fmla="*/ 283830 w 488434"/>
                    <a:gd name="connsiteY0" fmla="*/ 0 h 348002"/>
                    <a:gd name="connsiteX1" fmla="*/ 336034 w 488434"/>
                    <a:gd name="connsiteY1" fmla="*/ 20078 h 348002"/>
                    <a:gd name="connsiteX2" fmla="*/ 442714 w 488434"/>
                    <a:gd name="connsiteY2" fmla="*/ 58178 h 348002"/>
                    <a:gd name="connsiteX3" fmla="*/ 442714 w 488434"/>
                    <a:gd name="connsiteY3" fmla="*/ 103898 h 348002"/>
                    <a:gd name="connsiteX4" fmla="*/ 488434 w 488434"/>
                    <a:gd name="connsiteY4" fmla="*/ 134378 h 348002"/>
                    <a:gd name="connsiteX5" fmla="*/ 484974 w 488434"/>
                    <a:gd name="connsiteY5" fmla="*/ 139566 h 348002"/>
                    <a:gd name="connsiteX6" fmla="*/ 396994 w 488434"/>
                    <a:gd name="connsiteY6" fmla="*/ 116758 h 348002"/>
                    <a:gd name="connsiteX7" fmla="*/ 330318 w 488434"/>
                    <a:gd name="connsiteY7" fmla="*/ 171526 h 348002"/>
                    <a:gd name="connsiteX8" fmla="*/ 287458 w 488434"/>
                    <a:gd name="connsiteY8" fmla="*/ 173906 h 348002"/>
                    <a:gd name="connsiteX9" fmla="*/ 268406 w 488434"/>
                    <a:gd name="connsiteY9" fmla="*/ 223914 h 348002"/>
                    <a:gd name="connsiteX10" fmla="*/ 279970 w 488434"/>
                    <a:gd name="connsiteY10" fmla="*/ 224594 h 348002"/>
                    <a:gd name="connsiteX11" fmla="*/ 275550 w 488434"/>
                    <a:gd name="connsiteY11" fmla="*/ 226294 h 348002"/>
                    <a:gd name="connsiteX12" fmla="*/ 244594 w 488434"/>
                    <a:gd name="connsiteY12" fmla="*/ 288206 h 348002"/>
                    <a:gd name="connsiteX13" fmla="*/ 256500 w 488434"/>
                    <a:gd name="connsiteY13" fmla="*/ 319162 h 348002"/>
                    <a:gd name="connsiteX14" fmla="*/ 201732 w 488434"/>
                    <a:gd name="connsiteY14" fmla="*/ 307258 h 348002"/>
                    <a:gd name="connsiteX15" fmla="*/ 173158 w 488434"/>
                    <a:gd name="connsiteY15" fmla="*/ 312018 h 348002"/>
                    <a:gd name="connsiteX16" fmla="*/ 180300 w 488434"/>
                    <a:gd name="connsiteY16" fmla="*/ 342976 h 348002"/>
                    <a:gd name="connsiteX17" fmla="*/ 156488 w 488434"/>
                    <a:gd name="connsiteY17" fmla="*/ 340594 h 348002"/>
                    <a:gd name="connsiteX18" fmla="*/ 149902 w 488434"/>
                    <a:gd name="connsiteY18" fmla="*/ 348002 h 348002"/>
                    <a:gd name="connsiteX19" fmla="*/ 149344 w 488434"/>
                    <a:gd name="connsiteY19" fmla="*/ 342976 h 348002"/>
                    <a:gd name="connsiteX20" fmla="*/ 120770 w 488434"/>
                    <a:gd name="connsiteY20" fmla="*/ 340594 h 348002"/>
                    <a:gd name="connsiteX21" fmla="*/ 116006 w 488434"/>
                    <a:gd name="connsiteY21" fmla="*/ 288206 h 348002"/>
                    <a:gd name="connsiteX22" fmla="*/ 94574 w 488434"/>
                    <a:gd name="connsiteY22" fmla="*/ 312018 h 348002"/>
                    <a:gd name="connsiteX23" fmla="*/ 54094 w 488434"/>
                    <a:gd name="connsiteY23" fmla="*/ 292970 h 348002"/>
                    <a:gd name="connsiteX24" fmla="*/ 32662 w 488434"/>
                    <a:gd name="connsiteY24" fmla="*/ 228676 h 348002"/>
                    <a:gd name="connsiteX25" fmla="*/ 0 w 488434"/>
                    <a:gd name="connsiteY25" fmla="*/ 218138 h 348002"/>
                    <a:gd name="connsiteX26" fmla="*/ 18374 w 488434"/>
                    <a:gd name="connsiteY26" fmla="*/ 190576 h 348002"/>
                    <a:gd name="connsiteX27" fmla="*/ 17462 w 488434"/>
                    <a:gd name="connsiteY27" fmla="*/ 157748 h 348002"/>
                    <a:gd name="connsiteX28" fmla="*/ 137438 w 488434"/>
                    <a:gd name="connsiteY28" fmla="*/ 107232 h 348002"/>
                    <a:gd name="connsiteX29" fmla="*/ 144582 w 488434"/>
                    <a:gd name="connsiteY29" fmla="*/ 76276 h 348002"/>
                    <a:gd name="connsiteX30" fmla="*/ 180300 w 488434"/>
                    <a:gd name="connsiteY30" fmla="*/ 83418 h 348002"/>
                    <a:gd name="connsiteX31" fmla="*/ 216018 w 488434"/>
                    <a:gd name="connsiteY31" fmla="*/ 31032 h 348002"/>
                    <a:gd name="connsiteX32" fmla="*/ 283830 w 488434"/>
                    <a:gd name="connsiteY32" fmla="*/ 0 h 34800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</a:cxnLst>
                  <a:rect l="l" t="t" r="r" b="b"/>
                  <a:pathLst>
                    <a:path w="488434" h="348002">
                      <a:moveTo>
                        <a:pt x="283830" y="0"/>
                      </a:moveTo>
                      <a:lnTo>
                        <a:pt x="336034" y="20078"/>
                      </a:lnTo>
                      <a:lnTo>
                        <a:pt x="442714" y="58178"/>
                      </a:lnTo>
                      <a:lnTo>
                        <a:pt x="442714" y="103898"/>
                      </a:lnTo>
                      <a:lnTo>
                        <a:pt x="488434" y="134378"/>
                      </a:lnTo>
                      <a:lnTo>
                        <a:pt x="484974" y="139566"/>
                      </a:lnTo>
                      <a:lnTo>
                        <a:pt x="396994" y="116758"/>
                      </a:lnTo>
                      <a:lnTo>
                        <a:pt x="330318" y="171526"/>
                      </a:lnTo>
                      <a:lnTo>
                        <a:pt x="287458" y="173906"/>
                      </a:lnTo>
                      <a:lnTo>
                        <a:pt x="268406" y="223914"/>
                      </a:lnTo>
                      <a:lnTo>
                        <a:pt x="279970" y="224594"/>
                      </a:lnTo>
                      <a:lnTo>
                        <a:pt x="275550" y="226294"/>
                      </a:lnTo>
                      <a:lnTo>
                        <a:pt x="244594" y="288206"/>
                      </a:lnTo>
                      <a:lnTo>
                        <a:pt x="256500" y="319162"/>
                      </a:lnTo>
                      <a:lnTo>
                        <a:pt x="201732" y="307258"/>
                      </a:lnTo>
                      <a:lnTo>
                        <a:pt x="173158" y="312018"/>
                      </a:lnTo>
                      <a:lnTo>
                        <a:pt x="180300" y="342976"/>
                      </a:lnTo>
                      <a:lnTo>
                        <a:pt x="156488" y="340594"/>
                      </a:lnTo>
                      <a:lnTo>
                        <a:pt x="149902" y="348002"/>
                      </a:lnTo>
                      <a:lnTo>
                        <a:pt x="149344" y="342976"/>
                      </a:lnTo>
                      <a:lnTo>
                        <a:pt x="120770" y="340594"/>
                      </a:lnTo>
                      <a:lnTo>
                        <a:pt x="116006" y="288206"/>
                      </a:lnTo>
                      <a:lnTo>
                        <a:pt x="94574" y="312018"/>
                      </a:lnTo>
                      <a:lnTo>
                        <a:pt x="54094" y="292970"/>
                      </a:lnTo>
                      <a:lnTo>
                        <a:pt x="32662" y="228676"/>
                      </a:lnTo>
                      <a:lnTo>
                        <a:pt x="0" y="218138"/>
                      </a:lnTo>
                      <a:lnTo>
                        <a:pt x="18374" y="190576"/>
                      </a:lnTo>
                      <a:lnTo>
                        <a:pt x="17462" y="157748"/>
                      </a:lnTo>
                      <a:lnTo>
                        <a:pt x="137438" y="107232"/>
                      </a:lnTo>
                      <a:lnTo>
                        <a:pt x="144582" y="76276"/>
                      </a:lnTo>
                      <a:lnTo>
                        <a:pt x="180300" y="83418"/>
                      </a:lnTo>
                      <a:lnTo>
                        <a:pt x="216018" y="31032"/>
                      </a:lnTo>
                      <a:lnTo>
                        <a:pt x="283830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432" name="フリーフォーム: 図形 431">
                <a:extLst>
                  <a:ext uri="{FF2B5EF4-FFF2-40B4-BE49-F238E27FC236}">
                    <a16:creationId xmlns:a16="http://schemas.microsoft.com/office/drawing/2014/main" id="{66C70B89-D3F1-4F50-B76E-5B6CC8E4EE1B}"/>
                  </a:ext>
                </a:extLst>
              </p:cNvPr>
              <p:cNvSpPr/>
              <p:nvPr/>
            </p:nvSpPr>
            <p:spPr>
              <a:xfrm>
                <a:off x="26530300" y="28136850"/>
                <a:ext cx="3672300" cy="3990974"/>
              </a:xfrm>
              <a:custGeom>
                <a:avLst/>
                <a:gdLst>
                  <a:gd name="connsiteX0" fmla="*/ 1162050 w 3672300"/>
                  <a:gd name="connsiteY0" fmla="*/ 0 h 3990974"/>
                  <a:gd name="connsiteX1" fmla="*/ 1346200 w 3672300"/>
                  <a:gd name="connsiteY1" fmla="*/ 177800 h 3990974"/>
                  <a:gd name="connsiteX2" fmla="*/ 1339850 w 3672300"/>
                  <a:gd name="connsiteY2" fmla="*/ 215900 h 3990974"/>
                  <a:gd name="connsiteX3" fmla="*/ 1403350 w 3672300"/>
                  <a:gd name="connsiteY3" fmla="*/ 292100 h 3990974"/>
                  <a:gd name="connsiteX4" fmla="*/ 1371600 w 3672300"/>
                  <a:gd name="connsiteY4" fmla="*/ 374650 h 3990974"/>
                  <a:gd name="connsiteX5" fmla="*/ 1257300 w 3672300"/>
                  <a:gd name="connsiteY5" fmla="*/ 425450 h 3990974"/>
                  <a:gd name="connsiteX6" fmla="*/ 1231900 w 3672300"/>
                  <a:gd name="connsiteY6" fmla="*/ 457200 h 3990974"/>
                  <a:gd name="connsiteX7" fmla="*/ 1212850 w 3672300"/>
                  <a:gd name="connsiteY7" fmla="*/ 520700 h 3990974"/>
                  <a:gd name="connsiteX8" fmla="*/ 1219200 w 3672300"/>
                  <a:gd name="connsiteY8" fmla="*/ 546100 h 3990974"/>
                  <a:gd name="connsiteX9" fmla="*/ 1073150 w 3672300"/>
                  <a:gd name="connsiteY9" fmla="*/ 723900 h 3990974"/>
                  <a:gd name="connsiteX10" fmla="*/ 1028700 w 3672300"/>
                  <a:gd name="connsiteY10" fmla="*/ 762000 h 3990974"/>
                  <a:gd name="connsiteX11" fmla="*/ 1035050 w 3672300"/>
                  <a:gd name="connsiteY11" fmla="*/ 869950 h 3990974"/>
                  <a:gd name="connsiteX12" fmla="*/ 1073150 w 3672300"/>
                  <a:gd name="connsiteY12" fmla="*/ 869950 h 3990974"/>
                  <a:gd name="connsiteX13" fmla="*/ 1085850 w 3672300"/>
                  <a:gd name="connsiteY13" fmla="*/ 812800 h 3990974"/>
                  <a:gd name="connsiteX14" fmla="*/ 1143000 w 3672300"/>
                  <a:gd name="connsiteY14" fmla="*/ 787400 h 3990974"/>
                  <a:gd name="connsiteX15" fmla="*/ 1143000 w 3672300"/>
                  <a:gd name="connsiteY15" fmla="*/ 730250 h 3990974"/>
                  <a:gd name="connsiteX16" fmla="*/ 1231900 w 3672300"/>
                  <a:gd name="connsiteY16" fmla="*/ 679450 h 3990974"/>
                  <a:gd name="connsiteX17" fmla="*/ 1231900 w 3672300"/>
                  <a:gd name="connsiteY17" fmla="*/ 736600 h 3990974"/>
                  <a:gd name="connsiteX18" fmla="*/ 1276350 w 3672300"/>
                  <a:gd name="connsiteY18" fmla="*/ 793750 h 3990974"/>
                  <a:gd name="connsiteX19" fmla="*/ 1263650 w 3672300"/>
                  <a:gd name="connsiteY19" fmla="*/ 838200 h 3990974"/>
                  <a:gd name="connsiteX20" fmla="*/ 1193800 w 3672300"/>
                  <a:gd name="connsiteY20" fmla="*/ 819150 h 3990974"/>
                  <a:gd name="connsiteX21" fmla="*/ 1181100 w 3672300"/>
                  <a:gd name="connsiteY21" fmla="*/ 857250 h 3990974"/>
                  <a:gd name="connsiteX22" fmla="*/ 1219200 w 3672300"/>
                  <a:gd name="connsiteY22" fmla="*/ 895350 h 3990974"/>
                  <a:gd name="connsiteX23" fmla="*/ 1276350 w 3672300"/>
                  <a:gd name="connsiteY23" fmla="*/ 895350 h 3990974"/>
                  <a:gd name="connsiteX24" fmla="*/ 1333500 w 3672300"/>
                  <a:gd name="connsiteY24" fmla="*/ 971550 h 3990974"/>
                  <a:gd name="connsiteX25" fmla="*/ 1428750 w 3672300"/>
                  <a:gd name="connsiteY25" fmla="*/ 971550 h 3990974"/>
                  <a:gd name="connsiteX26" fmla="*/ 1460500 w 3672300"/>
                  <a:gd name="connsiteY26" fmla="*/ 958850 h 3990974"/>
                  <a:gd name="connsiteX27" fmla="*/ 1466850 w 3672300"/>
                  <a:gd name="connsiteY27" fmla="*/ 1009650 h 3990974"/>
                  <a:gd name="connsiteX28" fmla="*/ 1428750 w 3672300"/>
                  <a:gd name="connsiteY28" fmla="*/ 1174750 h 3990974"/>
                  <a:gd name="connsiteX29" fmla="*/ 1485900 w 3672300"/>
                  <a:gd name="connsiteY29" fmla="*/ 1143000 h 3990974"/>
                  <a:gd name="connsiteX30" fmla="*/ 1517650 w 3672300"/>
                  <a:gd name="connsiteY30" fmla="*/ 1060450 h 3990974"/>
                  <a:gd name="connsiteX31" fmla="*/ 1644650 w 3672300"/>
                  <a:gd name="connsiteY31" fmla="*/ 1092200 h 3990974"/>
                  <a:gd name="connsiteX32" fmla="*/ 1657350 w 3672300"/>
                  <a:gd name="connsiteY32" fmla="*/ 1041400 h 3990974"/>
                  <a:gd name="connsiteX33" fmla="*/ 1530350 w 3672300"/>
                  <a:gd name="connsiteY33" fmla="*/ 990600 h 3990974"/>
                  <a:gd name="connsiteX34" fmla="*/ 1511300 w 3672300"/>
                  <a:gd name="connsiteY34" fmla="*/ 895350 h 3990974"/>
                  <a:gd name="connsiteX35" fmla="*/ 1765300 w 3672300"/>
                  <a:gd name="connsiteY35" fmla="*/ 762000 h 3990974"/>
                  <a:gd name="connsiteX36" fmla="*/ 1809750 w 3672300"/>
                  <a:gd name="connsiteY36" fmla="*/ 717550 h 3990974"/>
                  <a:gd name="connsiteX37" fmla="*/ 1841500 w 3672300"/>
                  <a:gd name="connsiteY37" fmla="*/ 755650 h 3990974"/>
                  <a:gd name="connsiteX38" fmla="*/ 1930400 w 3672300"/>
                  <a:gd name="connsiteY38" fmla="*/ 806450 h 3990974"/>
                  <a:gd name="connsiteX39" fmla="*/ 1931006 w 3672300"/>
                  <a:gd name="connsiteY39" fmla="*/ 830068 h 3990974"/>
                  <a:gd name="connsiteX40" fmla="*/ 1831340 w 3672300"/>
                  <a:gd name="connsiteY40" fmla="*/ 956310 h 3990974"/>
                  <a:gd name="connsiteX41" fmla="*/ 1877060 w 3672300"/>
                  <a:gd name="connsiteY41" fmla="*/ 1055370 h 3990974"/>
                  <a:gd name="connsiteX42" fmla="*/ 1861820 w 3672300"/>
                  <a:gd name="connsiteY42" fmla="*/ 1177290 h 3990974"/>
                  <a:gd name="connsiteX43" fmla="*/ 2044700 w 3672300"/>
                  <a:gd name="connsiteY43" fmla="*/ 1337310 h 3990974"/>
                  <a:gd name="connsiteX44" fmla="*/ 2059940 w 3672300"/>
                  <a:gd name="connsiteY44" fmla="*/ 1489710 h 3990974"/>
                  <a:gd name="connsiteX45" fmla="*/ 2341880 w 3672300"/>
                  <a:gd name="connsiteY45" fmla="*/ 1527810 h 3990974"/>
                  <a:gd name="connsiteX46" fmla="*/ 2524760 w 3672300"/>
                  <a:gd name="connsiteY46" fmla="*/ 1581150 h 3990974"/>
                  <a:gd name="connsiteX47" fmla="*/ 2593340 w 3672300"/>
                  <a:gd name="connsiteY47" fmla="*/ 1619250 h 3990974"/>
                  <a:gd name="connsiteX48" fmla="*/ 2646680 w 3672300"/>
                  <a:gd name="connsiteY48" fmla="*/ 1588770 h 3990974"/>
                  <a:gd name="connsiteX49" fmla="*/ 2722880 w 3672300"/>
                  <a:gd name="connsiteY49" fmla="*/ 1565910 h 3990974"/>
                  <a:gd name="connsiteX50" fmla="*/ 2799080 w 3672300"/>
                  <a:gd name="connsiteY50" fmla="*/ 1604010 h 3990974"/>
                  <a:gd name="connsiteX51" fmla="*/ 2805574 w 3672300"/>
                  <a:gd name="connsiteY51" fmla="*/ 1598006 h 3990974"/>
                  <a:gd name="connsiteX52" fmla="*/ 2806700 w 3672300"/>
                  <a:gd name="connsiteY52" fmla="*/ 1604010 h 3990974"/>
                  <a:gd name="connsiteX53" fmla="*/ 2951480 w 3672300"/>
                  <a:gd name="connsiteY53" fmla="*/ 1764030 h 3990974"/>
                  <a:gd name="connsiteX54" fmla="*/ 2989580 w 3672300"/>
                  <a:gd name="connsiteY54" fmla="*/ 1870710 h 3990974"/>
                  <a:gd name="connsiteX55" fmla="*/ 3103880 w 3672300"/>
                  <a:gd name="connsiteY55" fmla="*/ 1863090 h 3990974"/>
                  <a:gd name="connsiteX56" fmla="*/ 2989580 w 3672300"/>
                  <a:gd name="connsiteY56" fmla="*/ 2099310 h 3990974"/>
                  <a:gd name="connsiteX57" fmla="*/ 3088640 w 3672300"/>
                  <a:gd name="connsiteY57" fmla="*/ 2343150 h 3990974"/>
                  <a:gd name="connsiteX58" fmla="*/ 3020060 w 3672300"/>
                  <a:gd name="connsiteY58" fmla="*/ 2686050 h 3990974"/>
                  <a:gd name="connsiteX59" fmla="*/ 2966720 w 3672300"/>
                  <a:gd name="connsiteY59" fmla="*/ 2731770 h 3990974"/>
                  <a:gd name="connsiteX60" fmla="*/ 3035300 w 3672300"/>
                  <a:gd name="connsiteY60" fmla="*/ 2868930 h 3990974"/>
                  <a:gd name="connsiteX61" fmla="*/ 3004820 w 3672300"/>
                  <a:gd name="connsiteY61" fmla="*/ 2937510 h 3990974"/>
                  <a:gd name="connsiteX62" fmla="*/ 3058160 w 3672300"/>
                  <a:gd name="connsiteY62" fmla="*/ 2960370 h 3990974"/>
                  <a:gd name="connsiteX63" fmla="*/ 3088640 w 3672300"/>
                  <a:gd name="connsiteY63" fmla="*/ 3028950 h 3990974"/>
                  <a:gd name="connsiteX64" fmla="*/ 3149600 w 3672300"/>
                  <a:gd name="connsiteY64" fmla="*/ 3097530 h 3990974"/>
                  <a:gd name="connsiteX65" fmla="*/ 3111500 w 3672300"/>
                  <a:gd name="connsiteY65" fmla="*/ 3303270 h 3990974"/>
                  <a:gd name="connsiteX66" fmla="*/ 3202940 w 3672300"/>
                  <a:gd name="connsiteY66" fmla="*/ 3371850 h 3990974"/>
                  <a:gd name="connsiteX67" fmla="*/ 3324860 w 3672300"/>
                  <a:gd name="connsiteY67" fmla="*/ 3326130 h 3990974"/>
                  <a:gd name="connsiteX68" fmla="*/ 3332480 w 3672300"/>
                  <a:gd name="connsiteY68" fmla="*/ 3425190 h 3990974"/>
                  <a:gd name="connsiteX69" fmla="*/ 3431540 w 3672300"/>
                  <a:gd name="connsiteY69" fmla="*/ 3463290 h 3990974"/>
                  <a:gd name="connsiteX70" fmla="*/ 3538220 w 3672300"/>
                  <a:gd name="connsiteY70" fmla="*/ 3501390 h 3990974"/>
                  <a:gd name="connsiteX71" fmla="*/ 3538220 w 3672300"/>
                  <a:gd name="connsiteY71" fmla="*/ 3547110 h 3990974"/>
                  <a:gd name="connsiteX72" fmla="*/ 3583940 w 3672300"/>
                  <a:gd name="connsiteY72" fmla="*/ 3577590 h 3990974"/>
                  <a:gd name="connsiteX73" fmla="*/ 3553460 w 3672300"/>
                  <a:gd name="connsiteY73" fmla="*/ 3623310 h 3990974"/>
                  <a:gd name="connsiteX74" fmla="*/ 3591560 w 3672300"/>
                  <a:gd name="connsiteY74" fmla="*/ 3707130 h 3990974"/>
                  <a:gd name="connsiteX75" fmla="*/ 3604624 w 3672300"/>
                  <a:gd name="connsiteY75" fmla="*/ 3701686 h 3990974"/>
                  <a:gd name="connsiteX76" fmla="*/ 3652520 w 3672300"/>
                  <a:gd name="connsiteY76" fmla="*/ 3737610 h 3990974"/>
                  <a:gd name="connsiteX77" fmla="*/ 3629660 w 3672300"/>
                  <a:gd name="connsiteY77" fmla="*/ 3790950 h 3990974"/>
                  <a:gd name="connsiteX78" fmla="*/ 3669164 w 3672300"/>
                  <a:gd name="connsiteY78" fmla="*/ 3875602 h 3990974"/>
                  <a:gd name="connsiteX79" fmla="*/ 3671272 w 3672300"/>
                  <a:gd name="connsiteY79" fmla="*/ 3871914 h 3990974"/>
                  <a:gd name="connsiteX80" fmla="*/ 3672300 w 3672300"/>
                  <a:gd name="connsiteY80" fmla="*/ 3873972 h 3990974"/>
                  <a:gd name="connsiteX81" fmla="*/ 3616324 w 3672300"/>
                  <a:gd name="connsiteY81" fmla="*/ 3971926 h 3990974"/>
                  <a:gd name="connsiteX82" fmla="*/ 3568700 w 3672300"/>
                  <a:gd name="connsiteY82" fmla="*/ 3976688 h 3990974"/>
                  <a:gd name="connsiteX83" fmla="*/ 3540124 w 3672300"/>
                  <a:gd name="connsiteY83" fmla="*/ 3962400 h 3990974"/>
                  <a:gd name="connsiteX84" fmla="*/ 3468688 w 3672300"/>
                  <a:gd name="connsiteY84" fmla="*/ 3957638 h 3990974"/>
                  <a:gd name="connsiteX85" fmla="*/ 3444876 w 3672300"/>
                  <a:gd name="connsiteY85" fmla="*/ 3876674 h 3990974"/>
                  <a:gd name="connsiteX86" fmla="*/ 3387724 w 3672300"/>
                  <a:gd name="connsiteY86" fmla="*/ 3862388 h 3990974"/>
                  <a:gd name="connsiteX87" fmla="*/ 3297238 w 3672300"/>
                  <a:gd name="connsiteY87" fmla="*/ 3871914 h 3990974"/>
                  <a:gd name="connsiteX88" fmla="*/ 3249612 w 3672300"/>
                  <a:gd name="connsiteY88" fmla="*/ 3838574 h 3990974"/>
                  <a:gd name="connsiteX89" fmla="*/ 3178176 w 3672300"/>
                  <a:gd name="connsiteY89" fmla="*/ 3976688 h 3990974"/>
                  <a:gd name="connsiteX90" fmla="*/ 3011488 w 3672300"/>
                  <a:gd name="connsiteY90" fmla="*/ 3990974 h 3990974"/>
                  <a:gd name="connsiteX91" fmla="*/ 2930524 w 3672300"/>
                  <a:gd name="connsiteY91" fmla="*/ 3948114 h 3990974"/>
                  <a:gd name="connsiteX92" fmla="*/ 2759076 w 3672300"/>
                  <a:gd name="connsiteY92" fmla="*/ 3905250 h 3990974"/>
                  <a:gd name="connsiteX93" fmla="*/ 2744788 w 3672300"/>
                  <a:gd name="connsiteY93" fmla="*/ 3852862 h 3990974"/>
                  <a:gd name="connsiteX94" fmla="*/ 2711450 w 3672300"/>
                  <a:gd name="connsiteY94" fmla="*/ 3829050 h 3990974"/>
                  <a:gd name="connsiteX95" fmla="*/ 2679384 w 3672300"/>
                  <a:gd name="connsiteY95" fmla="*/ 3737436 h 3990974"/>
                  <a:gd name="connsiteX96" fmla="*/ 2763836 w 3672300"/>
                  <a:gd name="connsiteY96" fmla="*/ 3633788 h 3990974"/>
                  <a:gd name="connsiteX97" fmla="*/ 2620964 w 3672300"/>
                  <a:gd name="connsiteY97" fmla="*/ 3471862 h 3990974"/>
                  <a:gd name="connsiteX98" fmla="*/ 2573336 w 3672300"/>
                  <a:gd name="connsiteY98" fmla="*/ 3457574 h 3990974"/>
                  <a:gd name="connsiteX99" fmla="*/ 2573336 w 3672300"/>
                  <a:gd name="connsiteY99" fmla="*/ 3414714 h 3990974"/>
                  <a:gd name="connsiteX100" fmla="*/ 2535236 w 3672300"/>
                  <a:gd name="connsiteY100" fmla="*/ 3390900 h 3990974"/>
                  <a:gd name="connsiteX101" fmla="*/ 2544764 w 3672300"/>
                  <a:gd name="connsiteY101" fmla="*/ 3309938 h 3990974"/>
                  <a:gd name="connsiteX102" fmla="*/ 2444748 w 3672300"/>
                  <a:gd name="connsiteY102" fmla="*/ 3224214 h 3990974"/>
                  <a:gd name="connsiteX103" fmla="*/ 2444748 w 3672300"/>
                  <a:gd name="connsiteY103" fmla="*/ 3190874 h 3990974"/>
                  <a:gd name="connsiteX104" fmla="*/ 2411412 w 3672300"/>
                  <a:gd name="connsiteY104" fmla="*/ 3152774 h 3990974"/>
                  <a:gd name="connsiteX105" fmla="*/ 2297112 w 3672300"/>
                  <a:gd name="connsiteY105" fmla="*/ 3167062 h 3990974"/>
                  <a:gd name="connsiteX106" fmla="*/ 2349500 w 3672300"/>
                  <a:gd name="connsiteY106" fmla="*/ 3033714 h 3990974"/>
                  <a:gd name="connsiteX107" fmla="*/ 2297112 w 3672300"/>
                  <a:gd name="connsiteY107" fmla="*/ 3009900 h 3990974"/>
                  <a:gd name="connsiteX108" fmla="*/ 2263776 w 3672300"/>
                  <a:gd name="connsiteY108" fmla="*/ 3033714 h 3990974"/>
                  <a:gd name="connsiteX109" fmla="*/ 2230436 w 3672300"/>
                  <a:gd name="connsiteY109" fmla="*/ 3000374 h 3990974"/>
                  <a:gd name="connsiteX110" fmla="*/ 2192336 w 3672300"/>
                  <a:gd name="connsiteY110" fmla="*/ 3038474 h 3990974"/>
                  <a:gd name="connsiteX111" fmla="*/ 2206624 w 3672300"/>
                  <a:gd name="connsiteY111" fmla="*/ 3086100 h 3990974"/>
                  <a:gd name="connsiteX112" fmla="*/ 2168524 w 3672300"/>
                  <a:gd name="connsiteY112" fmla="*/ 3095626 h 3990974"/>
                  <a:gd name="connsiteX113" fmla="*/ 2178048 w 3672300"/>
                  <a:gd name="connsiteY113" fmla="*/ 3138488 h 3990974"/>
                  <a:gd name="connsiteX114" fmla="*/ 2235200 w 3672300"/>
                  <a:gd name="connsiteY114" fmla="*/ 3148014 h 3990974"/>
                  <a:gd name="connsiteX115" fmla="*/ 2220912 w 3672300"/>
                  <a:gd name="connsiteY115" fmla="*/ 3214688 h 3990974"/>
                  <a:gd name="connsiteX116" fmla="*/ 2125664 w 3672300"/>
                  <a:gd name="connsiteY116" fmla="*/ 3200400 h 3990974"/>
                  <a:gd name="connsiteX117" fmla="*/ 2020888 w 3672300"/>
                  <a:gd name="connsiteY117" fmla="*/ 3128962 h 3990974"/>
                  <a:gd name="connsiteX118" fmla="*/ 1939924 w 3672300"/>
                  <a:gd name="connsiteY118" fmla="*/ 3105150 h 3990974"/>
                  <a:gd name="connsiteX119" fmla="*/ 1968500 w 3672300"/>
                  <a:gd name="connsiteY119" fmla="*/ 2952750 h 3990974"/>
                  <a:gd name="connsiteX120" fmla="*/ 1797048 w 3672300"/>
                  <a:gd name="connsiteY120" fmla="*/ 2867026 h 3990974"/>
                  <a:gd name="connsiteX121" fmla="*/ 1754188 w 3672300"/>
                  <a:gd name="connsiteY121" fmla="*/ 2881314 h 3990974"/>
                  <a:gd name="connsiteX122" fmla="*/ 1730376 w 3672300"/>
                  <a:gd name="connsiteY122" fmla="*/ 2862262 h 3990974"/>
                  <a:gd name="connsiteX123" fmla="*/ 1654176 w 3672300"/>
                  <a:gd name="connsiteY123" fmla="*/ 2867026 h 3990974"/>
                  <a:gd name="connsiteX124" fmla="*/ 1611312 w 3672300"/>
                  <a:gd name="connsiteY124" fmla="*/ 2833688 h 3990974"/>
                  <a:gd name="connsiteX125" fmla="*/ 1630364 w 3672300"/>
                  <a:gd name="connsiteY125" fmla="*/ 2800350 h 3990974"/>
                  <a:gd name="connsiteX126" fmla="*/ 1616076 w 3672300"/>
                  <a:gd name="connsiteY126" fmla="*/ 2724150 h 3990974"/>
                  <a:gd name="connsiteX127" fmla="*/ 1584848 w 3672300"/>
                  <a:gd name="connsiteY127" fmla="*/ 2711932 h 3990974"/>
                  <a:gd name="connsiteX128" fmla="*/ 1587500 w 3672300"/>
                  <a:gd name="connsiteY128" fmla="*/ 2711450 h 3990974"/>
                  <a:gd name="connsiteX129" fmla="*/ 1682750 w 3672300"/>
                  <a:gd name="connsiteY129" fmla="*/ 2590800 h 3990974"/>
                  <a:gd name="connsiteX130" fmla="*/ 1651000 w 3672300"/>
                  <a:gd name="connsiteY130" fmla="*/ 2489200 h 3990974"/>
                  <a:gd name="connsiteX131" fmla="*/ 1670050 w 3672300"/>
                  <a:gd name="connsiteY131" fmla="*/ 2419350 h 3990974"/>
                  <a:gd name="connsiteX132" fmla="*/ 1492250 w 3672300"/>
                  <a:gd name="connsiteY132" fmla="*/ 2393950 h 3990974"/>
                  <a:gd name="connsiteX133" fmla="*/ 1454150 w 3672300"/>
                  <a:gd name="connsiteY133" fmla="*/ 2343150 h 3990974"/>
                  <a:gd name="connsiteX134" fmla="*/ 1365250 w 3672300"/>
                  <a:gd name="connsiteY134" fmla="*/ 2368550 h 3990974"/>
                  <a:gd name="connsiteX135" fmla="*/ 1301750 w 3672300"/>
                  <a:gd name="connsiteY135" fmla="*/ 2349500 h 3990974"/>
                  <a:gd name="connsiteX136" fmla="*/ 1365250 w 3672300"/>
                  <a:gd name="connsiteY136" fmla="*/ 2286000 h 3990974"/>
                  <a:gd name="connsiteX137" fmla="*/ 1276350 w 3672300"/>
                  <a:gd name="connsiteY137" fmla="*/ 2241550 h 3990974"/>
                  <a:gd name="connsiteX138" fmla="*/ 1168400 w 3672300"/>
                  <a:gd name="connsiteY138" fmla="*/ 2247900 h 3990974"/>
                  <a:gd name="connsiteX139" fmla="*/ 1149350 w 3672300"/>
                  <a:gd name="connsiteY139" fmla="*/ 2286000 h 3990974"/>
                  <a:gd name="connsiteX140" fmla="*/ 1104900 w 3672300"/>
                  <a:gd name="connsiteY140" fmla="*/ 2298700 h 3990974"/>
                  <a:gd name="connsiteX141" fmla="*/ 1035050 w 3672300"/>
                  <a:gd name="connsiteY141" fmla="*/ 2228850 h 3990974"/>
                  <a:gd name="connsiteX142" fmla="*/ 1073150 w 3672300"/>
                  <a:gd name="connsiteY142" fmla="*/ 2139950 h 3990974"/>
                  <a:gd name="connsiteX143" fmla="*/ 1022350 w 3672300"/>
                  <a:gd name="connsiteY143" fmla="*/ 2095500 h 3990974"/>
                  <a:gd name="connsiteX144" fmla="*/ 914400 w 3672300"/>
                  <a:gd name="connsiteY144" fmla="*/ 2057400 h 3990974"/>
                  <a:gd name="connsiteX145" fmla="*/ 965200 w 3672300"/>
                  <a:gd name="connsiteY145" fmla="*/ 2006600 h 3990974"/>
                  <a:gd name="connsiteX146" fmla="*/ 946150 w 3672300"/>
                  <a:gd name="connsiteY146" fmla="*/ 1930400 h 3990974"/>
                  <a:gd name="connsiteX147" fmla="*/ 800100 w 3672300"/>
                  <a:gd name="connsiteY147" fmla="*/ 1930400 h 3990974"/>
                  <a:gd name="connsiteX148" fmla="*/ 692150 w 3672300"/>
                  <a:gd name="connsiteY148" fmla="*/ 1993900 h 3990974"/>
                  <a:gd name="connsiteX149" fmla="*/ 615950 w 3672300"/>
                  <a:gd name="connsiteY149" fmla="*/ 1911350 h 3990974"/>
                  <a:gd name="connsiteX150" fmla="*/ 514350 w 3672300"/>
                  <a:gd name="connsiteY150" fmla="*/ 1911350 h 3990974"/>
                  <a:gd name="connsiteX151" fmla="*/ 482600 w 3672300"/>
                  <a:gd name="connsiteY151" fmla="*/ 1847850 h 3990974"/>
                  <a:gd name="connsiteX152" fmla="*/ 222250 w 3672300"/>
                  <a:gd name="connsiteY152" fmla="*/ 1746250 h 3990974"/>
                  <a:gd name="connsiteX153" fmla="*/ 228600 w 3672300"/>
                  <a:gd name="connsiteY153" fmla="*/ 1644650 h 3990974"/>
                  <a:gd name="connsiteX154" fmla="*/ 190500 w 3672300"/>
                  <a:gd name="connsiteY154" fmla="*/ 1612900 h 3990974"/>
                  <a:gd name="connsiteX155" fmla="*/ 222250 w 3672300"/>
                  <a:gd name="connsiteY155" fmla="*/ 1574800 h 3990974"/>
                  <a:gd name="connsiteX156" fmla="*/ 234950 w 3672300"/>
                  <a:gd name="connsiteY156" fmla="*/ 1403350 h 3990974"/>
                  <a:gd name="connsiteX157" fmla="*/ 279400 w 3672300"/>
                  <a:gd name="connsiteY157" fmla="*/ 1352550 h 3990974"/>
                  <a:gd name="connsiteX158" fmla="*/ 419100 w 3672300"/>
                  <a:gd name="connsiteY158" fmla="*/ 1435100 h 3990974"/>
                  <a:gd name="connsiteX159" fmla="*/ 438150 w 3672300"/>
                  <a:gd name="connsiteY159" fmla="*/ 1466850 h 3990974"/>
                  <a:gd name="connsiteX160" fmla="*/ 539750 w 3672300"/>
                  <a:gd name="connsiteY160" fmla="*/ 1384300 h 3990974"/>
                  <a:gd name="connsiteX161" fmla="*/ 609600 w 3672300"/>
                  <a:gd name="connsiteY161" fmla="*/ 1384300 h 3990974"/>
                  <a:gd name="connsiteX162" fmla="*/ 628650 w 3672300"/>
                  <a:gd name="connsiteY162" fmla="*/ 1219200 h 3990974"/>
                  <a:gd name="connsiteX163" fmla="*/ 571500 w 3672300"/>
                  <a:gd name="connsiteY163" fmla="*/ 1136650 h 3990974"/>
                  <a:gd name="connsiteX164" fmla="*/ 546100 w 3672300"/>
                  <a:gd name="connsiteY164" fmla="*/ 1028700 h 3990974"/>
                  <a:gd name="connsiteX165" fmla="*/ 596900 w 3672300"/>
                  <a:gd name="connsiteY165" fmla="*/ 977900 h 3990974"/>
                  <a:gd name="connsiteX166" fmla="*/ 552450 w 3672300"/>
                  <a:gd name="connsiteY166" fmla="*/ 889000 h 3990974"/>
                  <a:gd name="connsiteX167" fmla="*/ 457200 w 3672300"/>
                  <a:gd name="connsiteY167" fmla="*/ 895350 h 3990974"/>
                  <a:gd name="connsiteX168" fmla="*/ 241300 w 3672300"/>
                  <a:gd name="connsiteY168" fmla="*/ 1009650 h 3990974"/>
                  <a:gd name="connsiteX169" fmla="*/ 196850 w 3672300"/>
                  <a:gd name="connsiteY169" fmla="*/ 965200 h 3990974"/>
                  <a:gd name="connsiteX170" fmla="*/ 203200 w 3672300"/>
                  <a:gd name="connsiteY170" fmla="*/ 889000 h 3990974"/>
                  <a:gd name="connsiteX171" fmla="*/ 0 w 3672300"/>
                  <a:gd name="connsiteY171" fmla="*/ 685800 h 3990974"/>
                  <a:gd name="connsiteX172" fmla="*/ 76200 w 3672300"/>
                  <a:gd name="connsiteY172" fmla="*/ 584200 h 3990974"/>
                  <a:gd name="connsiteX173" fmla="*/ 33630 w 3672300"/>
                  <a:gd name="connsiteY173" fmla="*/ 444330 h 3990974"/>
                  <a:gd name="connsiteX174" fmla="*/ 101600 w 3672300"/>
                  <a:gd name="connsiteY174" fmla="*/ 438150 h 3990974"/>
                  <a:gd name="connsiteX175" fmla="*/ 177800 w 3672300"/>
                  <a:gd name="connsiteY175" fmla="*/ 488950 h 3990974"/>
                  <a:gd name="connsiteX176" fmla="*/ 368300 w 3672300"/>
                  <a:gd name="connsiteY176" fmla="*/ 425450 h 3990974"/>
                  <a:gd name="connsiteX177" fmla="*/ 406400 w 3672300"/>
                  <a:gd name="connsiteY177" fmla="*/ 317500 h 3990974"/>
                  <a:gd name="connsiteX178" fmla="*/ 539750 w 3672300"/>
                  <a:gd name="connsiteY178" fmla="*/ 311150 h 3990974"/>
                  <a:gd name="connsiteX179" fmla="*/ 571500 w 3672300"/>
                  <a:gd name="connsiteY179" fmla="*/ 292100 h 3990974"/>
                  <a:gd name="connsiteX180" fmla="*/ 666750 w 3672300"/>
                  <a:gd name="connsiteY180" fmla="*/ 241300 h 3990974"/>
                  <a:gd name="connsiteX181" fmla="*/ 723900 w 3672300"/>
                  <a:gd name="connsiteY181" fmla="*/ 184150 h 3990974"/>
                  <a:gd name="connsiteX182" fmla="*/ 730250 w 3672300"/>
                  <a:gd name="connsiteY182" fmla="*/ 133350 h 3990974"/>
                  <a:gd name="connsiteX183" fmla="*/ 857250 w 3672300"/>
                  <a:gd name="connsiteY183" fmla="*/ 82550 h 3990974"/>
                  <a:gd name="connsiteX184" fmla="*/ 984250 w 3672300"/>
                  <a:gd name="connsiteY184" fmla="*/ 57150 h 3990974"/>
                  <a:gd name="connsiteX185" fmla="*/ 1073150 w 3672300"/>
                  <a:gd name="connsiteY185" fmla="*/ 19050 h 39909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  <a:cxn ang="0">
                    <a:pos x="connsiteX130" y="connsiteY130"/>
                  </a:cxn>
                  <a:cxn ang="0">
                    <a:pos x="connsiteX131" y="connsiteY131"/>
                  </a:cxn>
                  <a:cxn ang="0">
                    <a:pos x="connsiteX132" y="connsiteY132"/>
                  </a:cxn>
                  <a:cxn ang="0">
                    <a:pos x="connsiteX133" y="connsiteY133"/>
                  </a:cxn>
                  <a:cxn ang="0">
                    <a:pos x="connsiteX134" y="connsiteY134"/>
                  </a:cxn>
                  <a:cxn ang="0">
                    <a:pos x="connsiteX135" y="connsiteY135"/>
                  </a:cxn>
                  <a:cxn ang="0">
                    <a:pos x="connsiteX136" y="connsiteY136"/>
                  </a:cxn>
                  <a:cxn ang="0">
                    <a:pos x="connsiteX137" y="connsiteY137"/>
                  </a:cxn>
                  <a:cxn ang="0">
                    <a:pos x="connsiteX138" y="connsiteY138"/>
                  </a:cxn>
                  <a:cxn ang="0">
                    <a:pos x="connsiteX139" y="connsiteY139"/>
                  </a:cxn>
                  <a:cxn ang="0">
                    <a:pos x="connsiteX140" y="connsiteY140"/>
                  </a:cxn>
                  <a:cxn ang="0">
                    <a:pos x="connsiteX141" y="connsiteY141"/>
                  </a:cxn>
                  <a:cxn ang="0">
                    <a:pos x="connsiteX142" y="connsiteY142"/>
                  </a:cxn>
                  <a:cxn ang="0">
                    <a:pos x="connsiteX143" y="connsiteY143"/>
                  </a:cxn>
                  <a:cxn ang="0">
                    <a:pos x="connsiteX144" y="connsiteY144"/>
                  </a:cxn>
                  <a:cxn ang="0">
                    <a:pos x="connsiteX145" y="connsiteY145"/>
                  </a:cxn>
                  <a:cxn ang="0">
                    <a:pos x="connsiteX146" y="connsiteY146"/>
                  </a:cxn>
                  <a:cxn ang="0">
                    <a:pos x="connsiteX147" y="connsiteY147"/>
                  </a:cxn>
                  <a:cxn ang="0">
                    <a:pos x="connsiteX148" y="connsiteY148"/>
                  </a:cxn>
                  <a:cxn ang="0">
                    <a:pos x="connsiteX149" y="connsiteY149"/>
                  </a:cxn>
                  <a:cxn ang="0">
                    <a:pos x="connsiteX150" y="connsiteY150"/>
                  </a:cxn>
                  <a:cxn ang="0">
                    <a:pos x="connsiteX151" y="connsiteY151"/>
                  </a:cxn>
                  <a:cxn ang="0">
                    <a:pos x="connsiteX152" y="connsiteY152"/>
                  </a:cxn>
                  <a:cxn ang="0">
                    <a:pos x="connsiteX153" y="connsiteY153"/>
                  </a:cxn>
                  <a:cxn ang="0">
                    <a:pos x="connsiteX154" y="connsiteY154"/>
                  </a:cxn>
                  <a:cxn ang="0">
                    <a:pos x="connsiteX155" y="connsiteY155"/>
                  </a:cxn>
                  <a:cxn ang="0">
                    <a:pos x="connsiteX156" y="connsiteY156"/>
                  </a:cxn>
                  <a:cxn ang="0">
                    <a:pos x="connsiteX157" y="connsiteY157"/>
                  </a:cxn>
                  <a:cxn ang="0">
                    <a:pos x="connsiteX158" y="connsiteY158"/>
                  </a:cxn>
                  <a:cxn ang="0">
                    <a:pos x="connsiteX159" y="connsiteY159"/>
                  </a:cxn>
                  <a:cxn ang="0">
                    <a:pos x="connsiteX160" y="connsiteY160"/>
                  </a:cxn>
                  <a:cxn ang="0">
                    <a:pos x="connsiteX161" y="connsiteY161"/>
                  </a:cxn>
                  <a:cxn ang="0">
                    <a:pos x="connsiteX162" y="connsiteY162"/>
                  </a:cxn>
                  <a:cxn ang="0">
                    <a:pos x="connsiteX163" y="connsiteY163"/>
                  </a:cxn>
                  <a:cxn ang="0">
                    <a:pos x="connsiteX164" y="connsiteY164"/>
                  </a:cxn>
                  <a:cxn ang="0">
                    <a:pos x="connsiteX165" y="connsiteY165"/>
                  </a:cxn>
                  <a:cxn ang="0">
                    <a:pos x="connsiteX166" y="connsiteY166"/>
                  </a:cxn>
                  <a:cxn ang="0">
                    <a:pos x="connsiteX167" y="connsiteY167"/>
                  </a:cxn>
                  <a:cxn ang="0">
                    <a:pos x="connsiteX168" y="connsiteY168"/>
                  </a:cxn>
                  <a:cxn ang="0">
                    <a:pos x="connsiteX169" y="connsiteY169"/>
                  </a:cxn>
                  <a:cxn ang="0">
                    <a:pos x="connsiteX170" y="connsiteY170"/>
                  </a:cxn>
                  <a:cxn ang="0">
                    <a:pos x="connsiteX171" y="connsiteY171"/>
                  </a:cxn>
                  <a:cxn ang="0">
                    <a:pos x="connsiteX172" y="connsiteY172"/>
                  </a:cxn>
                  <a:cxn ang="0">
                    <a:pos x="connsiteX173" y="connsiteY173"/>
                  </a:cxn>
                  <a:cxn ang="0">
                    <a:pos x="connsiteX174" y="connsiteY174"/>
                  </a:cxn>
                  <a:cxn ang="0">
                    <a:pos x="connsiteX175" y="connsiteY175"/>
                  </a:cxn>
                  <a:cxn ang="0">
                    <a:pos x="connsiteX176" y="connsiteY176"/>
                  </a:cxn>
                  <a:cxn ang="0">
                    <a:pos x="connsiteX177" y="connsiteY177"/>
                  </a:cxn>
                  <a:cxn ang="0">
                    <a:pos x="connsiteX178" y="connsiteY178"/>
                  </a:cxn>
                  <a:cxn ang="0">
                    <a:pos x="connsiteX179" y="connsiteY179"/>
                  </a:cxn>
                  <a:cxn ang="0">
                    <a:pos x="connsiteX180" y="connsiteY180"/>
                  </a:cxn>
                  <a:cxn ang="0">
                    <a:pos x="connsiteX181" y="connsiteY181"/>
                  </a:cxn>
                  <a:cxn ang="0">
                    <a:pos x="connsiteX182" y="connsiteY182"/>
                  </a:cxn>
                  <a:cxn ang="0">
                    <a:pos x="connsiteX183" y="connsiteY183"/>
                  </a:cxn>
                  <a:cxn ang="0">
                    <a:pos x="connsiteX184" y="connsiteY184"/>
                  </a:cxn>
                  <a:cxn ang="0">
                    <a:pos x="connsiteX185" y="connsiteY185"/>
                  </a:cxn>
                </a:cxnLst>
                <a:rect l="l" t="t" r="r" b="b"/>
                <a:pathLst>
                  <a:path w="3672300" h="3990974">
                    <a:moveTo>
                      <a:pt x="1162050" y="0"/>
                    </a:moveTo>
                    <a:lnTo>
                      <a:pt x="1346200" y="177800"/>
                    </a:lnTo>
                    <a:lnTo>
                      <a:pt x="1339850" y="215900"/>
                    </a:lnTo>
                    <a:lnTo>
                      <a:pt x="1403350" y="292100"/>
                    </a:lnTo>
                    <a:lnTo>
                      <a:pt x="1371600" y="374650"/>
                    </a:lnTo>
                    <a:lnTo>
                      <a:pt x="1257300" y="425450"/>
                    </a:lnTo>
                    <a:lnTo>
                      <a:pt x="1231900" y="457200"/>
                    </a:lnTo>
                    <a:lnTo>
                      <a:pt x="1212850" y="520700"/>
                    </a:lnTo>
                    <a:lnTo>
                      <a:pt x="1219200" y="546100"/>
                    </a:lnTo>
                    <a:lnTo>
                      <a:pt x="1073150" y="723900"/>
                    </a:lnTo>
                    <a:lnTo>
                      <a:pt x="1028700" y="762000"/>
                    </a:lnTo>
                    <a:lnTo>
                      <a:pt x="1035050" y="869950"/>
                    </a:lnTo>
                    <a:lnTo>
                      <a:pt x="1073150" y="869950"/>
                    </a:lnTo>
                    <a:lnTo>
                      <a:pt x="1085850" y="812800"/>
                    </a:lnTo>
                    <a:lnTo>
                      <a:pt x="1143000" y="787400"/>
                    </a:lnTo>
                    <a:lnTo>
                      <a:pt x="1143000" y="730250"/>
                    </a:lnTo>
                    <a:lnTo>
                      <a:pt x="1231900" y="679450"/>
                    </a:lnTo>
                    <a:lnTo>
                      <a:pt x="1231900" y="736600"/>
                    </a:lnTo>
                    <a:lnTo>
                      <a:pt x="1276350" y="793750"/>
                    </a:lnTo>
                    <a:lnTo>
                      <a:pt x="1263650" y="838200"/>
                    </a:lnTo>
                    <a:lnTo>
                      <a:pt x="1193800" y="819150"/>
                    </a:lnTo>
                    <a:lnTo>
                      <a:pt x="1181100" y="857250"/>
                    </a:lnTo>
                    <a:lnTo>
                      <a:pt x="1219200" y="895350"/>
                    </a:lnTo>
                    <a:lnTo>
                      <a:pt x="1276350" y="895350"/>
                    </a:lnTo>
                    <a:lnTo>
                      <a:pt x="1333500" y="971550"/>
                    </a:lnTo>
                    <a:lnTo>
                      <a:pt x="1428750" y="971550"/>
                    </a:lnTo>
                    <a:lnTo>
                      <a:pt x="1460500" y="958850"/>
                    </a:lnTo>
                    <a:lnTo>
                      <a:pt x="1466850" y="1009650"/>
                    </a:lnTo>
                    <a:lnTo>
                      <a:pt x="1428750" y="1174750"/>
                    </a:lnTo>
                    <a:lnTo>
                      <a:pt x="1485900" y="1143000"/>
                    </a:lnTo>
                    <a:lnTo>
                      <a:pt x="1517650" y="1060450"/>
                    </a:lnTo>
                    <a:lnTo>
                      <a:pt x="1644650" y="1092200"/>
                    </a:lnTo>
                    <a:lnTo>
                      <a:pt x="1657350" y="1041400"/>
                    </a:lnTo>
                    <a:lnTo>
                      <a:pt x="1530350" y="990600"/>
                    </a:lnTo>
                    <a:lnTo>
                      <a:pt x="1511300" y="895350"/>
                    </a:lnTo>
                    <a:lnTo>
                      <a:pt x="1765300" y="762000"/>
                    </a:lnTo>
                    <a:lnTo>
                      <a:pt x="1809750" y="717550"/>
                    </a:lnTo>
                    <a:lnTo>
                      <a:pt x="1841500" y="755650"/>
                    </a:lnTo>
                    <a:lnTo>
                      <a:pt x="1930400" y="806450"/>
                    </a:lnTo>
                    <a:lnTo>
                      <a:pt x="1931006" y="830068"/>
                    </a:lnTo>
                    <a:lnTo>
                      <a:pt x="1831340" y="956310"/>
                    </a:lnTo>
                    <a:lnTo>
                      <a:pt x="1877060" y="1055370"/>
                    </a:lnTo>
                    <a:lnTo>
                      <a:pt x="1861820" y="1177290"/>
                    </a:lnTo>
                    <a:lnTo>
                      <a:pt x="2044700" y="1337310"/>
                    </a:lnTo>
                    <a:lnTo>
                      <a:pt x="2059940" y="1489710"/>
                    </a:lnTo>
                    <a:lnTo>
                      <a:pt x="2341880" y="1527810"/>
                    </a:lnTo>
                    <a:lnTo>
                      <a:pt x="2524760" y="1581150"/>
                    </a:lnTo>
                    <a:lnTo>
                      <a:pt x="2593340" y="1619250"/>
                    </a:lnTo>
                    <a:lnTo>
                      <a:pt x="2646680" y="1588770"/>
                    </a:lnTo>
                    <a:lnTo>
                      <a:pt x="2722880" y="1565910"/>
                    </a:lnTo>
                    <a:lnTo>
                      <a:pt x="2799080" y="1604010"/>
                    </a:lnTo>
                    <a:lnTo>
                      <a:pt x="2805574" y="1598006"/>
                    </a:lnTo>
                    <a:lnTo>
                      <a:pt x="2806700" y="1604010"/>
                    </a:lnTo>
                    <a:lnTo>
                      <a:pt x="2951480" y="1764030"/>
                    </a:lnTo>
                    <a:lnTo>
                      <a:pt x="2989580" y="1870710"/>
                    </a:lnTo>
                    <a:lnTo>
                      <a:pt x="3103880" y="1863090"/>
                    </a:lnTo>
                    <a:lnTo>
                      <a:pt x="2989580" y="2099310"/>
                    </a:lnTo>
                    <a:lnTo>
                      <a:pt x="3088640" y="2343150"/>
                    </a:lnTo>
                    <a:lnTo>
                      <a:pt x="3020060" y="2686050"/>
                    </a:lnTo>
                    <a:lnTo>
                      <a:pt x="2966720" y="2731770"/>
                    </a:lnTo>
                    <a:lnTo>
                      <a:pt x="3035300" y="2868930"/>
                    </a:lnTo>
                    <a:lnTo>
                      <a:pt x="3004820" y="2937510"/>
                    </a:lnTo>
                    <a:lnTo>
                      <a:pt x="3058160" y="2960370"/>
                    </a:lnTo>
                    <a:lnTo>
                      <a:pt x="3088640" y="3028950"/>
                    </a:lnTo>
                    <a:lnTo>
                      <a:pt x="3149600" y="3097530"/>
                    </a:lnTo>
                    <a:lnTo>
                      <a:pt x="3111500" y="3303270"/>
                    </a:lnTo>
                    <a:lnTo>
                      <a:pt x="3202940" y="3371850"/>
                    </a:lnTo>
                    <a:lnTo>
                      <a:pt x="3324860" y="3326130"/>
                    </a:lnTo>
                    <a:lnTo>
                      <a:pt x="3332480" y="3425190"/>
                    </a:lnTo>
                    <a:lnTo>
                      <a:pt x="3431540" y="3463290"/>
                    </a:lnTo>
                    <a:lnTo>
                      <a:pt x="3538220" y="3501390"/>
                    </a:lnTo>
                    <a:lnTo>
                      <a:pt x="3538220" y="3547110"/>
                    </a:lnTo>
                    <a:lnTo>
                      <a:pt x="3583940" y="3577590"/>
                    </a:lnTo>
                    <a:lnTo>
                      <a:pt x="3553460" y="3623310"/>
                    </a:lnTo>
                    <a:lnTo>
                      <a:pt x="3591560" y="3707130"/>
                    </a:lnTo>
                    <a:lnTo>
                      <a:pt x="3604624" y="3701686"/>
                    </a:lnTo>
                    <a:lnTo>
                      <a:pt x="3652520" y="3737610"/>
                    </a:lnTo>
                    <a:lnTo>
                      <a:pt x="3629660" y="3790950"/>
                    </a:lnTo>
                    <a:lnTo>
                      <a:pt x="3669164" y="3875602"/>
                    </a:lnTo>
                    <a:lnTo>
                      <a:pt x="3671272" y="3871914"/>
                    </a:lnTo>
                    <a:lnTo>
                      <a:pt x="3672300" y="3873972"/>
                    </a:lnTo>
                    <a:lnTo>
                      <a:pt x="3616324" y="3971926"/>
                    </a:lnTo>
                    <a:lnTo>
                      <a:pt x="3568700" y="3976688"/>
                    </a:lnTo>
                    <a:lnTo>
                      <a:pt x="3540124" y="3962400"/>
                    </a:lnTo>
                    <a:lnTo>
                      <a:pt x="3468688" y="3957638"/>
                    </a:lnTo>
                    <a:lnTo>
                      <a:pt x="3444876" y="3876674"/>
                    </a:lnTo>
                    <a:lnTo>
                      <a:pt x="3387724" y="3862388"/>
                    </a:lnTo>
                    <a:lnTo>
                      <a:pt x="3297238" y="3871914"/>
                    </a:lnTo>
                    <a:lnTo>
                      <a:pt x="3249612" y="3838574"/>
                    </a:lnTo>
                    <a:lnTo>
                      <a:pt x="3178176" y="3976688"/>
                    </a:lnTo>
                    <a:lnTo>
                      <a:pt x="3011488" y="3990974"/>
                    </a:lnTo>
                    <a:lnTo>
                      <a:pt x="2930524" y="3948114"/>
                    </a:lnTo>
                    <a:lnTo>
                      <a:pt x="2759076" y="3905250"/>
                    </a:lnTo>
                    <a:lnTo>
                      <a:pt x="2744788" y="3852862"/>
                    </a:lnTo>
                    <a:lnTo>
                      <a:pt x="2711450" y="3829050"/>
                    </a:lnTo>
                    <a:lnTo>
                      <a:pt x="2679384" y="3737436"/>
                    </a:lnTo>
                    <a:lnTo>
                      <a:pt x="2763836" y="3633788"/>
                    </a:lnTo>
                    <a:lnTo>
                      <a:pt x="2620964" y="3471862"/>
                    </a:lnTo>
                    <a:lnTo>
                      <a:pt x="2573336" y="3457574"/>
                    </a:lnTo>
                    <a:lnTo>
                      <a:pt x="2573336" y="3414714"/>
                    </a:lnTo>
                    <a:lnTo>
                      <a:pt x="2535236" y="3390900"/>
                    </a:lnTo>
                    <a:lnTo>
                      <a:pt x="2544764" y="3309938"/>
                    </a:lnTo>
                    <a:lnTo>
                      <a:pt x="2444748" y="3224214"/>
                    </a:lnTo>
                    <a:lnTo>
                      <a:pt x="2444748" y="3190874"/>
                    </a:lnTo>
                    <a:lnTo>
                      <a:pt x="2411412" y="3152774"/>
                    </a:lnTo>
                    <a:lnTo>
                      <a:pt x="2297112" y="3167062"/>
                    </a:lnTo>
                    <a:lnTo>
                      <a:pt x="2349500" y="3033714"/>
                    </a:lnTo>
                    <a:lnTo>
                      <a:pt x="2297112" y="3009900"/>
                    </a:lnTo>
                    <a:lnTo>
                      <a:pt x="2263776" y="3033714"/>
                    </a:lnTo>
                    <a:lnTo>
                      <a:pt x="2230436" y="3000374"/>
                    </a:lnTo>
                    <a:lnTo>
                      <a:pt x="2192336" y="3038474"/>
                    </a:lnTo>
                    <a:lnTo>
                      <a:pt x="2206624" y="3086100"/>
                    </a:lnTo>
                    <a:lnTo>
                      <a:pt x="2168524" y="3095626"/>
                    </a:lnTo>
                    <a:lnTo>
                      <a:pt x="2178048" y="3138488"/>
                    </a:lnTo>
                    <a:lnTo>
                      <a:pt x="2235200" y="3148014"/>
                    </a:lnTo>
                    <a:lnTo>
                      <a:pt x="2220912" y="3214688"/>
                    </a:lnTo>
                    <a:lnTo>
                      <a:pt x="2125664" y="3200400"/>
                    </a:lnTo>
                    <a:lnTo>
                      <a:pt x="2020888" y="3128962"/>
                    </a:lnTo>
                    <a:lnTo>
                      <a:pt x="1939924" y="3105150"/>
                    </a:lnTo>
                    <a:lnTo>
                      <a:pt x="1968500" y="2952750"/>
                    </a:lnTo>
                    <a:lnTo>
                      <a:pt x="1797048" y="2867026"/>
                    </a:lnTo>
                    <a:lnTo>
                      <a:pt x="1754188" y="2881314"/>
                    </a:lnTo>
                    <a:lnTo>
                      <a:pt x="1730376" y="2862262"/>
                    </a:lnTo>
                    <a:lnTo>
                      <a:pt x="1654176" y="2867026"/>
                    </a:lnTo>
                    <a:lnTo>
                      <a:pt x="1611312" y="2833688"/>
                    </a:lnTo>
                    <a:lnTo>
                      <a:pt x="1630364" y="2800350"/>
                    </a:lnTo>
                    <a:lnTo>
                      <a:pt x="1616076" y="2724150"/>
                    </a:lnTo>
                    <a:lnTo>
                      <a:pt x="1584848" y="2711932"/>
                    </a:lnTo>
                    <a:lnTo>
                      <a:pt x="1587500" y="2711450"/>
                    </a:lnTo>
                    <a:lnTo>
                      <a:pt x="1682750" y="2590800"/>
                    </a:lnTo>
                    <a:lnTo>
                      <a:pt x="1651000" y="2489200"/>
                    </a:lnTo>
                    <a:lnTo>
                      <a:pt x="1670050" y="2419350"/>
                    </a:lnTo>
                    <a:lnTo>
                      <a:pt x="1492250" y="2393950"/>
                    </a:lnTo>
                    <a:lnTo>
                      <a:pt x="1454150" y="2343150"/>
                    </a:lnTo>
                    <a:lnTo>
                      <a:pt x="1365250" y="2368550"/>
                    </a:lnTo>
                    <a:lnTo>
                      <a:pt x="1301750" y="2349500"/>
                    </a:lnTo>
                    <a:lnTo>
                      <a:pt x="1365250" y="2286000"/>
                    </a:lnTo>
                    <a:lnTo>
                      <a:pt x="1276350" y="2241550"/>
                    </a:lnTo>
                    <a:lnTo>
                      <a:pt x="1168400" y="2247900"/>
                    </a:lnTo>
                    <a:lnTo>
                      <a:pt x="1149350" y="2286000"/>
                    </a:lnTo>
                    <a:lnTo>
                      <a:pt x="1104900" y="2298700"/>
                    </a:lnTo>
                    <a:lnTo>
                      <a:pt x="1035050" y="2228850"/>
                    </a:lnTo>
                    <a:lnTo>
                      <a:pt x="1073150" y="2139950"/>
                    </a:lnTo>
                    <a:lnTo>
                      <a:pt x="1022350" y="2095500"/>
                    </a:lnTo>
                    <a:lnTo>
                      <a:pt x="914400" y="2057400"/>
                    </a:lnTo>
                    <a:lnTo>
                      <a:pt x="965200" y="2006600"/>
                    </a:lnTo>
                    <a:lnTo>
                      <a:pt x="946150" y="1930400"/>
                    </a:lnTo>
                    <a:lnTo>
                      <a:pt x="800100" y="1930400"/>
                    </a:lnTo>
                    <a:lnTo>
                      <a:pt x="692150" y="1993900"/>
                    </a:lnTo>
                    <a:lnTo>
                      <a:pt x="615950" y="1911350"/>
                    </a:lnTo>
                    <a:lnTo>
                      <a:pt x="514350" y="1911350"/>
                    </a:lnTo>
                    <a:lnTo>
                      <a:pt x="482600" y="1847850"/>
                    </a:lnTo>
                    <a:lnTo>
                      <a:pt x="222250" y="1746250"/>
                    </a:lnTo>
                    <a:lnTo>
                      <a:pt x="228600" y="1644650"/>
                    </a:lnTo>
                    <a:lnTo>
                      <a:pt x="190500" y="1612900"/>
                    </a:lnTo>
                    <a:lnTo>
                      <a:pt x="222250" y="1574800"/>
                    </a:lnTo>
                    <a:lnTo>
                      <a:pt x="234950" y="1403350"/>
                    </a:lnTo>
                    <a:lnTo>
                      <a:pt x="279400" y="1352550"/>
                    </a:lnTo>
                    <a:lnTo>
                      <a:pt x="419100" y="1435100"/>
                    </a:lnTo>
                    <a:lnTo>
                      <a:pt x="438150" y="1466850"/>
                    </a:lnTo>
                    <a:lnTo>
                      <a:pt x="539750" y="1384300"/>
                    </a:lnTo>
                    <a:lnTo>
                      <a:pt x="609600" y="1384300"/>
                    </a:lnTo>
                    <a:lnTo>
                      <a:pt x="628650" y="1219200"/>
                    </a:lnTo>
                    <a:lnTo>
                      <a:pt x="571500" y="1136650"/>
                    </a:lnTo>
                    <a:lnTo>
                      <a:pt x="546100" y="1028700"/>
                    </a:lnTo>
                    <a:lnTo>
                      <a:pt x="596900" y="977900"/>
                    </a:lnTo>
                    <a:lnTo>
                      <a:pt x="552450" y="889000"/>
                    </a:lnTo>
                    <a:lnTo>
                      <a:pt x="457200" y="895350"/>
                    </a:lnTo>
                    <a:lnTo>
                      <a:pt x="241300" y="1009650"/>
                    </a:lnTo>
                    <a:lnTo>
                      <a:pt x="196850" y="965200"/>
                    </a:lnTo>
                    <a:lnTo>
                      <a:pt x="203200" y="889000"/>
                    </a:lnTo>
                    <a:lnTo>
                      <a:pt x="0" y="685800"/>
                    </a:lnTo>
                    <a:lnTo>
                      <a:pt x="76200" y="584200"/>
                    </a:lnTo>
                    <a:lnTo>
                      <a:pt x="33630" y="444330"/>
                    </a:lnTo>
                    <a:lnTo>
                      <a:pt x="101600" y="438150"/>
                    </a:lnTo>
                    <a:lnTo>
                      <a:pt x="177800" y="488950"/>
                    </a:lnTo>
                    <a:lnTo>
                      <a:pt x="368300" y="425450"/>
                    </a:lnTo>
                    <a:lnTo>
                      <a:pt x="406400" y="317500"/>
                    </a:lnTo>
                    <a:lnTo>
                      <a:pt x="539750" y="311150"/>
                    </a:lnTo>
                    <a:lnTo>
                      <a:pt x="571500" y="292100"/>
                    </a:lnTo>
                    <a:lnTo>
                      <a:pt x="666750" y="241300"/>
                    </a:lnTo>
                    <a:lnTo>
                      <a:pt x="723900" y="184150"/>
                    </a:lnTo>
                    <a:lnTo>
                      <a:pt x="730250" y="133350"/>
                    </a:lnTo>
                    <a:lnTo>
                      <a:pt x="857250" y="82550"/>
                    </a:lnTo>
                    <a:lnTo>
                      <a:pt x="984250" y="57150"/>
                    </a:lnTo>
                    <a:lnTo>
                      <a:pt x="1073150" y="19050"/>
                    </a:lnTo>
                    <a:close/>
                  </a:path>
                </a:pathLst>
              </a:custGeom>
              <a:noFill/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429" name="正方形/長方形 428">
              <a:extLst>
                <a:ext uri="{FF2B5EF4-FFF2-40B4-BE49-F238E27FC236}">
                  <a16:creationId xmlns:a16="http://schemas.microsoft.com/office/drawing/2014/main" id="{BCAFA332-2A72-4B94-B08C-86ABEE05D355}"/>
                </a:ext>
              </a:extLst>
            </p:cNvPr>
            <p:cNvSpPr/>
            <p:nvPr/>
          </p:nvSpPr>
          <p:spPr>
            <a:xfrm>
              <a:off x="28055585" y="29919970"/>
              <a:ext cx="896399" cy="36933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prstMaterial="matte">
                <a:contourClr>
                  <a:schemeClr val="accent2">
                    <a:tint val="20000"/>
                  </a:schemeClr>
                </a:contourClr>
              </a:sp3d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algn="ctr"/>
              <a:r>
                <a:rPr lang="ja-JP" altLang="en-US" sz="1800" b="1" spc="50" dirty="0">
                  <a:ln w="11430">
                    <a:noFill/>
                  </a:ln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京　都</a:t>
              </a:r>
            </a:p>
          </p:txBody>
        </p:sp>
      </p:grpSp>
      <p:grpSp>
        <p:nvGrpSpPr>
          <p:cNvPr id="469" name="グループ化 468">
            <a:extLst>
              <a:ext uri="{FF2B5EF4-FFF2-40B4-BE49-F238E27FC236}">
                <a16:creationId xmlns:a16="http://schemas.microsoft.com/office/drawing/2014/main" id="{3B49E0E0-A35F-489A-8B4B-3C708B1C555D}"/>
              </a:ext>
            </a:extLst>
          </p:cNvPr>
          <p:cNvGrpSpPr/>
          <p:nvPr/>
        </p:nvGrpSpPr>
        <p:grpSpPr>
          <a:xfrm>
            <a:off x="6080572" y="2489486"/>
            <a:ext cx="2104246" cy="3429000"/>
            <a:chOff x="29335874" y="28414980"/>
            <a:chExt cx="2104246" cy="3429000"/>
          </a:xfrm>
        </p:grpSpPr>
        <p:grpSp>
          <p:nvGrpSpPr>
            <p:cNvPr id="470" name="グループ化 469">
              <a:extLst>
                <a:ext uri="{FF2B5EF4-FFF2-40B4-BE49-F238E27FC236}">
                  <a16:creationId xmlns:a16="http://schemas.microsoft.com/office/drawing/2014/main" id="{C5C3C2F8-A37C-4BD9-B39A-A603F1BF5746}"/>
                </a:ext>
              </a:extLst>
            </p:cNvPr>
            <p:cNvGrpSpPr/>
            <p:nvPr/>
          </p:nvGrpSpPr>
          <p:grpSpPr>
            <a:xfrm>
              <a:off x="29335874" y="28414980"/>
              <a:ext cx="2104246" cy="3429000"/>
              <a:chOff x="29335874" y="28414980"/>
              <a:chExt cx="2104246" cy="3429000"/>
            </a:xfrm>
          </p:grpSpPr>
          <p:sp>
            <p:nvSpPr>
              <p:cNvPr id="473" name="フリーフォーム: 図形 472">
                <a:extLst>
                  <a:ext uri="{FF2B5EF4-FFF2-40B4-BE49-F238E27FC236}">
                    <a16:creationId xmlns:a16="http://schemas.microsoft.com/office/drawing/2014/main" id="{26407F95-80D4-40D9-82CB-DA1350BEE3E0}"/>
                  </a:ext>
                </a:extLst>
              </p:cNvPr>
              <p:cNvSpPr/>
              <p:nvPr/>
            </p:nvSpPr>
            <p:spPr>
              <a:xfrm>
                <a:off x="29659636" y="29139584"/>
                <a:ext cx="1222900" cy="1931806"/>
              </a:xfrm>
              <a:custGeom>
                <a:avLst/>
                <a:gdLst>
                  <a:gd name="connsiteX0" fmla="*/ 880834 w 1222900"/>
                  <a:gd name="connsiteY0" fmla="*/ 0 h 1931806"/>
                  <a:gd name="connsiteX1" fmla="*/ 904990 w 1222900"/>
                  <a:gd name="connsiteY1" fmla="*/ 0 h 1931806"/>
                  <a:gd name="connsiteX2" fmla="*/ 917500 w 1222900"/>
                  <a:gd name="connsiteY2" fmla="*/ 48738 h 1931806"/>
                  <a:gd name="connsiteX3" fmla="*/ 941656 w 1222900"/>
                  <a:gd name="connsiteY3" fmla="*/ 24152 h 1931806"/>
                  <a:gd name="connsiteX4" fmla="*/ 966242 w 1222900"/>
                  <a:gd name="connsiteY4" fmla="*/ 48738 h 1931806"/>
                  <a:gd name="connsiteX5" fmla="*/ 954164 w 1222900"/>
                  <a:gd name="connsiteY5" fmla="*/ 122058 h 1931806"/>
                  <a:gd name="connsiteX6" fmla="*/ 990830 w 1222900"/>
                  <a:gd name="connsiteY6" fmla="*/ 183304 h 1931806"/>
                  <a:gd name="connsiteX7" fmla="*/ 954164 w 1222900"/>
                  <a:gd name="connsiteY7" fmla="*/ 244548 h 1931806"/>
                  <a:gd name="connsiteX8" fmla="*/ 1002908 w 1222900"/>
                  <a:gd name="connsiteY8" fmla="*/ 354532 h 1931806"/>
                  <a:gd name="connsiteX9" fmla="*/ 1027496 w 1222900"/>
                  <a:gd name="connsiteY9" fmla="*/ 403268 h 1931806"/>
                  <a:gd name="connsiteX10" fmla="*/ 1027496 w 1222900"/>
                  <a:gd name="connsiteY10" fmla="*/ 464514 h 1931806"/>
                  <a:gd name="connsiteX11" fmla="*/ 1125414 w 1222900"/>
                  <a:gd name="connsiteY11" fmla="*/ 464514 h 1931806"/>
                  <a:gd name="connsiteX12" fmla="*/ 1222900 w 1222900"/>
                  <a:gd name="connsiteY12" fmla="*/ 537834 h 1931806"/>
                  <a:gd name="connsiteX13" fmla="*/ 1222900 w 1222900"/>
                  <a:gd name="connsiteY13" fmla="*/ 562420 h 1931806"/>
                  <a:gd name="connsiteX14" fmla="*/ 1222900 w 1222900"/>
                  <a:gd name="connsiteY14" fmla="*/ 599080 h 1931806"/>
                  <a:gd name="connsiteX15" fmla="*/ 1149570 w 1222900"/>
                  <a:gd name="connsiteY15" fmla="*/ 745722 h 1931806"/>
                  <a:gd name="connsiteX16" fmla="*/ 1149570 w 1222900"/>
                  <a:gd name="connsiteY16" fmla="*/ 770308 h 1931806"/>
                  <a:gd name="connsiteX17" fmla="*/ 1064160 w 1222900"/>
                  <a:gd name="connsiteY17" fmla="*/ 892366 h 1931806"/>
                  <a:gd name="connsiteX18" fmla="*/ 831658 w 1222900"/>
                  <a:gd name="connsiteY18" fmla="*/ 1039008 h 1931806"/>
                  <a:gd name="connsiteX19" fmla="*/ 746250 w 1222900"/>
                  <a:gd name="connsiteY19" fmla="*/ 1063594 h 1931806"/>
                  <a:gd name="connsiteX20" fmla="*/ 733740 w 1222900"/>
                  <a:gd name="connsiteY20" fmla="*/ 1100254 h 1931806"/>
                  <a:gd name="connsiteX21" fmla="*/ 697074 w 1222900"/>
                  <a:gd name="connsiteY21" fmla="*/ 1124838 h 1931806"/>
                  <a:gd name="connsiteX22" fmla="*/ 672918 w 1222900"/>
                  <a:gd name="connsiteY22" fmla="*/ 1124838 h 1931806"/>
                  <a:gd name="connsiteX23" fmla="*/ 660410 w 1222900"/>
                  <a:gd name="connsiteY23" fmla="*/ 1100254 h 1931806"/>
                  <a:gd name="connsiteX24" fmla="*/ 648332 w 1222900"/>
                  <a:gd name="connsiteY24" fmla="*/ 1124838 h 1931806"/>
                  <a:gd name="connsiteX25" fmla="*/ 660410 w 1222900"/>
                  <a:gd name="connsiteY25" fmla="*/ 1161498 h 1931806"/>
                  <a:gd name="connsiteX26" fmla="*/ 611666 w 1222900"/>
                  <a:gd name="connsiteY26" fmla="*/ 1173576 h 1931806"/>
                  <a:gd name="connsiteX27" fmla="*/ 575000 w 1222900"/>
                  <a:gd name="connsiteY27" fmla="*/ 1271482 h 1931806"/>
                  <a:gd name="connsiteX28" fmla="*/ 587078 w 1222900"/>
                  <a:gd name="connsiteY28" fmla="*/ 1308142 h 1931806"/>
                  <a:gd name="connsiteX29" fmla="*/ 550412 w 1222900"/>
                  <a:gd name="connsiteY29" fmla="*/ 1332726 h 1931806"/>
                  <a:gd name="connsiteX30" fmla="*/ 513748 w 1222900"/>
                  <a:gd name="connsiteY30" fmla="*/ 1320218 h 1931806"/>
                  <a:gd name="connsiteX31" fmla="*/ 465004 w 1222900"/>
                  <a:gd name="connsiteY31" fmla="*/ 1320218 h 1931806"/>
                  <a:gd name="connsiteX32" fmla="*/ 440416 w 1222900"/>
                  <a:gd name="connsiteY32" fmla="*/ 1357310 h 1931806"/>
                  <a:gd name="connsiteX33" fmla="*/ 415828 w 1222900"/>
                  <a:gd name="connsiteY33" fmla="*/ 1369386 h 1931806"/>
                  <a:gd name="connsiteX34" fmla="*/ 379164 w 1222900"/>
                  <a:gd name="connsiteY34" fmla="*/ 1332726 h 1931806"/>
                  <a:gd name="connsiteX35" fmla="*/ 342498 w 1222900"/>
                  <a:gd name="connsiteY35" fmla="*/ 1357310 h 1931806"/>
                  <a:gd name="connsiteX36" fmla="*/ 342498 w 1222900"/>
                  <a:gd name="connsiteY36" fmla="*/ 1381464 h 1931806"/>
                  <a:gd name="connsiteX37" fmla="*/ 330420 w 1222900"/>
                  <a:gd name="connsiteY37" fmla="*/ 1406048 h 1931806"/>
                  <a:gd name="connsiteX38" fmla="*/ 305832 w 1222900"/>
                  <a:gd name="connsiteY38" fmla="*/ 1418124 h 1931806"/>
                  <a:gd name="connsiteX39" fmla="*/ 257088 w 1222900"/>
                  <a:gd name="connsiteY39" fmla="*/ 1393972 h 1931806"/>
                  <a:gd name="connsiteX40" fmla="*/ 220424 w 1222900"/>
                  <a:gd name="connsiteY40" fmla="*/ 1406048 h 1931806"/>
                  <a:gd name="connsiteX41" fmla="*/ 207914 w 1222900"/>
                  <a:gd name="connsiteY41" fmla="*/ 1528106 h 1931806"/>
                  <a:gd name="connsiteX42" fmla="*/ 257088 w 1222900"/>
                  <a:gd name="connsiteY42" fmla="*/ 1589352 h 1931806"/>
                  <a:gd name="connsiteX43" fmla="*/ 232502 w 1222900"/>
                  <a:gd name="connsiteY43" fmla="*/ 1601860 h 1931806"/>
                  <a:gd name="connsiteX44" fmla="*/ 195836 w 1222900"/>
                  <a:gd name="connsiteY44" fmla="*/ 1552690 h 1931806"/>
                  <a:gd name="connsiteX45" fmla="*/ 195836 w 1222900"/>
                  <a:gd name="connsiteY45" fmla="*/ 1613936 h 1931806"/>
                  <a:gd name="connsiteX46" fmla="*/ 183758 w 1222900"/>
                  <a:gd name="connsiteY46" fmla="*/ 1650596 h 1931806"/>
                  <a:gd name="connsiteX47" fmla="*/ 147092 w 1222900"/>
                  <a:gd name="connsiteY47" fmla="*/ 1662672 h 1931806"/>
                  <a:gd name="connsiteX48" fmla="*/ 147092 w 1222900"/>
                  <a:gd name="connsiteY48" fmla="*/ 1687258 h 1931806"/>
                  <a:gd name="connsiteX49" fmla="*/ 122504 w 1222900"/>
                  <a:gd name="connsiteY49" fmla="*/ 1711842 h 1931806"/>
                  <a:gd name="connsiteX50" fmla="*/ 147092 w 1222900"/>
                  <a:gd name="connsiteY50" fmla="*/ 1772656 h 1931806"/>
                  <a:gd name="connsiteX51" fmla="*/ 147092 w 1222900"/>
                  <a:gd name="connsiteY51" fmla="*/ 1797240 h 1931806"/>
                  <a:gd name="connsiteX52" fmla="*/ 122504 w 1222900"/>
                  <a:gd name="connsiteY52" fmla="*/ 1821824 h 1931806"/>
                  <a:gd name="connsiteX53" fmla="*/ 122504 w 1222900"/>
                  <a:gd name="connsiteY53" fmla="*/ 1870560 h 1931806"/>
                  <a:gd name="connsiteX54" fmla="*/ 122504 w 1222900"/>
                  <a:gd name="connsiteY54" fmla="*/ 1931806 h 1931806"/>
                  <a:gd name="connsiteX55" fmla="*/ 85840 w 1222900"/>
                  <a:gd name="connsiteY55" fmla="*/ 1883068 h 1931806"/>
                  <a:gd name="connsiteX56" fmla="*/ 73762 w 1222900"/>
                  <a:gd name="connsiteY56" fmla="*/ 1833900 h 1931806"/>
                  <a:gd name="connsiteX57" fmla="*/ 49174 w 1222900"/>
                  <a:gd name="connsiteY57" fmla="*/ 1833900 h 1931806"/>
                  <a:gd name="connsiteX58" fmla="*/ 0 w 1222900"/>
                  <a:gd name="connsiteY58" fmla="*/ 1797240 h 1931806"/>
                  <a:gd name="connsiteX59" fmla="*/ 0 w 1222900"/>
                  <a:gd name="connsiteY59" fmla="*/ 1772656 h 1931806"/>
                  <a:gd name="connsiteX60" fmla="*/ 24586 w 1222900"/>
                  <a:gd name="connsiteY60" fmla="*/ 1748502 h 1931806"/>
                  <a:gd name="connsiteX61" fmla="*/ 12508 w 1222900"/>
                  <a:gd name="connsiteY61" fmla="*/ 1699334 h 1931806"/>
                  <a:gd name="connsiteX62" fmla="*/ 85840 w 1222900"/>
                  <a:gd name="connsiteY62" fmla="*/ 1552690 h 1931806"/>
                  <a:gd name="connsiteX63" fmla="*/ 134582 w 1222900"/>
                  <a:gd name="connsiteY63" fmla="*/ 1528106 h 1931806"/>
                  <a:gd name="connsiteX64" fmla="*/ 147092 w 1222900"/>
                  <a:gd name="connsiteY64" fmla="*/ 1503954 h 1931806"/>
                  <a:gd name="connsiteX65" fmla="*/ 122504 w 1222900"/>
                  <a:gd name="connsiteY65" fmla="*/ 1491446 h 1931806"/>
                  <a:gd name="connsiteX66" fmla="*/ 159170 w 1222900"/>
                  <a:gd name="connsiteY66" fmla="*/ 1467292 h 1931806"/>
                  <a:gd name="connsiteX67" fmla="*/ 183758 w 1222900"/>
                  <a:gd name="connsiteY67" fmla="*/ 1430632 h 1931806"/>
                  <a:gd name="connsiteX68" fmla="*/ 183758 w 1222900"/>
                  <a:gd name="connsiteY68" fmla="*/ 1393972 h 1931806"/>
                  <a:gd name="connsiteX69" fmla="*/ 171248 w 1222900"/>
                  <a:gd name="connsiteY69" fmla="*/ 1369386 h 1931806"/>
                  <a:gd name="connsiteX70" fmla="*/ 183758 w 1222900"/>
                  <a:gd name="connsiteY70" fmla="*/ 1320218 h 1931806"/>
                  <a:gd name="connsiteX71" fmla="*/ 207914 w 1222900"/>
                  <a:gd name="connsiteY71" fmla="*/ 1296066 h 1931806"/>
                  <a:gd name="connsiteX72" fmla="*/ 183758 w 1222900"/>
                  <a:gd name="connsiteY72" fmla="*/ 1246896 h 1931806"/>
                  <a:gd name="connsiteX73" fmla="*/ 147092 w 1222900"/>
                  <a:gd name="connsiteY73" fmla="*/ 1198160 h 1931806"/>
                  <a:gd name="connsiteX74" fmla="*/ 171248 w 1222900"/>
                  <a:gd name="connsiteY74" fmla="*/ 1136914 h 1931806"/>
                  <a:gd name="connsiteX75" fmla="*/ 207914 w 1222900"/>
                  <a:gd name="connsiteY75" fmla="*/ 1124838 h 1931806"/>
                  <a:gd name="connsiteX76" fmla="*/ 220424 w 1222900"/>
                  <a:gd name="connsiteY76" fmla="*/ 1088178 h 1931806"/>
                  <a:gd name="connsiteX77" fmla="*/ 293754 w 1222900"/>
                  <a:gd name="connsiteY77" fmla="*/ 1026932 h 1931806"/>
                  <a:gd name="connsiteX78" fmla="*/ 293754 w 1222900"/>
                  <a:gd name="connsiteY78" fmla="*/ 978196 h 1931806"/>
                  <a:gd name="connsiteX79" fmla="*/ 318342 w 1222900"/>
                  <a:gd name="connsiteY79" fmla="*/ 965688 h 1931806"/>
                  <a:gd name="connsiteX80" fmla="*/ 342498 w 1222900"/>
                  <a:gd name="connsiteY80" fmla="*/ 916950 h 1931806"/>
                  <a:gd name="connsiteX81" fmla="*/ 379164 w 1222900"/>
                  <a:gd name="connsiteY81" fmla="*/ 892366 h 1931806"/>
                  <a:gd name="connsiteX82" fmla="*/ 452494 w 1222900"/>
                  <a:gd name="connsiteY82" fmla="*/ 868212 h 1931806"/>
                  <a:gd name="connsiteX83" fmla="*/ 452494 w 1222900"/>
                  <a:gd name="connsiteY83" fmla="*/ 819044 h 1931806"/>
                  <a:gd name="connsiteX84" fmla="*/ 452494 w 1222900"/>
                  <a:gd name="connsiteY84" fmla="*/ 782384 h 1931806"/>
                  <a:gd name="connsiteX85" fmla="*/ 501670 w 1222900"/>
                  <a:gd name="connsiteY85" fmla="*/ 757800 h 1931806"/>
                  <a:gd name="connsiteX86" fmla="*/ 538334 w 1222900"/>
                  <a:gd name="connsiteY86" fmla="*/ 770308 h 1931806"/>
                  <a:gd name="connsiteX87" fmla="*/ 538334 w 1222900"/>
                  <a:gd name="connsiteY87" fmla="*/ 745722 h 1931806"/>
                  <a:gd name="connsiteX88" fmla="*/ 599588 w 1222900"/>
                  <a:gd name="connsiteY88" fmla="*/ 709062 h 1931806"/>
                  <a:gd name="connsiteX89" fmla="*/ 636254 w 1222900"/>
                  <a:gd name="connsiteY89" fmla="*/ 709062 h 1931806"/>
                  <a:gd name="connsiteX90" fmla="*/ 648332 w 1222900"/>
                  <a:gd name="connsiteY90" fmla="*/ 672402 h 1931806"/>
                  <a:gd name="connsiteX91" fmla="*/ 611666 w 1222900"/>
                  <a:gd name="connsiteY91" fmla="*/ 647818 h 1931806"/>
                  <a:gd name="connsiteX92" fmla="*/ 611666 w 1222900"/>
                  <a:gd name="connsiteY92" fmla="*/ 574496 h 1931806"/>
                  <a:gd name="connsiteX93" fmla="*/ 501670 w 1222900"/>
                  <a:gd name="connsiteY93" fmla="*/ 501174 h 1931806"/>
                  <a:gd name="connsiteX94" fmla="*/ 501670 w 1222900"/>
                  <a:gd name="connsiteY94" fmla="*/ 427852 h 1931806"/>
                  <a:gd name="connsiteX95" fmla="*/ 538334 w 1222900"/>
                  <a:gd name="connsiteY95" fmla="*/ 329946 h 1931806"/>
                  <a:gd name="connsiteX96" fmla="*/ 525826 w 1222900"/>
                  <a:gd name="connsiteY96" fmla="*/ 293286 h 1931806"/>
                  <a:gd name="connsiteX97" fmla="*/ 525826 w 1222900"/>
                  <a:gd name="connsiteY97" fmla="*/ 268702 h 1931806"/>
                  <a:gd name="connsiteX98" fmla="*/ 587078 w 1222900"/>
                  <a:gd name="connsiteY98" fmla="*/ 207888 h 1931806"/>
                  <a:gd name="connsiteX99" fmla="*/ 636254 w 1222900"/>
                  <a:gd name="connsiteY99" fmla="*/ 171228 h 1931806"/>
                  <a:gd name="connsiteX100" fmla="*/ 660410 w 1222900"/>
                  <a:gd name="connsiteY100" fmla="*/ 232040 h 1931806"/>
                  <a:gd name="connsiteX101" fmla="*/ 697074 w 1222900"/>
                  <a:gd name="connsiteY101" fmla="*/ 219964 h 1931806"/>
                  <a:gd name="connsiteX102" fmla="*/ 709584 w 1222900"/>
                  <a:gd name="connsiteY102" fmla="*/ 195380 h 1931806"/>
                  <a:gd name="connsiteX103" fmla="*/ 746250 w 1222900"/>
                  <a:gd name="connsiteY103" fmla="*/ 97906 h 1931806"/>
                  <a:gd name="connsiteX104" fmla="*/ 794994 w 1222900"/>
                  <a:gd name="connsiteY104" fmla="*/ 97906 h 1931806"/>
                  <a:gd name="connsiteX105" fmla="*/ 770406 w 1222900"/>
                  <a:gd name="connsiteY105" fmla="*/ 134566 h 1931806"/>
                  <a:gd name="connsiteX106" fmla="*/ 782916 w 1222900"/>
                  <a:gd name="connsiteY106" fmla="*/ 207888 h 1931806"/>
                  <a:gd name="connsiteX107" fmla="*/ 819580 w 1222900"/>
                  <a:gd name="connsiteY107" fmla="*/ 195380 h 1931806"/>
                  <a:gd name="connsiteX108" fmla="*/ 831658 w 1222900"/>
                  <a:gd name="connsiteY108" fmla="*/ 219964 h 1931806"/>
                  <a:gd name="connsiteX109" fmla="*/ 807072 w 1222900"/>
                  <a:gd name="connsiteY109" fmla="*/ 244548 h 1931806"/>
                  <a:gd name="connsiteX110" fmla="*/ 856246 w 1222900"/>
                  <a:gd name="connsiteY110" fmla="*/ 256626 h 1931806"/>
                  <a:gd name="connsiteX111" fmla="*/ 880834 w 1222900"/>
                  <a:gd name="connsiteY111" fmla="*/ 171228 h 1931806"/>
                  <a:gd name="connsiteX112" fmla="*/ 856246 w 1222900"/>
                  <a:gd name="connsiteY112" fmla="*/ 171228 h 1931806"/>
                  <a:gd name="connsiteX113" fmla="*/ 831658 w 1222900"/>
                  <a:gd name="connsiteY113" fmla="*/ 134566 h 1931806"/>
                  <a:gd name="connsiteX114" fmla="*/ 880834 w 1222900"/>
                  <a:gd name="connsiteY114" fmla="*/ 97906 h 1931806"/>
                  <a:gd name="connsiteX115" fmla="*/ 880834 w 1222900"/>
                  <a:gd name="connsiteY115" fmla="*/ 60814 h 1931806"/>
                  <a:gd name="connsiteX116" fmla="*/ 880834 w 1222900"/>
                  <a:gd name="connsiteY116" fmla="*/ 0 h 19318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</a:cxnLst>
                <a:rect l="l" t="t" r="r" b="b"/>
                <a:pathLst>
                  <a:path w="1222900" h="1931806">
                    <a:moveTo>
                      <a:pt x="880834" y="0"/>
                    </a:moveTo>
                    <a:lnTo>
                      <a:pt x="904990" y="0"/>
                    </a:lnTo>
                    <a:lnTo>
                      <a:pt x="917500" y="48738"/>
                    </a:lnTo>
                    <a:lnTo>
                      <a:pt x="941656" y="24152"/>
                    </a:lnTo>
                    <a:lnTo>
                      <a:pt x="966242" y="48738"/>
                    </a:lnTo>
                    <a:lnTo>
                      <a:pt x="954164" y="122058"/>
                    </a:lnTo>
                    <a:lnTo>
                      <a:pt x="990830" y="183304"/>
                    </a:lnTo>
                    <a:lnTo>
                      <a:pt x="954164" y="244548"/>
                    </a:lnTo>
                    <a:lnTo>
                      <a:pt x="1002908" y="354532"/>
                    </a:lnTo>
                    <a:lnTo>
                      <a:pt x="1027496" y="403268"/>
                    </a:lnTo>
                    <a:lnTo>
                      <a:pt x="1027496" y="464514"/>
                    </a:lnTo>
                    <a:lnTo>
                      <a:pt x="1125414" y="464514"/>
                    </a:lnTo>
                    <a:lnTo>
                      <a:pt x="1222900" y="537834"/>
                    </a:lnTo>
                    <a:lnTo>
                      <a:pt x="1222900" y="562420"/>
                    </a:lnTo>
                    <a:lnTo>
                      <a:pt x="1222900" y="599080"/>
                    </a:lnTo>
                    <a:lnTo>
                      <a:pt x="1149570" y="745722"/>
                    </a:lnTo>
                    <a:lnTo>
                      <a:pt x="1149570" y="770308"/>
                    </a:lnTo>
                    <a:lnTo>
                      <a:pt x="1064160" y="892366"/>
                    </a:lnTo>
                    <a:lnTo>
                      <a:pt x="831658" y="1039008"/>
                    </a:lnTo>
                    <a:lnTo>
                      <a:pt x="746250" y="1063594"/>
                    </a:lnTo>
                    <a:lnTo>
                      <a:pt x="733740" y="1100254"/>
                    </a:lnTo>
                    <a:lnTo>
                      <a:pt x="697074" y="1124838"/>
                    </a:lnTo>
                    <a:lnTo>
                      <a:pt x="672918" y="1124838"/>
                    </a:lnTo>
                    <a:lnTo>
                      <a:pt x="660410" y="1100254"/>
                    </a:lnTo>
                    <a:lnTo>
                      <a:pt x="648332" y="1124838"/>
                    </a:lnTo>
                    <a:lnTo>
                      <a:pt x="660410" y="1161498"/>
                    </a:lnTo>
                    <a:lnTo>
                      <a:pt x="611666" y="1173576"/>
                    </a:lnTo>
                    <a:lnTo>
                      <a:pt x="575000" y="1271482"/>
                    </a:lnTo>
                    <a:lnTo>
                      <a:pt x="587078" y="1308142"/>
                    </a:lnTo>
                    <a:lnTo>
                      <a:pt x="550412" y="1332726"/>
                    </a:lnTo>
                    <a:lnTo>
                      <a:pt x="513748" y="1320218"/>
                    </a:lnTo>
                    <a:lnTo>
                      <a:pt x="465004" y="1320218"/>
                    </a:lnTo>
                    <a:lnTo>
                      <a:pt x="440416" y="1357310"/>
                    </a:lnTo>
                    <a:lnTo>
                      <a:pt x="415828" y="1369386"/>
                    </a:lnTo>
                    <a:lnTo>
                      <a:pt x="379164" y="1332726"/>
                    </a:lnTo>
                    <a:lnTo>
                      <a:pt x="342498" y="1357310"/>
                    </a:lnTo>
                    <a:lnTo>
                      <a:pt x="342498" y="1381464"/>
                    </a:lnTo>
                    <a:lnTo>
                      <a:pt x="330420" y="1406048"/>
                    </a:lnTo>
                    <a:lnTo>
                      <a:pt x="305832" y="1418124"/>
                    </a:lnTo>
                    <a:lnTo>
                      <a:pt x="257088" y="1393972"/>
                    </a:lnTo>
                    <a:lnTo>
                      <a:pt x="220424" y="1406048"/>
                    </a:lnTo>
                    <a:lnTo>
                      <a:pt x="207914" y="1528106"/>
                    </a:lnTo>
                    <a:lnTo>
                      <a:pt x="257088" y="1589352"/>
                    </a:lnTo>
                    <a:lnTo>
                      <a:pt x="232502" y="1601860"/>
                    </a:lnTo>
                    <a:lnTo>
                      <a:pt x="195836" y="1552690"/>
                    </a:lnTo>
                    <a:lnTo>
                      <a:pt x="195836" y="1613936"/>
                    </a:lnTo>
                    <a:lnTo>
                      <a:pt x="183758" y="1650596"/>
                    </a:lnTo>
                    <a:lnTo>
                      <a:pt x="147092" y="1662672"/>
                    </a:lnTo>
                    <a:lnTo>
                      <a:pt x="147092" y="1687258"/>
                    </a:lnTo>
                    <a:lnTo>
                      <a:pt x="122504" y="1711842"/>
                    </a:lnTo>
                    <a:lnTo>
                      <a:pt x="147092" y="1772656"/>
                    </a:lnTo>
                    <a:lnTo>
                      <a:pt x="147092" y="1797240"/>
                    </a:lnTo>
                    <a:lnTo>
                      <a:pt x="122504" y="1821824"/>
                    </a:lnTo>
                    <a:lnTo>
                      <a:pt x="122504" y="1870560"/>
                    </a:lnTo>
                    <a:lnTo>
                      <a:pt x="122504" y="1931806"/>
                    </a:lnTo>
                    <a:lnTo>
                      <a:pt x="85840" y="1883068"/>
                    </a:lnTo>
                    <a:lnTo>
                      <a:pt x="73762" y="1833900"/>
                    </a:lnTo>
                    <a:lnTo>
                      <a:pt x="49174" y="1833900"/>
                    </a:lnTo>
                    <a:lnTo>
                      <a:pt x="0" y="1797240"/>
                    </a:lnTo>
                    <a:lnTo>
                      <a:pt x="0" y="1772656"/>
                    </a:lnTo>
                    <a:lnTo>
                      <a:pt x="24586" y="1748502"/>
                    </a:lnTo>
                    <a:lnTo>
                      <a:pt x="12508" y="1699334"/>
                    </a:lnTo>
                    <a:lnTo>
                      <a:pt x="85840" y="1552690"/>
                    </a:lnTo>
                    <a:lnTo>
                      <a:pt x="134582" y="1528106"/>
                    </a:lnTo>
                    <a:lnTo>
                      <a:pt x="147092" y="1503954"/>
                    </a:lnTo>
                    <a:lnTo>
                      <a:pt x="122504" y="1491446"/>
                    </a:lnTo>
                    <a:lnTo>
                      <a:pt x="159170" y="1467292"/>
                    </a:lnTo>
                    <a:lnTo>
                      <a:pt x="183758" y="1430632"/>
                    </a:lnTo>
                    <a:lnTo>
                      <a:pt x="183758" y="1393972"/>
                    </a:lnTo>
                    <a:lnTo>
                      <a:pt x="171248" y="1369386"/>
                    </a:lnTo>
                    <a:lnTo>
                      <a:pt x="183758" y="1320218"/>
                    </a:lnTo>
                    <a:lnTo>
                      <a:pt x="207914" y="1296066"/>
                    </a:lnTo>
                    <a:lnTo>
                      <a:pt x="183758" y="1246896"/>
                    </a:lnTo>
                    <a:lnTo>
                      <a:pt x="147092" y="1198160"/>
                    </a:lnTo>
                    <a:lnTo>
                      <a:pt x="171248" y="1136914"/>
                    </a:lnTo>
                    <a:lnTo>
                      <a:pt x="207914" y="1124838"/>
                    </a:lnTo>
                    <a:lnTo>
                      <a:pt x="220424" y="1088178"/>
                    </a:lnTo>
                    <a:lnTo>
                      <a:pt x="293754" y="1026932"/>
                    </a:lnTo>
                    <a:lnTo>
                      <a:pt x="293754" y="978196"/>
                    </a:lnTo>
                    <a:lnTo>
                      <a:pt x="318342" y="965688"/>
                    </a:lnTo>
                    <a:lnTo>
                      <a:pt x="342498" y="916950"/>
                    </a:lnTo>
                    <a:lnTo>
                      <a:pt x="379164" y="892366"/>
                    </a:lnTo>
                    <a:lnTo>
                      <a:pt x="452494" y="868212"/>
                    </a:lnTo>
                    <a:lnTo>
                      <a:pt x="452494" y="819044"/>
                    </a:lnTo>
                    <a:lnTo>
                      <a:pt x="452494" y="782384"/>
                    </a:lnTo>
                    <a:lnTo>
                      <a:pt x="501670" y="757800"/>
                    </a:lnTo>
                    <a:lnTo>
                      <a:pt x="538334" y="770308"/>
                    </a:lnTo>
                    <a:lnTo>
                      <a:pt x="538334" y="745722"/>
                    </a:lnTo>
                    <a:lnTo>
                      <a:pt x="599588" y="709062"/>
                    </a:lnTo>
                    <a:lnTo>
                      <a:pt x="636254" y="709062"/>
                    </a:lnTo>
                    <a:lnTo>
                      <a:pt x="648332" y="672402"/>
                    </a:lnTo>
                    <a:lnTo>
                      <a:pt x="611666" y="647818"/>
                    </a:lnTo>
                    <a:lnTo>
                      <a:pt x="611666" y="574496"/>
                    </a:lnTo>
                    <a:lnTo>
                      <a:pt x="501670" y="501174"/>
                    </a:lnTo>
                    <a:lnTo>
                      <a:pt x="501670" y="427852"/>
                    </a:lnTo>
                    <a:lnTo>
                      <a:pt x="538334" y="329946"/>
                    </a:lnTo>
                    <a:lnTo>
                      <a:pt x="525826" y="293286"/>
                    </a:lnTo>
                    <a:lnTo>
                      <a:pt x="525826" y="268702"/>
                    </a:lnTo>
                    <a:lnTo>
                      <a:pt x="587078" y="207888"/>
                    </a:lnTo>
                    <a:lnTo>
                      <a:pt x="636254" y="171228"/>
                    </a:lnTo>
                    <a:lnTo>
                      <a:pt x="660410" y="232040"/>
                    </a:lnTo>
                    <a:lnTo>
                      <a:pt x="697074" y="219964"/>
                    </a:lnTo>
                    <a:lnTo>
                      <a:pt x="709584" y="195380"/>
                    </a:lnTo>
                    <a:lnTo>
                      <a:pt x="746250" y="97906"/>
                    </a:lnTo>
                    <a:lnTo>
                      <a:pt x="794994" y="97906"/>
                    </a:lnTo>
                    <a:lnTo>
                      <a:pt x="770406" y="134566"/>
                    </a:lnTo>
                    <a:lnTo>
                      <a:pt x="782916" y="207888"/>
                    </a:lnTo>
                    <a:lnTo>
                      <a:pt x="819580" y="195380"/>
                    </a:lnTo>
                    <a:lnTo>
                      <a:pt x="831658" y="219964"/>
                    </a:lnTo>
                    <a:lnTo>
                      <a:pt x="807072" y="244548"/>
                    </a:lnTo>
                    <a:lnTo>
                      <a:pt x="856246" y="256626"/>
                    </a:lnTo>
                    <a:lnTo>
                      <a:pt x="880834" y="171228"/>
                    </a:lnTo>
                    <a:lnTo>
                      <a:pt x="856246" y="171228"/>
                    </a:lnTo>
                    <a:lnTo>
                      <a:pt x="831658" y="134566"/>
                    </a:lnTo>
                    <a:lnTo>
                      <a:pt x="880834" y="97906"/>
                    </a:lnTo>
                    <a:lnTo>
                      <a:pt x="880834" y="60814"/>
                    </a:lnTo>
                    <a:lnTo>
                      <a:pt x="880834" y="0"/>
                    </a:ln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474" name="グループ化 473">
                <a:extLst>
                  <a:ext uri="{FF2B5EF4-FFF2-40B4-BE49-F238E27FC236}">
                    <a16:creationId xmlns:a16="http://schemas.microsoft.com/office/drawing/2014/main" id="{714777C0-4813-46E1-AC7E-DF1EC30926C7}"/>
                  </a:ext>
                </a:extLst>
              </p:cNvPr>
              <p:cNvGrpSpPr/>
              <p:nvPr/>
            </p:nvGrpSpPr>
            <p:grpSpPr>
              <a:xfrm>
                <a:off x="29335874" y="28414980"/>
                <a:ext cx="2104246" cy="3429000"/>
                <a:chOff x="29335874" y="28414980"/>
                <a:chExt cx="2104246" cy="3429000"/>
              </a:xfrm>
            </p:grpSpPr>
            <p:sp>
              <p:nvSpPr>
                <p:cNvPr id="477" name="フリーフォーム: 図形 476">
                  <a:extLst>
                    <a:ext uri="{FF2B5EF4-FFF2-40B4-BE49-F238E27FC236}">
                      <a16:creationId xmlns:a16="http://schemas.microsoft.com/office/drawing/2014/main" id="{648F8B6B-E8A4-4C96-B624-2F514436F877}"/>
                    </a:ext>
                  </a:extLst>
                </p:cNvPr>
                <p:cNvSpPr/>
                <p:nvPr/>
              </p:nvSpPr>
              <p:spPr>
                <a:xfrm>
                  <a:off x="30332364" y="28414980"/>
                  <a:ext cx="809624" cy="1345884"/>
                </a:xfrm>
                <a:custGeom>
                  <a:avLst/>
                  <a:gdLst>
                    <a:gd name="connsiteX0" fmla="*/ 303904 w 809624"/>
                    <a:gd name="connsiteY0" fmla="*/ 0 h 1345884"/>
                    <a:gd name="connsiteX1" fmla="*/ 342004 w 809624"/>
                    <a:gd name="connsiteY1" fmla="*/ 76200 h 1345884"/>
                    <a:gd name="connsiteX2" fmla="*/ 524884 w 809624"/>
                    <a:gd name="connsiteY2" fmla="*/ 106680 h 1345884"/>
                    <a:gd name="connsiteX3" fmla="*/ 595104 w 809624"/>
                    <a:gd name="connsiteY3" fmla="*/ 143638 h 1345884"/>
                    <a:gd name="connsiteX4" fmla="*/ 589652 w 809624"/>
                    <a:gd name="connsiteY4" fmla="*/ 179070 h 1345884"/>
                    <a:gd name="connsiteX5" fmla="*/ 589652 w 809624"/>
                    <a:gd name="connsiteY5" fmla="*/ 283844 h 1345884"/>
                    <a:gd name="connsiteX6" fmla="*/ 675380 w 809624"/>
                    <a:gd name="connsiteY6" fmla="*/ 302896 h 1345884"/>
                    <a:gd name="connsiteX7" fmla="*/ 684904 w 809624"/>
                    <a:gd name="connsiteY7" fmla="*/ 388620 h 1345884"/>
                    <a:gd name="connsiteX8" fmla="*/ 675380 w 809624"/>
                    <a:gd name="connsiteY8" fmla="*/ 550544 h 1345884"/>
                    <a:gd name="connsiteX9" fmla="*/ 773084 w 809624"/>
                    <a:gd name="connsiteY9" fmla="*/ 566830 h 1345884"/>
                    <a:gd name="connsiteX10" fmla="*/ 752474 w 809624"/>
                    <a:gd name="connsiteY10" fmla="*/ 736284 h 1345884"/>
                    <a:gd name="connsiteX11" fmla="*/ 719136 w 809624"/>
                    <a:gd name="connsiteY11" fmla="*/ 883920 h 1345884"/>
                    <a:gd name="connsiteX12" fmla="*/ 800100 w 809624"/>
                    <a:gd name="connsiteY12" fmla="*/ 964884 h 1345884"/>
                    <a:gd name="connsiteX13" fmla="*/ 809624 w 809624"/>
                    <a:gd name="connsiteY13" fmla="*/ 1131570 h 1345884"/>
                    <a:gd name="connsiteX14" fmla="*/ 714374 w 809624"/>
                    <a:gd name="connsiteY14" fmla="*/ 1145858 h 1345884"/>
                    <a:gd name="connsiteX15" fmla="*/ 714374 w 809624"/>
                    <a:gd name="connsiteY15" fmla="*/ 1326832 h 1345884"/>
                    <a:gd name="connsiteX16" fmla="*/ 681036 w 809624"/>
                    <a:gd name="connsiteY16" fmla="*/ 1345884 h 1345884"/>
                    <a:gd name="connsiteX17" fmla="*/ 609600 w 809624"/>
                    <a:gd name="connsiteY17" fmla="*/ 1312544 h 1345884"/>
                    <a:gd name="connsiteX18" fmla="*/ 576260 w 809624"/>
                    <a:gd name="connsiteY18" fmla="*/ 1288732 h 1345884"/>
                    <a:gd name="connsiteX19" fmla="*/ 550172 w 809624"/>
                    <a:gd name="connsiteY19" fmla="*/ 1296342 h 1345884"/>
                    <a:gd name="connsiteX20" fmla="*/ 550172 w 809624"/>
                    <a:gd name="connsiteY20" fmla="*/ 1287024 h 1345884"/>
                    <a:gd name="connsiteX21" fmla="*/ 550172 w 809624"/>
                    <a:gd name="connsiteY21" fmla="*/ 1262438 h 1345884"/>
                    <a:gd name="connsiteX22" fmla="*/ 452686 w 809624"/>
                    <a:gd name="connsiteY22" fmla="*/ 1189118 h 1345884"/>
                    <a:gd name="connsiteX23" fmla="*/ 354768 w 809624"/>
                    <a:gd name="connsiteY23" fmla="*/ 1189118 h 1345884"/>
                    <a:gd name="connsiteX24" fmla="*/ 354768 w 809624"/>
                    <a:gd name="connsiteY24" fmla="*/ 1127872 h 1345884"/>
                    <a:gd name="connsiteX25" fmla="*/ 330180 w 809624"/>
                    <a:gd name="connsiteY25" fmla="*/ 1079136 h 1345884"/>
                    <a:gd name="connsiteX26" fmla="*/ 281436 w 809624"/>
                    <a:gd name="connsiteY26" fmla="*/ 969152 h 1345884"/>
                    <a:gd name="connsiteX27" fmla="*/ 318102 w 809624"/>
                    <a:gd name="connsiteY27" fmla="*/ 907908 h 1345884"/>
                    <a:gd name="connsiteX28" fmla="*/ 281436 w 809624"/>
                    <a:gd name="connsiteY28" fmla="*/ 846662 h 1345884"/>
                    <a:gd name="connsiteX29" fmla="*/ 293514 w 809624"/>
                    <a:gd name="connsiteY29" fmla="*/ 773342 h 1345884"/>
                    <a:gd name="connsiteX30" fmla="*/ 268928 w 809624"/>
                    <a:gd name="connsiteY30" fmla="*/ 748756 h 1345884"/>
                    <a:gd name="connsiteX31" fmla="*/ 244772 w 809624"/>
                    <a:gd name="connsiteY31" fmla="*/ 773342 h 1345884"/>
                    <a:gd name="connsiteX32" fmla="*/ 232262 w 809624"/>
                    <a:gd name="connsiteY32" fmla="*/ 724604 h 1345884"/>
                    <a:gd name="connsiteX33" fmla="*/ 208106 w 809624"/>
                    <a:gd name="connsiteY33" fmla="*/ 724604 h 1345884"/>
                    <a:gd name="connsiteX34" fmla="*/ 208106 w 809624"/>
                    <a:gd name="connsiteY34" fmla="*/ 785418 h 1345884"/>
                    <a:gd name="connsiteX35" fmla="*/ 208106 w 809624"/>
                    <a:gd name="connsiteY35" fmla="*/ 822510 h 1345884"/>
                    <a:gd name="connsiteX36" fmla="*/ 158930 w 809624"/>
                    <a:gd name="connsiteY36" fmla="*/ 859170 h 1345884"/>
                    <a:gd name="connsiteX37" fmla="*/ 183518 w 809624"/>
                    <a:gd name="connsiteY37" fmla="*/ 895832 h 1345884"/>
                    <a:gd name="connsiteX38" fmla="*/ 208106 w 809624"/>
                    <a:gd name="connsiteY38" fmla="*/ 895832 h 1345884"/>
                    <a:gd name="connsiteX39" fmla="*/ 183518 w 809624"/>
                    <a:gd name="connsiteY39" fmla="*/ 981230 h 1345884"/>
                    <a:gd name="connsiteX40" fmla="*/ 134344 w 809624"/>
                    <a:gd name="connsiteY40" fmla="*/ 969152 h 1345884"/>
                    <a:gd name="connsiteX41" fmla="*/ 158930 w 809624"/>
                    <a:gd name="connsiteY41" fmla="*/ 944568 h 1345884"/>
                    <a:gd name="connsiteX42" fmla="*/ 146852 w 809624"/>
                    <a:gd name="connsiteY42" fmla="*/ 919984 h 1345884"/>
                    <a:gd name="connsiteX43" fmla="*/ 110188 w 809624"/>
                    <a:gd name="connsiteY43" fmla="*/ 932492 h 1345884"/>
                    <a:gd name="connsiteX44" fmla="*/ 97678 w 809624"/>
                    <a:gd name="connsiteY44" fmla="*/ 859170 h 1345884"/>
                    <a:gd name="connsiteX45" fmla="*/ 122266 w 809624"/>
                    <a:gd name="connsiteY45" fmla="*/ 822510 h 1345884"/>
                    <a:gd name="connsiteX46" fmla="*/ 73522 w 809624"/>
                    <a:gd name="connsiteY46" fmla="*/ 822510 h 1345884"/>
                    <a:gd name="connsiteX47" fmla="*/ 36856 w 809624"/>
                    <a:gd name="connsiteY47" fmla="*/ 919984 h 1345884"/>
                    <a:gd name="connsiteX48" fmla="*/ 24346 w 809624"/>
                    <a:gd name="connsiteY48" fmla="*/ 944568 h 1345884"/>
                    <a:gd name="connsiteX49" fmla="*/ 8860 w 809624"/>
                    <a:gd name="connsiteY49" fmla="*/ 949668 h 1345884"/>
                    <a:gd name="connsiteX50" fmla="*/ 0 w 809624"/>
                    <a:gd name="connsiteY50" fmla="*/ 829152 h 1345884"/>
                    <a:gd name="connsiteX51" fmla="*/ 26192 w 809624"/>
                    <a:gd name="connsiteY51" fmla="*/ 800576 h 1345884"/>
                    <a:gd name="connsiteX52" fmla="*/ 3620 w 809624"/>
                    <a:gd name="connsiteY52" fmla="*/ 615150 h 1345884"/>
                    <a:gd name="connsiteX53" fmla="*/ 52444 w 809624"/>
                    <a:gd name="connsiteY53" fmla="*/ 647700 h 1345884"/>
                    <a:gd name="connsiteX54" fmla="*/ 60064 w 809624"/>
                    <a:gd name="connsiteY54" fmla="*/ 449580 h 1345884"/>
                    <a:gd name="connsiteX55" fmla="*/ 235324 w 809624"/>
                    <a:gd name="connsiteY55" fmla="*/ 533400 h 1345884"/>
                    <a:gd name="connsiteX56" fmla="*/ 250564 w 809624"/>
                    <a:gd name="connsiteY56" fmla="*/ 411480 h 1345884"/>
                    <a:gd name="connsiteX57" fmla="*/ 212464 w 809624"/>
                    <a:gd name="connsiteY57" fmla="*/ 182880 h 1345884"/>
                    <a:gd name="connsiteX58" fmla="*/ 151504 w 809624"/>
                    <a:gd name="connsiteY58" fmla="*/ 114300 h 1345884"/>
                    <a:gd name="connsiteX59" fmla="*/ 189604 w 809624"/>
                    <a:gd name="connsiteY59" fmla="*/ 15240 h 1345884"/>
                    <a:gd name="connsiteX60" fmla="*/ 303904 w 809624"/>
                    <a:gd name="connsiteY60" fmla="*/ 0 h 134588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</a:cxnLst>
                  <a:rect l="l" t="t" r="r" b="b"/>
                  <a:pathLst>
                    <a:path w="809624" h="1345884">
                      <a:moveTo>
                        <a:pt x="303904" y="0"/>
                      </a:moveTo>
                      <a:lnTo>
                        <a:pt x="342004" y="76200"/>
                      </a:lnTo>
                      <a:lnTo>
                        <a:pt x="524884" y="106680"/>
                      </a:lnTo>
                      <a:lnTo>
                        <a:pt x="595104" y="143638"/>
                      </a:lnTo>
                      <a:lnTo>
                        <a:pt x="589652" y="179070"/>
                      </a:lnTo>
                      <a:lnTo>
                        <a:pt x="589652" y="283844"/>
                      </a:lnTo>
                      <a:lnTo>
                        <a:pt x="675380" y="302896"/>
                      </a:lnTo>
                      <a:lnTo>
                        <a:pt x="684904" y="388620"/>
                      </a:lnTo>
                      <a:lnTo>
                        <a:pt x="675380" y="550544"/>
                      </a:lnTo>
                      <a:lnTo>
                        <a:pt x="773084" y="566830"/>
                      </a:lnTo>
                      <a:lnTo>
                        <a:pt x="752474" y="736284"/>
                      </a:lnTo>
                      <a:lnTo>
                        <a:pt x="719136" y="883920"/>
                      </a:lnTo>
                      <a:lnTo>
                        <a:pt x="800100" y="964884"/>
                      </a:lnTo>
                      <a:lnTo>
                        <a:pt x="809624" y="1131570"/>
                      </a:lnTo>
                      <a:lnTo>
                        <a:pt x="714374" y="1145858"/>
                      </a:lnTo>
                      <a:lnTo>
                        <a:pt x="714374" y="1326832"/>
                      </a:lnTo>
                      <a:lnTo>
                        <a:pt x="681036" y="1345884"/>
                      </a:lnTo>
                      <a:lnTo>
                        <a:pt x="609600" y="1312544"/>
                      </a:lnTo>
                      <a:lnTo>
                        <a:pt x="576260" y="1288732"/>
                      </a:lnTo>
                      <a:lnTo>
                        <a:pt x="550172" y="1296342"/>
                      </a:lnTo>
                      <a:lnTo>
                        <a:pt x="550172" y="1287024"/>
                      </a:lnTo>
                      <a:lnTo>
                        <a:pt x="550172" y="1262438"/>
                      </a:lnTo>
                      <a:lnTo>
                        <a:pt x="452686" y="1189118"/>
                      </a:lnTo>
                      <a:lnTo>
                        <a:pt x="354768" y="1189118"/>
                      </a:lnTo>
                      <a:lnTo>
                        <a:pt x="354768" y="1127872"/>
                      </a:lnTo>
                      <a:lnTo>
                        <a:pt x="330180" y="1079136"/>
                      </a:lnTo>
                      <a:lnTo>
                        <a:pt x="281436" y="969152"/>
                      </a:lnTo>
                      <a:lnTo>
                        <a:pt x="318102" y="907908"/>
                      </a:lnTo>
                      <a:lnTo>
                        <a:pt x="281436" y="846662"/>
                      </a:lnTo>
                      <a:lnTo>
                        <a:pt x="293514" y="773342"/>
                      </a:lnTo>
                      <a:lnTo>
                        <a:pt x="268928" y="748756"/>
                      </a:lnTo>
                      <a:lnTo>
                        <a:pt x="244772" y="773342"/>
                      </a:lnTo>
                      <a:lnTo>
                        <a:pt x="232262" y="724604"/>
                      </a:lnTo>
                      <a:lnTo>
                        <a:pt x="208106" y="724604"/>
                      </a:lnTo>
                      <a:lnTo>
                        <a:pt x="208106" y="785418"/>
                      </a:lnTo>
                      <a:lnTo>
                        <a:pt x="208106" y="822510"/>
                      </a:lnTo>
                      <a:lnTo>
                        <a:pt x="158930" y="859170"/>
                      </a:lnTo>
                      <a:lnTo>
                        <a:pt x="183518" y="895832"/>
                      </a:lnTo>
                      <a:lnTo>
                        <a:pt x="208106" y="895832"/>
                      </a:lnTo>
                      <a:lnTo>
                        <a:pt x="183518" y="981230"/>
                      </a:lnTo>
                      <a:lnTo>
                        <a:pt x="134344" y="969152"/>
                      </a:lnTo>
                      <a:lnTo>
                        <a:pt x="158930" y="944568"/>
                      </a:lnTo>
                      <a:lnTo>
                        <a:pt x="146852" y="919984"/>
                      </a:lnTo>
                      <a:lnTo>
                        <a:pt x="110188" y="932492"/>
                      </a:lnTo>
                      <a:lnTo>
                        <a:pt x="97678" y="859170"/>
                      </a:lnTo>
                      <a:lnTo>
                        <a:pt x="122266" y="822510"/>
                      </a:lnTo>
                      <a:lnTo>
                        <a:pt x="73522" y="822510"/>
                      </a:lnTo>
                      <a:lnTo>
                        <a:pt x="36856" y="919984"/>
                      </a:lnTo>
                      <a:lnTo>
                        <a:pt x="24346" y="944568"/>
                      </a:lnTo>
                      <a:lnTo>
                        <a:pt x="8860" y="949668"/>
                      </a:lnTo>
                      <a:lnTo>
                        <a:pt x="0" y="829152"/>
                      </a:lnTo>
                      <a:lnTo>
                        <a:pt x="26192" y="800576"/>
                      </a:lnTo>
                      <a:lnTo>
                        <a:pt x="3620" y="615150"/>
                      </a:lnTo>
                      <a:lnTo>
                        <a:pt x="52444" y="647700"/>
                      </a:lnTo>
                      <a:lnTo>
                        <a:pt x="60064" y="449580"/>
                      </a:lnTo>
                      <a:lnTo>
                        <a:pt x="235324" y="533400"/>
                      </a:lnTo>
                      <a:lnTo>
                        <a:pt x="250564" y="411480"/>
                      </a:lnTo>
                      <a:lnTo>
                        <a:pt x="212464" y="182880"/>
                      </a:lnTo>
                      <a:lnTo>
                        <a:pt x="151504" y="114300"/>
                      </a:lnTo>
                      <a:lnTo>
                        <a:pt x="189604" y="15240"/>
                      </a:lnTo>
                      <a:lnTo>
                        <a:pt x="303904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78" name="フリーフォーム: 図形 477">
                  <a:extLst>
                    <a:ext uri="{FF2B5EF4-FFF2-40B4-BE49-F238E27FC236}">
                      <a16:creationId xmlns:a16="http://schemas.microsoft.com/office/drawing/2014/main" id="{213AA1FD-CC14-4DDC-88C1-B43ACDD30B99}"/>
                    </a:ext>
                  </a:extLst>
                </p:cNvPr>
                <p:cNvSpPr/>
                <p:nvPr/>
              </p:nvSpPr>
              <p:spPr>
                <a:xfrm>
                  <a:off x="30813084" y="28965524"/>
                  <a:ext cx="613760" cy="1052514"/>
                </a:xfrm>
                <a:custGeom>
                  <a:avLst/>
                  <a:gdLst>
                    <a:gd name="connsiteX0" fmla="*/ 347060 w 613760"/>
                    <a:gd name="connsiteY0" fmla="*/ 0 h 1052514"/>
                    <a:gd name="connsiteX1" fmla="*/ 470884 w 613760"/>
                    <a:gd name="connsiteY1" fmla="*/ 161926 h 1052514"/>
                    <a:gd name="connsiteX2" fmla="*/ 442308 w 613760"/>
                    <a:gd name="connsiteY2" fmla="*/ 285752 h 1052514"/>
                    <a:gd name="connsiteX3" fmla="*/ 489932 w 613760"/>
                    <a:gd name="connsiteY3" fmla="*/ 409576 h 1052514"/>
                    <a:gd name="connsiteX4" fmla="*/ 499460 w 613760"/>
                    <a:gd name="connsiteY4" fmla="*/ 495300 h 1052514"/>
                    <a:gd name="connsiteX5" fmla="*/ 613760 w 613760"/>
                    <a:gd name="connsiteY5" fmla="*/ 657226 h 1052514"/>
                    <a:gd name="connsiteX6" fmla="*/ 508984 w 613760"/>
                    <a:gd name="connsiteY6" fmla="*/ 723900 h 1052514"/>
                    <a:gd name="connsiteX7" fmla="*/ 499460 w 613760"/>
                    <a:gd name="connsiteY7" fmla="*/ 800100 h 1052514"/>
                    <a:gd name="connsiteX8" fmla="*/ 451832 w 613760"/>
                    <a:gd name="connsiteY8" fmla="*/ 990600 h 1052514"/>
                    <a:gd name="connsiteX9" fmla="*/ 451118 w 613760"/>
                    <a:gd name="connsiteY9" fmla="*/ 997034 h 1052514"/>
                    <a:gd name="connsiteX10" fmla="*/ 367004 w 613760"/>
                    <a:gd name="connsiteY10" fmla="*/ 1009652 h 1052514"/>
                    <a:gd name="connsiteX11" fmla="*/ 328904 w 613760"/>
                    <a:gd name="connsiteY11" fmla="*/ 1052514 h 1052514"/>
                    <a:gd name="connsiteX12" fmla="*/ 224128 w 613760"/>
                    <a:gd name="connsiteY12" fmla="*/ 962026 h 1052514"/>
                    <a:gd name="connsiteX13" fmla="*/ 209840 w 613760"/>
                    <a:gd name="connsiteY13" fmla="*/ 990600 h 1052514"/>
                    <a:gd name="connsiteX14" fmla="*/ 133640 w 613760"/>
                    <a:gd name="connsiteY14" fmla="*/ 957264 h 1052514"/>
                    <a:gd name="connsiteX15" fmla="*/ 47916 w 613760"/>
                    <a:gd name="connsiteY15" fmla="*/ 962026 h 1052514"/>
                    <a:gd name="connsiteX16" fmla="*/ 0 w 613760"/>
                    <a:gd name="connsiteY16" fmla="*/ 912026 h 1052514"/>
                    <a:gd name="connsiteX17" fmla="*/ 69452 w 613760"/>
                    <a:gd name="connsiteY17" fmla="*/ 773140 h 1052514"/>
                    <a:gd name="connsiteX18" fmla="*/ 69452 w 613760"/>
                    <a:gd name="connsiteY18" fmla="*/ 745798 h 1052514"/>
                    <a:gd name="connsiteX19" fmla="*/ 95540 w 613760"/>
                    <a:gd name="connsiteY19" fmla="*/ 738188 h 1052514"/>
                    <a:gd name="connsiteX20" fmla="*/ 128880 w 613760"/>
                    <a:gd name="connsiteY20" fmla="*/ 762000 h 1052514"/>
                    <a:gd name="connsiteX21" fmla="*/ 200316 w 613760"/>
                    <a:gd name="connsiteY21" fmla="*/ 795340 h 1052514"/>
                    <a:gd name="connsiteX22" fmla="*/ 233654 w 613760"/>
                    <a:gd name="connsiteY22" fmla="*/ 776288 h 1052514"/>
                    <a:gd name="connsiteX23" fmla="*/ 233654 w 613760"/>
                    <a:gd name="connsiteY23" fmla="*/ 595314 h 1052514"/>
                    <a:gd name="connsiteX24" fmla="*/ 328904 w 613760"/>
                    <a:gd name="connsiteY24" fmla="*/ 581026 h 1052514"/>
                    <a:gd name="connsiteX25" fmla="*/ 319380 w 613760"/>
                    <a:gd name="connsiteY25" fmla="*/ 414340 h 1052514"/>
                    <a:gd name="connsiteX26" fmla="*/ 238416 w 613760"/>
                    <a:gd name="connsiteY26" fmla="*/ 333376 h 1052514"/>
                    <a:gd name="connsiteX27" fmla="*/ 271754 w 613760"/>
                    <a:gd name="connsiteY27" fmla="*/ 185740 h 1052514"/>
                    <a:gd name="connsiteX28" fmla="*/ 292364 w 613760"/>
                    <a:gd name="connsiteY28" fmla="*/ 16286 h 1052514"/>
                    <a:gd name="connsiteX29" fmla="*/ 308960 w 613760"/>
                    <a:gd name="connsiteY29" fmla="*/ 19052 h 1052514"/>
                    <a:gd name="connsiteX30" fmla="*/ 347060 w 613760"/>
                    <a:gd name="connsiteY30" fmla="*/ 0 h 105251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</a:cxnLst>
                  <a:rect l="l" t="t" r="r" b="b"/>
                  <a:pathLst>
                    <a:path w="613760" h="1052514">
                      <a:moveTo>
                        <a:pt x="347060" y="0"/>
                      </a:moveTo>
                      <a:lnTo>
                        <a:pt x="470884" y="161926"/>
                      </a:lnTo>
                      <a:lnTo>
                        <a:pt x="442308" y="285752"/>
                      </a:lnTo>
                      <a:lnTo>
                        <a:pt x="489932" y="409576"/>
                      </a:lnTo>
                      <a:lnTo>
                        <a:pt x="499460" y="495300"/>
                      </a:lnTo>
                      <a:lnTo>
                        <a:pt x="613760" y="657226"/>
                      </a:lnTo>
                      <a:lnTo>
                        <a:pt x="508984" y="723900"/>
                      </a:lnTo>
                      <a:lnTo>
                        <a:pt x="499460" y="800100"/>
                      </a:lnTo>
                      <a:lnTo>
                        <a:pt x="451832" y="990600"/>
                      </a:lnTo>
                      <a:lnTo>
                        <a:pt x="451118" y="997034"/>
                      </a:lnTo>
                      <a:lnTo>
                        <a:pt x="367004" y="1009652"/>
                      </a:lnTo>
                      <a:lnTo>
                        <a:pt x="328904" y="1052514"/>
                      </a:lnTo>
                      <a:lnTo>
                        <a:pt x="224128" y="962026"/>
                      </a:lnTo>
                      <a:lnTo>
                        <a:pt x="209840" y="990600"/>
                      </a:lnTo>
                      <a:lnTo>
                        <a:pt x="133640" y="957264"/>
                      </a:lnTo>
                      <a:lnTo>
                        <a:pt x="47916" y="962026"/>
                      </a:lnTo>
                      <a:lnTo>
                        <a:pt x="0" y="912026"/>
                      </a:lnTo>
                      <a:lnTo>
                        <a:pt x="69452" y="773140"/>
                      </a:lnTo>
                      <a:lnTo>
                        <a:pt x="69452" y="745798"/>
                      </a:lnTo>
                      <a:lnTo>
                        <a:pt x="95540" y="738188"/>
                      </a:lnTo>
                      <a:lnTo>
                        <a:pt x="128880" y="762000"/>
                      </a:lnTo>
                      <a:lnTo>
                        <a:pt x="200316" y="795340"/>
                      </a:lnTo>
                      <a:lnTo>
                        <a:pt x="233654" y="776288"/>
                      </a:lnTo>
                      <a:lnTo>
                        <a:pt x="233654" y="595314"/>
                      </a:lnTo>
                      <a:lnTo>
                        <a:pt x="328904" y="581026"/>
                      </a:lnTo>
                      <a:lnTo>
                        <a:pt x="319380" y="414340"/>
                      </a:lnTo>
                      <a:lnTo>
                        <a:pt x="238416" y="333376"/>
                      </a:lnTo>
                      <a:lnTo>
                        <a:pt x="271754" y="185740"/>
                      </a:lnTo>
                      <a:lnTo>
                        <a:pt x="292364" y="16286"/>
                      </a:lnTo>
                      <a:lnTo>
                        <a:pt x="308960" y="19052"/>
                      </a:lnTo>
                      <a:lnTo>
                        <a:pt x="347060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79" name="フリーフォーム: 図形 478">
                  <a:extLst>
                    <a:ext uri="{FF2B5EF4-FFF2-40B4-BE49-F238E27FC236}">
                      <a16:creationId xmlns:a16="http://schemas.microsoft.com/office/drawing/2014/main" id="{A7E792D9-83EC-4631-9728-866EA76CECB0}"/>
                    </a:ext>
                  </a:extLst>
                </p:cNvPr>
                <p:cNvSpPr/>
                <p:nvPr/>
              </p:nvSpPr>
              <p:spPr>
                <a:xfrm>
                  <a:off x="29858998" y="30946724"/>
                  <a:ext cx="1464714" cy="897256"/>
                </a:xfrm>
                <a:custGeom>
                  <a:avLst/>
                  <a:gdLst>
                    <a:gd name="connsiteX0" fmla="*/ 1235366 w 1464714"/>
                    <a:gd name="connsiteY0" fmla="*/ 0 h 897256"/>
                    <a:gd name="connsiteX1" fmla="*/ 1316326 w 1464714"/>
                    <a:gd name="connsiteY1" fmla="*/ 47626 h 897256"/>
                    <a:gd name="connsiteX2" fmla="*/ 1373478 w 1464714"/>
                    <a:gd name="connsiteY2" fmla="*/ 9526 h 897256"/>
                    <a:gd name="connsiteX3" fmla="*/ 1464714 w 1464714"/>
                    <a:gd name="connsiteY3" fmla="*/ 45596 h 897256"/>
                    <a:gd name="connsiteX4" fmla="*/ 1459202 w 1464714"/>
                    <a:gd name="connsiteY4" fmla="*/ 120016 h 897256"/>
                    <a:gd name="connsiteX5" fmla="*/ 1405862 w 1464714"/>
                    <a:gd name="connsiteY5" fmla="*/ 257176 h 897256"/>
                    <a:gd name="connsiteX6" fmla="*/ 1329662 w 1464714"/>
                    <a:gd name="connsiteY6" fmla="*/ 310516 h 897256"/>
                    <a:gd name="connsiteX7" fmla="*/ 1268702 w 1464714"/>
                    <a:gd name="connsiteY7" fmla="*/ 478156 h 897256"/>
                    <a:gd name="connsiteX8" fmla="*/ 1024862 w 1464714"/>
                    <a:gd name="connsiteY8" fmla="*/ 592456 h 897256"/>
                    <a:gd name="connsiteX9" fmla="*/ 887702 w 1464714"/>
                    <a:gd name="connsiteY9" fmla="*/ 592456 h 897256"/>
                    <a:gd name="connsiteX10" fmla="*/ 659102 w 1464714"/>
                    <a:gd name="connsiteY10" fmla="*/ 501016 h 897256"/>
                    <a:gd name="connsiteX11" fmla="*/ 575282 w 1464714"/>
                    <a:gd name="connsiteY11" fmla="*/ 508636 h 897256"/>
                    <a:gd name="connsiteX12" fmla="*/ 514322 w 1464714"/>
                    <a:gd name="connsiteY12" fmla="*/ 493396 h 897256"/>
                    <a:gd name="connsiteX13" fmla="*/ 453362 w 1464714"/>
                    <a:gd name="connsiteY13" fmla="*/ 546736 h 897256"/>
                    <a:gd name="connsiteX14" fmla="*/ 567662 w 1464714"/>
                    <a:gd name="connsiteY14" fmla="*/ 600076 h 897256"/>
                    <a:gd name="connsiteX15" fmla="*/ 506702 w 1464714"/>
                    <a:gd name="connsiteY15" fmla="*/ 706756 h 897256"/>
                    <a:gd name="connsiteX16" fmla="*/ 453362 w 1464714"/>
                    <a:gd name="connsiteY16" fmla="*/ 714376 h 897256"/>
                    <a:gd name="connsiteX17" fmla="*/ 483842 w 1464714"/>
                    <a:gd name="connsiteY17" fmla="*/ 798196 h 897256"/>
                    <a:gd name="connsiteX18" fmla="*/ 445742 w 1464714"/>
                    <a:gd name="connsiteY18" fmla="*/ 821056 h 897256"/>
                    <a:gd name="connsiteX19" fmla="*/ 262862 w 1464714"/>
                    <a:gd name="connsiteY19" fmla="*/ 897256 h 897256"/>
                    <a:gd name="connsiteX20" fmla="*/ 224762 w 1464714"/>
                    <a:gd name="connsiteY20" fmla="*/ 813436 h 897256"/>
                    <a:gd name="connsiteX21" fmla="*/ 255242 w 1464714"/>
                    <a:gd name="connsiteY21" fmla="*/ 767716 h 897256"/>
                    <a:gd name="connsiteX22" fmla="*/ 209522 w 1464714"/>
                    <a:gd name="connsiteY22" fmla="*/ 737236 h 897256"/>
                    <a:gd name="connsiteX23" fmla="*/ 209522 w 1464714"/>
                    <a:gd name="connsiteY23" fmla="*/ 691516 h 897256"/>
                    <a:gd name="connsiteX24" fmla="*/ 102842 w 1464714"/>
                    <a:gd name="connsiteY24" fmla="*/ 653416 h 897256"/>
                    <a:gd name="connsiteX25" fmla="*/ 3782 w 1464714"/>
                    <a:gd name="connsiteY25" fmla="*/ 615316 h 897256"/>
                    <a:gd name="connsiteX26" fmla="*/ 0 w 1464714"/>
                    <a:gd name="connsiteY26" fmla="*/ 566144 h 897256"/>
                    <a:gd name="connsiteX27" fmla="*/ 73314 w 1464714"/>
                    <a:gd name="connsiteY27" fmla="*/ 509588 h 897256"/>
                    <a:gd name="connsiteX28" fmla="*/ 135226 w 1464714"/>
                    <a:gd name="connsiteY28" fmla="*/ 514352 h 897256"/>
                    <a:gd name="connsiteX29" fmla="*/ 168566 w 1464714"/>
                    <a:gd name="connsiteY29" fmla="*/ 442914 h 897256"/>
                    <a:gd name="connsiteX30" fmla="*/ 220952 w 1464714"/>
                    <a:gd name="connsiteY30" fmla="*/ 400052 h 897256"/>
                    <a:gd name="connsiteX31" fmla="*/ 316202 w 1464714"/>
                    <a:gd name="connsiteY31" fmla="*/ 381000 h 897256"/>
                    <a:gd name="connsiteX32" fmla="*/ 278102 w 1464714"/>
                    <a:gd name="connsiteY32" fmla="*/ 319088 h 897256"/>
                    <a:gd name="connsiteX33" fmla="*/ 301914 w 1464714"/>
                    <a:gd name="connsiteY33" fmla="*/ 300040 h 897256"/>
                    <a:gd name="connsiteX34" fmla="*/ 301914 w 1464714"/>
                    <a:gd name="connsiteY34" fmla="*/ 257176 h 897256"/>
                    <a:gd name="connsiteX35" fmla="*/ 378114 w 1464714"/>
                    <a:gd name="connsiteY35" fmla="*/ 228600 h 897256"/>
                    <a:gd name="connsiteX36" fmla="*/ 425740 w 1464714"/>
                    <a:gd name="connsiteY36" fmla="*/ 261940 h 897256"/>
                    <a:gd name="connsiteX37" fmla="*/ 478126 w 1464714"/>
                    <a:gd name="connsiteY37" fmla="*/ 271464 h 897256"/>
                    <a:gd name="connsiteX38" fmla="*/ 525752 w 1464714"/>
                    <a:gd name="connsiteY38" fmla="*/ 295276 h 897256"/>
                    <a:gd name="connsiteX39" fmla="*/ 592426 w 1464714"/>
                    <a:gd name="connsiteY39" fmla="*/ 238126 h 897256"/>
                    <a:gd name="connsiteX40" fmla="*/ 568614 w 1464714"/>
                    <a:gd name="connsiteY40" fmla="*/ 185740 h 897256"/>
                    <a:gd name="connsiteX41" fmla="*/ 568614 w 1464714"/>
                    <a:gd name="connsiteY41" fmla="*/ 114300 h 897256"/>
                    <a:gd name="connsiteX42" fmla="*/ 597190 w 1464714"/>
                    <a:gd name="connsiteY42" fmla="*/ 114300 h 897256"/>
                    <a:gd name="connsiteX43" fmla="*/ 606714 w 1464714"/>
                    <a:gd name="connsiteY43" fmla="*/ 28576 h 897256"/>
                    <a:gd name="connsiteX44" fmla="*/ 659102 w 1464714"/>
                    <a:gd name="connsiteY44" fmla="*/ 33340 h 897256"/>
                    <a:gd name="connsiteX45" fmla="*/ 687678 w 1464714"/>
                    <a:gd name="connsiteY45" fmla="*/ 4764 h 897256"/>
                    <a:gd name="connsiteX46" fmla="*/ 721014 w 1464714"/>
                    <a:gd name="connsiteY46" fmla="*/ 14288 h 897256"/>
                    <a:gd name="connsiteX47" fmla="*/ 725778 w 1464714"/>
                    <a:gd name="connsiteY47" fmla="*/ 90488 h 897256"/>
                    <a:gd name="connsiteX48" fmla="*/ 821026 w 1464714"/>
                    <a:gd name="connsiteY48" fmla="*/ 138114 h 897256"/>
                    <a:gd name="connsiteX49" fmla="*/ 911514 w 1464714"/>
                    <a:gd name="connsiteY49" fmla="*/ 233364 h 897256"/>
                    <a:gd name="connsiteX50" fmla="*/ 978190 w 1464714"/>
                    <a:gd name="connsiteY50" fmla="*/ 257176 h 897256"/>
                    <a:gd name="connsiteX51" fmla="*/ 1097252 w 1464714"/>
                    <a:gd name="connsiteY51" fmla="*/ 147640 h 897256"/>
                    <a:gd name="connsiteX52" fmla="*/ 1135352 w 1464714"/>
                    <a:gd name="connsiteY52" fmla="*/ 161926 h 897256"/>
                    <a:gd name="connsiteX53" fmla="*/ 1211552 w 1464714"/>
                    <a:gd name="connsiteY53" fmla="*/ 147640 h 897256"/>
                    <a:gd name="connsiteX54" fmla="*/ 1235366 w 1464714"/>
                    <a:gd name="connsiteY54" fmla="*/ 0 h 89725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</a:cxnLst>
                  <a:rect l="l" t="t" r="r" b="b"/>
                  <a:pathLst>
                    <a:path w="1464714" h="897256">
                      <a:moveTo>
                        <a:pt x="1235366" y="0"/>
                      </a:moveTo>
                      <a:lnTo>
                        <a:pt x="1316326" y="47626"/>
                      </a:lnTo>
                      <a:lnTo>
                        <a:pt x="1373478" y="9526"/>
                      </a:lnTo>
                      <a:lnTo>
                        <a:pt x="1464714" y="45596"/>
                      </a:lnTo>
                      <a:lnTo>
                        <a:pt x="1459202" y="120016"/>
                      </a:lnTo>
                      <a:lnTo>
                        <a:pt x="1405862" y="257176"/>
                      </a:lnTo>
                      <a:lnTo>
                        <a:pt x="1329662" y="310516"/>
                      </a:lnTo>
                      <a:lnTo>
                        <a:pt x="1268702" y="478156"/>
                      </a:lnTo>
                      <a:lnTo>
                        <a:pt x="1024862" y="592456"/>
                      </a:lnTo>
                      <a:lnTo>
                        <a:pt x="887702" y="592456"/>
                      </a:lnTo>
                      <a:lnTo>
                        <a:pt x="659102" y="501016"/>
                      </a:lnTo>
                      <a:lnTo>
                        <a:pt x="575282" y="508636"/>
                      </a:lnTo>
                      <a:lnTo>
                        <a:pt x="514322" y="493396"/>
                      </a:lnTo>
                      <a:lnTo>
                        <a:pt x="453362" y="546736"/>
                      </a:lnTo>
                      <a:lnTo>
                        <a:pt x="567662" y="600076"/>
                      </a:lnTo>
                      <a:lnTo>
                        <a:pt x="506702" y="706756"/>
                      </a:lnTo>
                      <a:lnTo>
                        <a:pt x="453362" y="714376"/>
                      </a:lnTo>
                      <a:lnTo>
                        <a:pt x="483842" y="798196"/>
                      </a:lnTo>
                      <a:lnTo>
                        <a:pt x="445742" y="821056"/>
                      </a:lnTo>
                      <a:lnTo>
                        <a:pt x="262862" y="897256"/>
                      </a:lnTo>
                      <a:lnTo>
                        <a:pt x="224762" y="813436"/>
                      </a:lnTo>
                      <a:lnTo>
                        <a:pt x="255242" y="767716"/>
                      </a:lnTo>
                      <a:lnTo>
                        <a:pt x="209522" y="737236"/>
                      </a:lnTo>
                      <a:lnTo>
                        <a:pt x="209522" y="691516"/>
                      </a:lnTo>
                      <a:lnTo>
                        <a:pt x="102842" y="653416"/>
                      </a:lnTo>
                      <a:lnTo>
                        <a:pt x="3782" y="615316"/>
                      </a:lnTo>
                      <a:lnTo>
                        <a:pt x="0" y="566144"/>
                      </a:lnTo>
                      <a:lnTo>
                        <a:pt x="73314" y="509588"/>
                      </a:lnTo>
                      <a:lnTo>
                        <a:pt x="135226" y="514352"/>
                      </a:lnTo>
                      <a:lnTo>
                        <a:pt x="168566" y="442914"/>
                      </a:lnTo>
                      <a:lnTo>
                        <a:pt x="220952" y="400052"/>
                      </a:lnTo>
                      <a:lnTo>
                        <a:pt x="316202" y="381000"/>
                      </a:lnTo>
                      <a:lnTo>
                        <a:pt x="278102" y="319088"/>
                      </a:lnTo>
                      <a:lnTo>
                        <a:pt x="301914" y="300040"/>
                      </a:lnTo>
                      <a:lnTo>
                        <a:pt x="301914" y="257176"/>
                      </a:lnTo>
                      <a:lnTo>
                        <a:pt x="378114" y="228600"/>
                      </a:lnTo>
                      <a:lnTo>
                        <a:pt x="425740" y="261940"/>
                      </a:lnTo>
                      <a:lnTo>
                        <a:pt x="478126" y="271464"/>
                      </a:lnTo>
                      <a:lnTo>
                        <a:pt x="525752" y="295276"/>
                      </a:lnTo>
                      <a:lnTo>
                        <a:pt x="592426" y="238126"/>
                      </a:lnTo>
                      <a:lnTo>
                        <a:pt x="568614" y="185740"/>
                      </a:lnTo>
                      <a:lnTo>
                        <a:pt x="568614" y="114300"/>
                      </a:lnTo>
                      <a:lnTo>
                        <a:pt x="597190" y="114300"/>
                      </a:lnTo>
                      <a:lnTo>
                        <a:pt x="606714" y="28576"/>
                      </a:lnTo>
                      <a:lnTo>
                        <a:pt x="659102" y="33340"/>
                      </a:lnTo>
                      <a:lnTo>
                        <a:pt x="687678" y="4764"/>
                      </a:lnTo>
                      <a:lnTo>
                        <a:pt x="721014" y="14288"/>
                      </a:lnTo>
                      <a:lnTo>
                        <a:pt x="725778" y="90488"/>
                      </a:lnTo>
                      <a:lnTo>
                        <a:pt x="821026" y="138114"/>
                      </a:lnTo>
                      <a:lnTo>
                        <a:pt x="911514" y="233364"/>
                      </a:lnTo>
                      <a:lnTo>
                        <a:pt x="978190" y="257176"/>
                      </a:lnTo>
                      <a:lnTo>
                        <a:pt x="1097252" y="147640"/>
                      </a:lnTo>
                      <a:lnTo>
                        <a:pt x="1135352" y="161926"/>
                      </a:lnTo>
                      <a:lnTo>
                        <a:pt x="1211552" y="147640"/>
                      </a:lnTo>
                      <a:lnTo>
                        <a:pt x="1235366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80" name="フリーフォーム: 図形 479">
                  <a:extLst>
                    <a:ext uri="{FF2B5EF4-FFF2-40B4-BE49-F238E27FC236}">
                      <a16:creationId xmlns:a16="http://schemas.microsoft.com/office/drawing/2014/main" id="{DAFA4CAC-1A8E-4546-A321-52893DF6AD4D}"/>
                    </a:ext>
                  </a:extLst>
                </p:cNvPr>
                <p:cNvSpPr/>
                <p:nvPr/>
              </p:nvSpPr>
              <p:spPr>
                <a:xfrm>
                  <a:off x="30400142" y="29877550"/>
                  <a:ext cx="727558" cy="446874"/>
                </a:xfrm>
                <a:custGeom>
                  <a:avLst/>
                  <a:gdLst>
                    <a:gd name="connsiteX0" fmla="*/ 412942 w 727558"/>
                    <a:gd name="connsiteY0" fmla="*/ 0 h 446874"/>
                    <a:gd name="connsiteX1" fmla="*/ 460858 w 727558"/>
                    <a:gd name="connsiteY1" fmla="*/ 50000 h 446874"/>
                    <a:gd name="connsiteX2" fmla="*/ 546582 w 727558"/>
                    <a:gd name="connsiteY2" fmla="*/ 45238 h 446874"/>
                    <a:gd name="connsiteX3" fmla="*/ 622782 w 727558"/>
                    <a:gd name="connsiteY3" fmla="*/ 78574 h 446874"/>
                    <a:gd name="connsiteX4" fmla="*/ 637070 w 727558"/>
                    <a:gd name="connsiteY4" fmla="*/ 50000 h 446874"/>
                    <a:gd name="connsiteX5" fmla="*/ 726672 w 727558"/>
                    <a:gd name="connsiteY5" fmla="*/ 127384 h 446874"/>
                    <a:gd name="connsiteX6" fmla="*/ 727558 w 727558"/>
                    <a:gd name="connsiteY6" fmla="*/ 138900 h 446874"/>
                    <a:gd name="connsiteX7" fmla="*/ 689458 w 727558"/>
                    <a:gd name="connsiteY7" fmla="*/ 167474 h 446874"/>
                    <a:gd name="connsiteX8" fmla="*/ 635482 w 727558"/>
                    <a:gd name="connsiteY8" fmla="*/ 164300 h 446874"/>
                    <a:gd name="connsiteX9" fmla="*/ 543408 w 727558"/>
                    <a:gd name="connsiteY9" fmla="*/ 256374 h 446874"/>
                    <a:gd name="connsiteX10" fmla="*/ 502134 w 727558"/>
                    <a:gd name="connsiteY10" fmla="*/ 256374 h 446874"/>
                    <a:gd name="connsiteX11" fmla="*/ 460858 w 727558"/>
                    <a:gd name="connsiteY11" fmla="*/ 319874 h 446874"/>
                    <a:gd name="connsiteX12" fmla="*/ 394182 w 727558"/>
                    <a:gd name="connsiteY12" fmla="*/ 313526 h 446874"/>
                    <a:gd name="connsiteX13" fmla="*/ 368782 w 727558"/>
                    <a:gd name="connsiteY13" fmla="*/ 354800 h 446874"/>
                    <a:gd name="connsiteX14" fmla="*/ 308458 w 727558"/>
                    <a:gd name="connsiteY14" fmla="*/ 357974 h 446874"/>
                    <a:gd name="connsiteX15" fmla="*/ 267182 w 727558"/>
                    <a:gd name="connsiteY15" fmla="*/ 418300 h 446874"/>
                    <a:gd name="connsiteX16" fmla="*/ 248134 w 727558"/>
                    <a:gd name="connsiteY16" fmla="*/ 415126 h 446874"/>
                    <a:gd name="connsiteX17" fmla="*/ 210034 w 727558"/>
                    <a:gd name="connsiteY17" fmla="*/ 446874 h 446874"/>
                    <a:gd name="connsiteX18" fmla="*/ 171934 w 727558"/>
                    <a:gd name="connsiteY18" fmla="*/ 418300 h 446874"/>
                    <a:gd name="connsiteX19" fmla="*/ 79858 w 727558"/>
                    <a:gd name="connsiteY19" fmla="*/ 389726 h 446874"/>
                    <a:gd name="connsiteX20" fmla="*/ 0 w 727558"/>
                    <a:gd name="connsiteY20" fmla="*/ 342462 h 446874"/>
                    <a:gd name="connsiteX21" fmla="*/ 5744 w 727558"/>
                    <a:gd name="connsiteY21" fmla="*/ 325628 h 446874"/>
                    <a:gd name="connsiteX22" fmla="*/ 91152 w 727558"/>
                    <a:gd name="connsiteY22" fmla="*/ 301042 h 446874"/>
                    <a:gd name="connsiteX23" fmla="*/ 323654 w 727558"/>
                    <a:gd name="connsiteY23" fmla="*/ 154400 h 446874"/>
                    <a:gd name="connsiteX24" fmla="*/ 409064 w 727558"/>
                    <a:gd name="connsiteY24" fmla="*/ 32342 h 446874"/>
                    <a:gd name="connsiteX25" fmla="*/ 409064 w 727558"/>
                    <a:gd name="connsiteY25" fmla="*/ 7756 h 446874"/>
                    <a:gd name="connsiteX26" fmla="*/ 412942 w 727558"/>
                    <a:gd name="connsiteY26" fmla="*/ 0 h 4468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</a:cxnLst>
                  <a:rect l="l" t="t" r="r" b="b"/>
                  <a:pathLst>
                    <a:path w="727558" h="446874">
                      <a:moveTo>
                        <a:pt x="412942" y="0"/>
                      </a:moveTo>
                      <a:lnTo>
                        <a:pt x="460858" y="50000"/>
                      </a:lnTo>
                      <a:lnTo>
                        <a:pt x="546582" y="45238"/>
                      </a:lnTo>
                      <a:lnTo>
                        <a:pt x="622782" y="78574"/>
                      </a:lnTo>
                      <a:lnTo>
                        <a:pt x="637070" y="50000"/>
                      </a:lnTo>
                      <a:lnTo>
                        <a:pt x="726672" y="127384"/>
                      </a:lnTo>
                      <a:lnTo>
                        <a:pt x="727558" y="138900"/>
                      </a:lnTo>
                      <a:lnTo>
                        <a:pt x="689458" y="167474"/>
                      </a:lnTo>
                      <a:lnTo>
                        <a:pt x="635482" y="164300"/>
                      </a:lnTo>
                      <a:lnTo>
                        <a:pt x="543408" y="256374"/>
                      </a:lnTo>
                      <a:lnTo>
                        <a:pt x="502134" y="256374"/>
                      </a:lnTo>
                      <a:lnTo>
                        <a:pt x="460858" y="319874"/>
                      </a:lnTo>
                      <a:lnTo>
                        <a:pt x="394182" y="313526"/>
                      </a:lnTo>
                      <a:lnTo>
                        <a:pt x="368782" y="354800"/>
                      </a:lnTo>
                      <a:lnTo>
                        <a:pt x="308458" y="357974"/>
                      </a:lnTo>
                      <a:lnTo>
                        <a:pt x="267182" y="418300"/>
                      </a:lnTo>
                      <a:lnTo>
                        <a:pt x="248134" y="415126"/>
                      </a:lnTo>
                      <a:lnTo>
                        <a:pt x="210034" y="446874"/>
                      </a:lnTo>
                      <a:lnTo>
                        <a:pt x="171934" y="418300"/>
                      </a:lnTo>
                      <a:lnTo>
                        <a:pt x="79858" y="389726"/>
                      </a:lnTo>
                      <a:lnTo>
                        <a:pt x="0" y="342462"/>
                      </a:lnTo>
                      <a:lnTo>
                        <a:pt x="5744" y="325628"/>
                      </a:lnTo>
                      <a:lnTo>
                        <a:pt x="91152" y="301042"/>
                      </a:lnTo>
                      <a:lnTo>
                        <a:pt x="323654" y="154400"/>
                      </a:lnTo>
                      <a:lnTo>
                        <a:pt x="409064" y="32342"/>
                      </a:lnTo>
                      <a:lnTo>
                        <a:pt x="409064" y="7756"/>
                      </a:lnTo>
                      <a:lnTo>
                        <a:pt x="412942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81" name="フリーフォーム: 図形 480">
                  <a:extLst>
                    <a:ext uri="{FF2B5EF4-FFF2-40B4-BE49-F238E27FC236}">
                      <a16:creationId xmlns:a16="http://schemas.microsoft.com/office/drawing/2014/main" id="{4F27CB1C-42ED-4505-A1CB-A2025E0C1004}"/>
                    </a:ext>
                  </a:extLst>
                </p:cNvPr>
                <p:cNvSpPr/>
                <p:nvPr/>
              </p:nvSpPr>
              <p:spPr>
                <a:xfrm>
                  <a:off x="30581552" y="30778450"/>
                  <a:ext cx="512094" cy="425450"/>
                </a:xfrm>
                <a:custGeom>
                  <a:avLst/>
                  <a:gdLst>
                    <a:gd name="connsiteX0" fmla="*/ 187372 w 512094"/>
                    <a:gd name="connsiteY0" fmla="*/ 0 h 425450"/>
                    <a:gd name="connsiteX1" fmla="*/ 276272 w 512094"/>
                    <a:gd name="connsiteY1" fmla="*/ 60326 h 425450"/>
                    <a:gd name="connsiteX2" fmla="*/ 311198 w 512094"/>
                    <a:gd name="connsiteY2" fmla="*/ 34926 h 425450"/>
                    <a:gd name="connsiteX3" fmla="*/ 371524 w 512094"/>
                    <a:gd name="connsiteY3" fmla="*/ 57150 h 425450"/>
                    <a:gd name="connsiteX4" fmla="*/ 512094 w 512094"/>
                    <a:gd name="connsiteY4" fmla="*/ 172730 h 425450"/>
                    <a:gd name="connsiteX5" fmla="*/ 488998 w 512094"/>
                    <a:gd name="connsiteY5" fmla="*/ 315914 h 425450"/>
                    <a:gd name="connsiteX6" fmla="*/ 412798 w 512094"/>
                    <a:gd name="connsiteY6" fmla="*/ 330200 h 425450"/>
                    <a:gd name="connsiteX7" fmla="*/ 374698 w 512094"/>
                    <a:gd name="connsiteY7" fmla="*/ 315914 h 425450"/>
                    <a:gd name="connsiteX8" fmla="*/ 255636 w 512094"/>
                    <a:gd name="connsiteY8" fmla="*/ 425450 h 425450"/>
                    <a:gd name="connsiteX9" fmla="*/ 188960 w 512094"/>
                    <a:gd name="connsiteY9" fmla="*/ 401638 h 425450"/>
                    <a:gd name="connsiteX10" fmla="*/ 98472 w 512094"/>
                    <a:gd name="connsiteY10" fmla="*/ 306388 h 425450"/>
                    <a:gd name="connsiteX11" fmla="*/ 3224 w 512094"/>
                    <a:gd name="connsiteY11" fmla="*/ 258762 h 425450"/>
                    <a:gd name="connsiteX12" fmla="*/ 0 w 512094"/>
                    <a:gd name="connsiteY12" fmla="*/ 207196 h 425450"/>
                    <a:gd name="connsiteX13" fmla="*/ 123872 w 512094"/>
                    <a:gd name="connsiteY13" fmla="*/ 133350 h 425450"/>
                    <a:gd name="connsiteX14" fmla="*/ 120698 w 512094"/>
                    <a:gd name="connsiteY14" fmla="*/ 69850 h 425450"/>
                    <a:gd name="connsiteX15" fmla="*/ 187372 w 512094"/>
                    <a:gd name="connsiteY15" fmla="*/ 0 h 4254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512094" h="425450">
                      <a:moveTo>
                        <a:pt x="187372" y="0"/>
                      </a:moveTo>
                      <a:lnTo>
                        <a:pt x="276272" y="60326"/>
                      </a:lnTo>
                      <a:lnTo>
                        <a:pt x="311198" y="34926"/>
                      </a:lnTo>
                      <a:lnTo>
                        <a:pt x="371524" y="57150"/>
                      </a:lnTo>
                      <a:lnTo>
                        <a:pt x="512094" y="172730"/>
                      </a:lnTo>
                      <a:lnTo>
                        <a:pt x="488998" y="315914"/>
                      </a:lnTo>
                      <a:lnTo>
                        <a:pt x="412798" y="330200"/>
                      </a:lnTo>
                      <a:lnTo>
                        <a:pt x="374698" y="315914"/>
                      </a:lnTo>
                      <a:lnTo>
                        <a:pt x="255636" y="425450"/>
                      </a:lnTo>
                      <a:lnTo>
                        <a:pt x="188960" y="401638"/>
                      </a:lnTo>
                      <a:lnTo>
                        <a:pt x="98472" y="306388"/>
                      </a:lnTo>
                      <a:lnTo>
                        <a:pt x="3224" y="258762"/>
                      </a:lnTo>
                      <a:lnTo>
                        <a:pt x="0" y="207196"/>
                      </a:lnTo>
                      <a:lnTo>
                        <a:pt x="123872" y="133350"/>
                      </a:lnTo>
                      <a:lnTo>
                        <a:pt x="120698" y="69850"/>
                      </a:lnTo>
                      <a:lnTo>
                        <a:pt x="187372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82" name="フリーフォーム: 図形 481">
                  <a:extLst>
                    <a:ext uri="{FF2B5EF4-FFF2-40B4-BE49-F238E27FC236}">
                      <a16:creationId xmlns:a16="http://schemas.microsoft.com/office/drawing/2014/main" id="{75F145F3-CEBE-4B79-815E-1F6C65F0A9EF}"/>
                    </a:ext>
                  </a:extLst>
                </p:cNvPr>
                <p:cNvSpPr/>
                <p:nvPr/>
              </p:nvSpPr>
              <p:spPr>
                <a:xfrm>
                  <a:off x="30152976" y="30835600"/>
                  <a:ext cx="324468" cy="406400"/>
                </a:xfrm>
                <a:custGeom>
                  <a:avLst/>
                  <a:gdLst>
                    <a:gd name="connsiteX0" fmla="*/ 82548 w 324468"/>
                    <a:gd name="connsiteY0" fmla="*/ 0 h 406400"/>
                    <a:gd name="connsiteX1" fmla="*/ 133348 w 324468"/>
                    <a:gd name="connsiteY1" fmla="*/ 6350 h 406400"/>
                    <a:gd name="connsiteX2" fmla="*/ 180974 w 324468"/>
                    <a:gd name="connsiteY2" fmla="*/ 117476 h 406400"/>
                    <a:gd name="connsiteX3" fmla="*/ 263524 w 324468"/>
                    <a:gd name="connsiteY3" fmla="*/ 120650 h 406400"/>
                    <a:gd name="connsiteX4" fmla="*/ 266700 w 324468"/>
                    <a:gd name="connsiteY4" fmla="*/ 63500 h 406400"/>
                    <a:gd name="connsiteX5" fmla="*/ 320674 w 324468"/>
                    <a:gd name="connsiteY5" fmla="*/ 95250 h 406400"/>
                    <a:gd name="connsiteX6" fmla="*/ 324468 w 324468"/>
                    <a:gd name="connsiteY6" fmla="*/ 140766 h 406400"/>
                    <a:gd name="connsiteX7" fmla="*/ 312736 w 324468"/>
                    <a:gd name="connsiteY7" fmla="*/ 139700 h 406400"/>
                    <a:gd name="connsiteX8" fmla="*/ 303212 w 324468"/>
                    <a:gd name="connsiteY8" fmla="*/ 225424 h 406400"/>
                    <a:gd name="connsiteX9" fmla="*/ 274636 w 324468"/>
                    <a:gd name="connsiteY9" fmla="*/ 225424 h 406400"/>
                    <a:gd name="connsiteX10" fmla="*/ 274636 w 324468"/>
                    <a:gd name="connsiteY10" fmla="*/ 296864 h 406400"/>
                    <a:gd name="connsiteX11" fmla="*/ 298448 w 324468"/>
                    <a:gd name="connsiteY11" fmla="*/ 349250 h 406400"/>
                    <a:gd name="connsiteX12" fmla="*/ 231774 w 324468"/>
                    <a:gd name="connsiteY12" fmla="*/ 406400 h 406400"/>
                    <a:gd name="connsiteX13" fmla="*/ 184148 w 324468"/>
                    <a:gd name="connsiteY13" fmla="*/ 382588 h 406400"/>
                    <a:gd name="connsiteX14" fmla="*/ 131762 w 324468"/>
                    <a:gd name="connsiteY14" fmla="*/ 373064 h 406400"/>
                    <a:gd name="connsiteX15" fmla="*/ 84136 w 324468"/>
                    <a:gd name="connsiteY15" fmla="*/ 339724 h 406400"/>
                    <a:gd name="connsiteX16" fmla="*/ 83856 w 324468"/>
                    <a:gd name="connsiteY16" fmla="*/ 339828 h 406400"/>
                    <a:gd name="connsiteX17" fmla="*/ 31748 w 324468"/>
                    <a:gd name="connsiteY17" fmla="*/ 257176 h 406400"/>
                    <a:gd name="connsiteX18" fmla="*/ 31748 w 324468"/>
                    <a:gd name="connsiteY18" fmla="*/ 212724 h 406400"/>
                    <a:gd name="connsiteX19" fmla="*/ 0 w 324468"/>
                    <a:gd name="connsiteY19" fmla="*/ 184150 h 406400"/>
                    <a:gd name="connsiteX20" fmla="*/ 15874 w 324468"/>
                    <a:gd name="connsiteY20" fmla="*/ 117476 h 406400"/>
                    <a:gd name="connsiteX21" fmla="*/ 57148 w 324468"/>
                    <a:gd name="connsiteY21" fmla="*/ 85724 h 406400"/>
                    <a:gd name="connsiteX22" fmla="*/ 82548 w 324468"/>
                    <a:gd name="connsiteY22" fmla="*/ 0 h 4064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</a:cxnLst>
                  <a:rect l="l" t="t" r="r" b="b"/>
                  <a:pathLst>
                    <a:path w="324468" h="406400">
                      <a:moveTo>
                        <a:pt x="82548" y="0"/>
                      </a:moveTo>
                      <a:lnTo>
                        <a:pt x="133348" y="6350"/>
                      </a:lnTo>
                      <a:lnTo>
                        <a:pt x="180974" y="117476"/>
                      </a:lnTo>
                      <a:lnTo>
                        <a:pt x="263524" y="120650"/>
                      </a:lnTo>
                      <a:lnTo>
                        <a:pt x="266700" y="63500"/>
                      </a:lnTo>
                      <a:lnTo>
                        <a:pt x="320674" y="95250"/>
                      </a:lnTo>
                      <a:lnTo>
                        <a:pt x="324468" y="140766"/>
                      </a:lnTo>
                      <a:lnTo>
                        <a:pt x="312736" y="139700"/>
                      </a:lnTo>
                      <a:lnTo>
                        <a:pt x="303212" y="225424"/>
                      </a:lnTo>
                      <a:lnTo>
                        <a:pt x="274636" y="225424"/>
                      </a:lnTo>
                      <a:lnTo>
                        <a:pt x="274636" y="296864"/>
                      </a:lnTo>
                      <a:lnTo>
                        <a:pt x="298448" y="349250"/>
                      </a:lnTo>
                      <a:lnTo>
                        <a:pt x="231774" y="406400"/>
                      </a:lnTo>
                      <a:lnTo>
                        <a:pt x="184148" y="382588"/>
                      </a:lnTo>
                      <a:lnTo>
                        <a:pt x="131762" y="373064"/>
                      </a:lnTo>
                      <a:lnTo>
                        <a:pt x="84136" y="339724"/>
                      </a:lnTo>
                      <a:lnTo>
                        <a:pt x="83856" y="339828"/>
                      </a:lnTo>
                      <a:lnTo>
                        <a:pt x="31748" y="257176"/>
                      </a:lnTo>
                      <a:lnTo>
                        <a:pt x="31748" y="212724"/>
                      </a:lnTo>
                      <a:lnTo>
                        <a:pt x="0" y="184150"/>
                      </a:lnTo>
                      <a:lnTo>
                        <a:pt x="15874" y="117476"/>
                      </a:lnTo>
                      <a:lnTo>
                        <a:pt x="57148" y="85724"/>
                      </a:lnTo>
                      <a:lnTo>
                        <a:pt x="82548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83" name="フリーフォーム: 図形 482">
                  <a:extLst>
                    <a:ext uri="{FF2B5EF4-FFF2-40B4-BE49-F238E27FC236}">
                      <a16:creationId xmlns:a16="http://schemas.microsoft.com/office/drawing/2014/main" id="{A9C6B01A-CF4A-4834-93E4-D9DD99781FCC}"/>
                    </a:ext>
                  </a:extLst>
                </p:cNvPr>
                <p:cNvSpPr/>
                <p:nvPr/>
              </p:nvSpPr>
              <p:spPr>
                <a:xfrm>
                  <a:off x="30779214" y="30191076"/>
                  <a:ext cx="167510" cy="190500"/>
                </a:xfrm>
                <a:custGeom>
                  <a:avLst/>
                  <a:gdLst>
                    <a:gd name="connsiteX0" fmla="*/ 15110 w 167510"/>
                    <a:gd name="connsiteY0" fmla="*/ 0 h 190500"/>
                    <a:gd name="connsiteX1" fmla="*/ 78256 w 167510"/>
                    <a:gd name="connsiteY1" fmla="*/ 6012 h 190500"/>
                    <a:gd name="connsiteX2" fmla="*/ 161162 w 167510"/>
                    <a:gd name="connsiteY2" fmla="*/ 123824 h 190500"/>
                    <a:gd name="connsiteX3" fmla="*/ 167510 w 167510"/>
                    <a:gd name="connsiteY3" fmla="*/ 168274 h 190500"/>
                    <a:gd name="connsiteX4" fmla="*/ 129410 w 167510"/>
                    <a:gd name="connsiteY4" fmla="*/ 190500 h 190500"/>
                    <a:gd name="connsiteX5" fmla="*/ 21462 w 167510"/>
                    <a:gd name="connsiteY5" fmla="*/ 114300 h 190500"/>
                    <a:gd name="connsiteX6" fmla="*/ 0 w 167510"/>
                    <a:gd name="connsiteY6" fmla="*/ 24552 h 190500"/>
                    <a:gd name="connsiteX7" fmla="*/ 15110 w 167510"/>
                    <a:gd name="connsiteY7" fmla="*/ 0 h 1905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167510" h="190500">
                      <a:moveTo>
                        <a:pt x="15110" y="0"/>
                      </a:moveTo>
                      <a:lnTo>
                        <a:pt x="78256" y="6012"/>
                      </a:lnTo>
                      <a:lnTo>
                        <a:pt x="161162" y="123824"/>
                      </a:lnTo>
                      <a:lnTo>
                        <a:pt x="167510" y="168274"/>
                      </a:lnTo>
                      <a:lnTo>
                        <a:pt x="129410" y="190500"/>
                      </a:lnTo>
                      <a:lnTo>
                        <a:pt x="21462" y="114300"/>
                      </a:lnTo>
                      <a:lnTo>
                        <a:pt x="0" y="24552"/>
                      </a:lnTo>
                      <a:lnTo>
                        <a:pt x="15110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84" name="フリーフォーム: 図形 483">
                  <a:extLst>
                    <a:ext uri="{FF2B5EF4-FFF2-40B4-BE49-F238E27FC236}">
                      <a16:creationId xmlns:a16="http://schemas.microsoft.com/office/drawing/2014/main" id="{12AD7C61-90F7-45A5-BB7F-AC24649E5D94}"/>
                    </a:ext>
                  </a:extLst>
                </p:cNvPr>
                <p:cNvSpPr/>
                <p:nvPr/>
              </p:nvSpPr>
              <p:spPr>
                <a:xfrm>
                  <a:off x="30079644" y="30239838"/>
                  <a:ext cx="505132" cy="548138"/>
                </a:xfrm>
                <a:custGeom>
                  <a:avLst/>
                  <a:gdLst>
                    <a:gd name="connsiteX0" fmla="*/ 240402 w 505132"/>
                    <a:gd name="connsiteY0" fmla="*/ 0 h 548138"/>
                    <a:gd name="connsiteX1" fmla="*/ 252910 w 505132"/>
                    <a:gd name="connsiteY1" fmla="*/ 24584 h 548138"/>
                    <a:gd name="connsiteX2" fmla="*/ 277066 w 505132"/>
                    <a:gd name="connsiteY2" fmla="*/ 24584 h 548138"/>
                    <a:gd name="connsiteX3" fmla="*/ 282870 w 505132"/>
                    <a:gd name="connsiteY3" fmla="*/ 20692 h 548138"/>
                    <a:gd name="connsiteX4" fmla="*/ 298756 w 505132"/>
                    <a:gd name="connsiteY4" fmla="*/ 87762 h 548138"/>
                    <a:gd name="connsiteX5" fmla="*/ 374956 w 505132"/>
                    <a:gd name="connsiteY5" fmla="*/ 138562 h 548138"/>
                    <a:gd name="connsiteX6" fmla="*/ 378132 w 505132"/>
                    <a:gd name="connsiteY6" fmla="*/ 202062 h 548138"/>
                    <a:gd name="connsiteX7" fmla="*/ 473380 w 505132"/>
                    <a:gd name="connsiteY7" fmla="*/ 262386 h 548138"/>
                    <a:gd name="connsiteX8" fmla="*/ 505132 w 505132"/>
                    <a:gd name="connsiteY8" fmla="*/ 325886 h 548138"/>
                    <a:gd name="connsiteX9" fmla="*/ 473380 w 505132"/>
                    <a:gd name="connsiteY9" fmla="*/ 395738 h 548138"/>
                    <a:gd name="connsiteX10" fmla="*/ 397180 w 505132"/>
                    <a:gd name="connsiteY10" fmla="*/ 398912 h 548138"/>
                    <a:gd name="connsiteX11" fmla="*/ 343206 w 505132"/>
                    <a:gd name="connsiteY11" fmla="*/ 440186 h 548138"/>
                    <a:gd name="connsiteX12" fmla="*/ 422580 w 505132"/>
                    <a:gd name="connsiteY12" fmla="*/ 519562 h 548138"/>
                    <a:gd name="connsiteX13" fmla="*/ 394006 w 505132"/>
                    <a:gd name="connsiteY13" fmla="*/ 548138 h 548138"/>
                    <a:gd name="connsiteX14" fmla="*/ 305106 w 505132"/>
                    <a:gd name="connsiteY14" fmla="*/ 468762 h 548138"/>
                    <a:gd name="connsiteX15" fmla="*/ 254306 w 505132"/>
                    <a:gd name="connsiteY15" fmla="*/ 446538 h 548138"/>
                    <a:gd name="connsiteX16" fmla="*/ 190806 w 505132"/>
                    <a:gd name="connsiteY16" fmla="*/ 475112 h 548138"/>
                    <a:gd name="connsiteX17" fmla="*/ 146356 w 505132"/>
                    <a:gd name="connsiteY17" fmla="*/ 405262 h 548138"/>
                    <a:gd name="connsiteX18" fmla="*/ 63806 w 505132"/>
                    <a:gd name="connsiteY18" fmla="*/ 383038 h 548138"/>
                    <a:gd name="connsiteX19" fmla="*/ 57456 w 505132"/>
                    <a:gd name="connsiteY19" fmla="*/ 322712 h 548138"/>
                    <a:gd name="connsiteX20" fmla="*/ 3480 w 505132"/>
                    <a:gd name="connsiteY20" fmla="*/ 271912 h 548138"/>
                    <a:gd name="connsiteX21" fmla="*/ 0 w 505132"/>
                    <a:gd name="connsiteY21" fmla="*/ 267078 h 548138"/>
                    <a:gd name="connsiteX22" fmla="*/ 20408 w 505132"/>
                    <a:gd name="connsiteY22" fmla="*/ 257056 h 548138"/>
                    <a:gd name="connsiteX23" fmla="*/ 44996 w 505132"/>
                    <a:gd name="connsiteY23" fmla="*/ 219964 h 548138"/>
                    <a:gd name="connsiteX24" fmla="*/ 93740 w 505132"/>
                    <a:gd name="connsiteY24" fmla="*/ 219964 h 548138"/>
                    <a:gd name="connsiteX25" fmla="*/ 130404 w 505132"/>
                    <a:gd name="connsiteY25" fmla="*/ 232472 h 548138"/>
                    <a:gd name="connsiteX26" fmla="*/ 167070 w 505132"/>
                    <a:gd name="connsiteY26" fmla="*/ 207888 h 548138"/>
                    <a:gd name="connsiteX27" fmla="*/ 154992 w 505132"/>
                    <a:gd name="connsiteY27" fmla="*/ 171228 h 548138"/>
                    <a:gd name="connsiteX28" fmla="*/ 191658 w 505132"/>
                    <a:gd name="connsiteY28" fmla="*/ 73322 h 548138"/>
                    <a:gd name="connsiteX29" fmla="*/ 240402 w 505132"/>
                    <a:gd name="connsiteY29" fmla="*/ 61244 h 548138"/>
                    <a:gd name="connsiteX30" fmla="*/ 228324 w 505132"/>
                    <a:gd name="connsiteY30" fmla="*/ 24584 h 548138"/>
                    <a:gd name="connsiteX31" fmla="*/ 240402 w 505132"/>
                    <a:gd name="connsiteY31" fmla="*/ 0 h 54813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</a:cxnLst>
                  <a:rect l="l" t="t" r="r" b="b"/>
                  <a:pathLst>
                    <a:path w="505132" h="548138">
                      <a:moveTo>
                        <a:pt x="240402" y="0"/>
                      </a:moveTo>
                      <a:lnTo>
                        <a:pt x="252910" y="24584"/>
                      </a:lnTo>
                      <a:lnTo>
                        <a:pt x="277066" y="24584"/>
                      </a:lnTo>
                      <a:lnTo>
                        <a:pt x="282870" y="20692"/>
                      </a:lnTo>
                      <a:lnTo>
                        <a:pt x="298756" y="87762"/>
                      </a:lnTo>
                      <a:lnTo>
                        <a:pt x="374956" y="138562"/>
                      </a:lnTo>
                      <a:lnTo>
                        <a:pt x="378132" y="202062"/>
                      </a:lnTo>
                      <a:lnTo>
                        <a:pt x="473380" y="262386"/>
                      </a:lnTo>
                      <a:lnTo>
                        <a:pt x="505132" y="325886"/>
                      </a:lnTo>
                      <a:lnTo>
                        <a:pt x="473380" y="395738"/>
                      </a:lnTo>
                      <a:lnTo>
                        <a:pt x="397180" y="398912"/>
                      </a:lnTo>
                      <a:lnTo>
                        <a:pt x="343206" y="440186"/>
                      </a:lnTo>
                      <a:lnTo>
                        <a:pt x="422580" y="519562"/>
                      </a:lnTo>
                      <a:lnTo>
                        <a:pt x="394006" y="548138"/>
                      </a:lnTo>
                      <a:lnTo>
                        <a:pt x="305106" y="468762"/>
                      </a:lnTo>
                      <a:lnTo>
                        <a:pt x="254306" y="446538"/>
                      </a:lnTo>
                      <a:lnTo>
                        <a:pt x="190806" y="475112"/>
                      </a:lnTo>
                      <a:lnTo>
                        <a:pt x="146356" y="405262"/>
                      </a:lnTo>
                      <a:lnTo>
                        <a:pt x="63806" y="383038"/>
                      </a:lnTo>
                      <a:lnTo>
                        <a:pt x="57456" y="322712"/>
                      </a:lnTo>
                      <a:lnTo>
                        <a:pt x="3480" y="271912"/>
                      </a:lnTo>
                      <a:lnTo>
                        <a:pt x="0" y="267078"/>
                      </a:lnTo>
                      <a:lnTo>
                        <a:pt x="20408" y="257056"/>
                      </a:lnTo>
                      <a:lnTo>
                        <a:pt x="44996" y="219964"/>
                      </a:lnTo>
                      <a:lnTo>
                        <a:pt x="93740" y="219964"/>
                      </a:lnTo>
                      <a:lnTo>
                        <a:pt x="130404" y="232472"/>
                      </a:lnTo>
                      <a:lnTo>
                        <a:pt x="167070" y="207888"/>
                      </a:lnTo>
                      <a:lnTo>
                        <a:pt x="154992" y="171228"/>
                      </a:lnTo>
                      <a:lnTo>
                        <a:pt x="191658" y="73322"/>
                      </a:lnTo>
                      <a:lnTo>
                        <a:pt x="240402" y="61244"/>
                      </a:lnTo>
                      <a:lnTo>
                        <a:pt x="228324" y="24584"/>
                      </a:lnTo>
                      <a:lnTo>
                        <a:pt x="240402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85" name="フリーフォーム: 図形 484">
                  <a:extLst>
                    <a:ext uri="{FF2B5EF4-FFF2-40B4-BE49-F238E27FC236}">
                      <a16:creationId xmlns:a16="http://schemas.microsoft.com/office/drawing/2014/main" id="{4314BB4B-0547-482F-AE73-A40FB98E975B}"/>
                    </a:ext>
                  </a:extLst>
                </p:cNvPr>
                <p:cNvSpPr/>
                <p:nvPr/>
              </p:nvSpPr>
              <p:spPr>
                <a:xfrm>
                  <a:off x="30857470" y="29962558"/>
                  <a:ext cx="461512" cy="606342"/>
                </a:xfrm>
                <a:custGeom>
                  <a:avLst/>
                  <a:gdLst>
                    <a:gd name="connsiteX0" fmla="*/ 406732 w 461512"/>
                    <a:gd name="connsiteY0" fmla="*/ 0 h 606342"/>
                    <a:gd name="connsiteX1" fmla="*/ 397922 w 461512"/>
                    <a:gd name="connsiteY1" fmla="*/ 79292 h 606342"/>
                    <a:gd name="connsiteX2" fmla="*/ 369346 w 461512"/>
                    <a:gd name="connsiteY2" fmla="*/ 136442 h 606342"/>
                    <a:gd name="connsiteX3" fmla="*/ 369346 w 461512"/>
                    <a:gd name="connsiteY3" fmla="*/ 184066 h 606342"/>
                    <a:gd name="connsiteX4" fmla="*/ 455074 w 461512"/>
                    <a:gd name="connsiteY4" fmla="*/ 269792 h 606342"/>
                    <a:gd name="connsiteX5" fmla="*/ 461512 w 461512"/>
                    <a:gd name="connsiteY5" fmla="*/ 266866 h 606342"/>
                    <a:gd name="connsiteX6" fmla="*/ 453110 w 461512"/>
                    <a:gd name="connsiteY6" fmla="*/ 380282 h 606342"/>
                    <a:gd name="connsiteX7" fmla="*/ 454884 w 461512"/>
                    <a:gd name="connsiteY7" fmla="*/ 381534 h 606342"/>
                    <a:gd name="connsiteX8" fmla="*/ 359130 w 461512"/>
                    <a:gd name="connsiteY8" fmla="*/ 339642 h 606342"/>
                    <a:gd name="connsiteX9" fmla="*/ 333730 w 461512"/>
                    <a:gd name="connsiteY9" fmla="*/ 377742 h 606342"/>
                    <a:gd name="connsiteX10" fmla="*/ 340080 w 461512"/>
                    <a:gd name="connsiteY10" fmla="*/ 472992 h 606342"/>
                    <a:gd name="connsiteX11" fmla="*/ 387706 w 461512"/>
                    <a:gd name="connsiteY11" fmla="*/ 523792 h 606342"/>
                    <a:gd name="connsiteX12" fmla="*/ 301980 w 461512"/>
                    <a:gd name="connsiteY12" fmla="*/ 606342 h 606342"/>
                    <a:gd name="connsiteX13" fmla="*/ 187680 w 461512"/>
                    <a:gd name="connsiteY13" fmla="*/ 507918 h 606342"/>
                    <a:gd name="connsiteX14" fmla="*/ 130530 w 461512"/>
                    <a:gd name="connsiteY14" fmla="*/ 488866 h 606342"/>
                    <a:gd name="connsiteX15" fmla="*/ 74778 w 461512"/>
                    <a:gd name="connsiteY15" fmla="*/ 405238 h 606342"/>
                    <a:gd name="connsiteX16" fmla="*/ 89254 w 461512"/>
                    <a:gd name="connsiteY16" fmla="*/ 396792 h 606342"/>
                    <a:gd name="connsiteX17" fmla="*/ 82906 w 461512"/>
                    <a:gd name="connsiteY17" fmla="*/ 352342 h 606342"/>
                    <a:gd name="connsiteX18" fmla="*/ 0 w 461512"/>
                    <a:gd name="connsiteY18" fmla="*/ 234530 h 606342"/>
                    <a:gd name="connsiteX19" fmla="*/ 3530 w 461512"/>
                    <a:gd name="connsiteY19" fmla="*/ 234866 h 606342"/>
                    <a:gd name="connsiteX20" fmla="*/ 44806 w 461512"/>
                    <a:gd name="connsiteY20" fmla="*/ 171366 h 606342"/>
                    <a:gd name="connsiteX21" fmla="*/ 86080 w 461512"/>
                    <a:gd name="connsiteY21" fmla="*/ 171366 h 606342"/>
                    <a:gd name="connsiteX22" fmla="*/ 178154 w 461512"/>
                    <a:gd name="connsiteY22" fmla="*/ 79292 h 606342"/>
                    <a:gd name="connsiteX23" fmla="*/ 232130 w 461512"/>
                    <a:gd name="connsiteY23" fmla="*/ 82466 h 606342"/>
                    <a:gd name="connsiteX24" fmla="*/ 270230 w 461512"/>
                    <a:gd name="connsiteY24" fmla="*/ 53892 h 606342"/>
                    <a:gd name="connsiteX25" fmla="*/ 269344 w 461512"/>
                    <a:gd name="connsiteY25" fmla="*/ 42376 h 606342"/>
                    <a:gd name="connsiteX26" fmla="*/ 284518 w 461512"/>
                    <a:gd name="connsiteY26" fmla="*/ 55480 h 606342"/>
                    <a:gd name="connsiteX27" fmla="*/ 322618 w 461512"/>
                    <a:gd name="connsiteY27" fmla="*/ 12618 h 606342"/>
                    <a:gd name="connsiteX28" fmla="*/ 406732 w 461512"/>
                    <a:gd name="connsiteY28" fmla="*/ 0 h 60634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</a:cxnLst>
                  <a:rect l="l" t="t" r="r" b="b"/>
                  <a:pathLst>
                    <a:path w="461512" h="606342">
                      <a:moveTo>
                        <a:pt x="406732" y="0"/>
                      </a:moveTo>
                      <a:lnTo>
                        <a:pt x="397922" y="79292"/>
                      </a:lnTo>
                      <a:lnTo>
                        <a:pt x="369346" y="136442"/>
                      </a:lnTo>
                      <a:lnTo>
                        <a:pt x="369346" y="184066"/>
                      </a:lnTo>
                      <a:lnTo>
                        <a:pt x="455074" y="269792"/>
                      </a:lnTo>
                      <a:lnTo>
                        <a:pt x="461512" y="266866"/>
                      </a:lnTo>
                      <a:lnTo>
                        <a:pt x="453110" y="380282"/>
                      </a:lnTo>
                      <a:lnTo>
                        <a:pt x="454884" y="381534"/>
                      </a:lnTo>
                      <a:lnTo>
                        <a:pt x="359130" y="339642"/>
                      </a:lnTo>
                      <a:lnTo>
                        <a:pt x="333730" y="377742"/>
                      </a:lnTo>
                      <a:lnTo>
                        <a:pt x="340080" y="472992"/>
                      </a:lnTo>
                      <a:lnTo>
                        <a:pt x="387706" y="523792"/>
                      </a:lnTo>
                      <a:lnTo>
                        <a:pt x="301980" y="606342"/>
                      </a:lnTo>
                      <a:lnTo>
                        <a:pt x="187680" y="507918"/>
                      </a:lnTo>
                      <a:lnTo>
                        <a:pt x="130530" y="488866"/>
                      </a:lnTo>
                      <a:lnTo>
                        <a:pt x="74778" y="405238"/>
                      </a:lnTo>
                      <a:lnTo>
                        <a:pt x="89254" y="396792"/>
                      </a:lnTo>
                      <a:lnTo>
                        <a:pt x="82906" y="352342"/>
                      </a:lnTo>
                      <a:lnTo>
                        <a:pt x="0" y="234530"/>
                      </a:lnTo>
                      <a:lnTo>
                        <a:pt x="3530" y="234866"/>
                      </a:lnTo>
                      <a:lnTo>
                        <a:pt x="44806" y="171366"/>
                      </a:lnTo>
                      <a:lnTo>
                        <a:pt x="86080" y="171366"/>
                      </a:lnTo>
                      <a:lnTo>
                        <a:pt x="178154" y="79292"/>
                      </a:lnTo>
                      <a:lnTo>
                        <a:pt x="232130" y="82466"/>
                      </a:lnTo>
                      <a:lnTo>
                        <a:pt x="270230" y="53892"/>
                      </a:lnTo>
                      <a:lnTo>
                        <a:pt x="269344" y="42376"/>
                      </a:lnTo>
                      <a:lnTo>
                        <a:pt x="284518" y="55480"/>
                      </a:lnTo>
                      <a:lnTo>
                        <a:pt x="322618" y="12618"/>
                      </a:lnTo>
                      <a:lnTo>
                        <a:pt x="406732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86" name="フリーフォーム: 図形 485">
                  <a:extLst>
                    <a:ext uri="{FF2B5EF4-FFF2-40B4-BE49-F238E27FC236}">
                      <a16:creationId xmlns:a16="http://schemas.microsoft.com/office/drawing/2014/main" id="{BEBB55E1-67C5-409E-B42F-BBDA6F8C7BE0}"/>
                    </a:ext>
                  </a:extLst>
                </p:cNvPr>
                <p:cNvSpPr/>
                <p:nvPr/>
              </p:nvSpPr>
              <p:spPr>
                <a:xfrm>
                  <a:off x="29921200" y="30841950"/>
                  <a:ext cx="315632" cy="423550"/>
                </a:xfrm>
                <a:custGeom>
                  <a:avLst/>
                  <a:gdLst>
                    <a:gd name="connsiteX0" fmla="*/ 15876 w 315632"/>
                    <a:gd name="connsiteY0" fmla="*/ 0 h 423550"/>
                    <a:gd name="connsiteX1" fmla="*/ 76200 w 315632"/>
                    <a:gd name="connsiteY1" fmla="*/ 53974 h 423550"/>
                    <a:gd name="connsiteX2" fmla="*/ 139700 w 315632"/>
                    <a:gd name="connsiteY2" fmla="*/ 63500 h 423550"/>
                    <a:gd name="connsiteX3" fmla="*/ 161924 w 315632"/>
                    <a:gd name="connsiteY3" fmla="*/ 3174 h 423550"/>
                    <a:gd name="connsiteX4" fmla="*/ 187324 w 315632"/>
                    <a:gd name="connsiteY4" fmla="*/ 34926 h 423550"/>
                    <a:gd name="connsiteX5" fmla="*/ 206376 w 315632"/>
                    <a:gd name="connsiteY5" fmla="*/ 82550 h 423550"/>
                    <a:gd name="connsiteX6" fmla="*/ 244922 w 315632"/>
                    <a:gd name="connsiteY6" fmla="*/ 122580 h 423550"/>
                    <a:gd name="connsiteX7" fmla="*/ 231776 w 315632"/>
                    <a:gd name="connsiteY7" fmla="*/ 177800 h 423550"/>
                    <a:gd name="connsiteX8" fmla="*/ 263524 w 315632"/>
                    <a:gd name="connsiteY8" fmla="*/ 206374 h 423550"/>
                    <a:gd name="connsiteX9" fmla="*/ 263524 w 315632"/>
                    <a:gd name="connsiteY9" fmla="*/ 250826 h 423550"/>
                    <a:gd name="connsiteX10" fmla="*/ 315632 w 315632"/>
                    <a:gd name="connsiteY10" fmla="*/ 333478 h 423550"/>
                    <a:gd name="connsiteX11" fmla="*/ 239712 w 315632"/>
                    <a:gd name="connsiteY11" fmla="*/ 361950 h 423550"/>
                    <a:gd name="connsiteX12" fmla="*/ 239712 w 315632"/>
                    <a:gd name="connsiteY12" fmla="*/ 404814 h 423550"/>
                    <a:gd name="connsiteX13" fmla="*/ 216288 w 315632"/>
                    <a:gd name="connsiteY13" fmla="*/ 423550 h 423550"/>
                    <a:gd name="connsiteX14" fmla="*/ 146050 w 315632"/>
                    <a:gd name="connsiteY14" fmla="*/ 393700 h 423550"/>
                    <a:gd name="connsiteX15" fmla="*/ 155576 w 315632"/>
                    <a:gd name="connsiteY15" fmla="*/ 295274 h 423550"/>
                    <a:gd name="connsiteX16" fmla="*/ 95250 w 315632"/>
                    <a:gd name="connsiteY16" fmla="*/ 276226 h 423550"/>
                    <a:gd name="connsiteX17" fmla="*/ 92076 w 315632"/>
                    <a:gd name="connsiteY17" fmla="*/ 244474 h 423550"/>
                    <a:gd name="connsiteX18" fmla="*/ 123824 w 315632"/>
                    <a:gd name="connsiteY18" fmla="*/ 209550 h 423550"/>
                    <a:gd name="connsiteX19" fmla="*/ 22224 w 315632"/>
                    <a:gd name="connsiteY19" fmla="*/ 130174 h 423550"/>
                    <a:gd name="connsiteX20" fmla="*/ 25400 w 315632"/>
                    <a:gd name="connsiteY20" fmla="*/ 79374 h 423550"/>
                    <a:gd name="connsiteX21" fmla="*/ 0 w 315632"/>
                    <a:gd name="connsiteY21" fmla="*/ 47626 h 423550"/>
                    <a:gd name="connsiteX22" fmla="*/ 15876 w 315632"/>
                    <a:gd name="connsiteY22" fmla="*/ 0 h 4235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</a:cxnLst>
                  <a:rect l="l" t="t" r="r" b="b"/>
                  <a:pathLst>
                    <a:path w="315632" h="423550">
                      <a:moveTo>
                        <a:pt x="15876" y="0"/>
                      </a:moveTo>
                      <a:lnTo>
                        <a:pt x="76200" y="53974"/>
                      </a:lnTo>
                      <a:lnTo>
                        <a:pt x="139700" y="63500"/>
                      </a:lnTo>
                      <a:lnTo>
                        <a:pt x="161924" y="3174"/>
                      </a:lnTo>
                      <a:lnTo>
                        <a:pt x="187324" y="34926"/>
                      </a:lnTo>
                      <a:lnTo>
                        <a:pt x="206376" y="82550"/>
                      </a:lnTo>
                      <a:lnTo>
                        <a:pt x="244922" y="122580"/>
                      </a:lnTo>
                      <a:lnTo>
                        <a:pt x="231776" y="177800"/>
                      </a:lnTo>
                      <a:lnTo>
                        <a:pt x="263524" y="206374"/>
                      </a:lnTo>
                      <a:lnTo>
                        <a:pt x="263524" y="250826"/>
                      </a:lnTo>
                      <a:lnTo>
                        <a:pt x="315632" y="333478"/>
                      </a:lnTo>
                      <a:lnTo>
                        <a:pt x="239712" y="361950"/>
                      </a:lnTo>
                      <a:lnTo>
                        <a:pt x="239712" y="404814"/>
                      </a:lnTo>
                      <a:lnTo>
                        <a:pt x="216288" y="423550"/>
                      </a:lnTo>
                      <a:lnTo>
                        <a:pt x="146050" y="393700"/>
                      </a:lnTo>
                      <a:lnTo>
                        <a:pt x="155576" y="295274"/>
                      </a:lnTo>
                      <a:lnTo>
                        <a:pt x="95250" y="276226"/>
                      </a:lnTo>
                      <a:lnTo>
                        <a:pt x="92076" y="244474"/>
                      </a:lnTo>
                      <a:lnTo>
                        <a:pt x="123824" y="209550"/>
                      </a:lnTo>
                      <a:lnTo>
                        <a:pt x="22224" y="130174"/>
                      </a:lnTo>
                      <a:lnTo>
                        <a:pt x="25400" y="79374"/>
                      </a:lnTo>
                      <a:lnTo>
                        <a:pt x="0" y="47626"/>
                      </a:lnTo>
                      <a:lnTo>
                        <a:pt x="15876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87" name="フリーフォーム: 図形 486">
                  <a:extLst>
                    <a:ext uri="{FF2B5EF4-FFF2-40B4-BE49-F238E27FC236}">
                      <a16:creationId xmlns:a16="http://schemas.microsoft.com/office/drawing/2014/main" id="{16910001-6237-4F1C-8EC8-66D3E44C84F3}"/>
                    </a:ext>
                  </a:extLst>
                </p:cNvPr>
                <p:cNvSpPr/>
                <p:nvPr/>
              </p:nvSpPr>
              <p:spPr>
                <a:xfrm>
                  <a:off x="30680154" y="30215628"/>
                  <a:ext cx="134014" cy="146896"/>
                </a:xfrm>
                <a:custGeom>
                  <a:avLst/>
                  <a:gdLst>
                    <a:gd name="connsiteX0" fmla="*/ 99060 w 134014"/>
                    <a:gd name="connsiteY0" fmla="*/ 0 h 146896"/>
                    <a:gd name="connsiteX1" fmla="*/ 120522 w 134014"/>
                    <a:gd name="connsiteY1" fmla="*/ 89748 h 146896"/>
                    <a:gd name="connsiteX2" fmla="*/ 134014 w 134014"/>
                    <a:gd name="connsiteY2" fmla="*/ 99272 h 146896"/>
                    <a:gd name="connsiteX3" fmla="*/ 69722 w 134014"/>
                    <a:gd name="connsiteY3" fmla="*/ 99272 h 146896"/>
                    <a:gd name="connsiteX4" fmla="*/ 69722 w 134014"/>
                    <a:gd name="connsiteY4" fmla="*/ 146896 h 146896"/>
                    <a:gd name="connsiteX5" fmla="*/ 47496 w 134014"/>
                    <a:gd name="connsiteY5" fmla="*/ 131022 h 146896"/>
                    <a:gd name="connsiteX6" fmla="*/ 18922 w 134014"/>
                    <a:gd name="connsiteY6" fmla="*/ 105622 h 146896"/>
                    <a:gd name="connsiteX7" fmla="*/ 0 w 134014"/>
                    <a:gd name="connsiteY7" fmla="*/ 61470 h 146896"/>
                    <a:gd name="connsiteX8" fmla="*/ 28446 w 134014"/>
                    <a:gd name="connsiteY8" fmla="*/ 19896 h 146896"/>
                    <a:gd name="connsiteX9" fmla="*/ 88770 w 134014"/>
                    <a:gd name="connsiteY9" fmla="*/ 16722 h 146896"/>
                    <a:gd name="connsiteX10" fmla="*/ 99060 w 134014"/>
                    <a:gd name="connsiteY10" fmla="*/ 0 h 14689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34014" h="146896">
                      <a:moveTo>
                        <a:pt x="99060" y="0"/>
                      </a:moveTo>
                      <a:lnTo>
                        <a:pt x="120522" y="89748"/>
                      </a:lnTo>
                      <a:lnTo>
                        <a:pt x="134014" y="99272"/>
                      </a:lnTo>
                      <a:lnTo>
                        <a:pt x="69722" y="99272"/>
                      </a:lnTo>
                      <a:lnTo>
                        <a:pt x="69722" y="146896"/>
                      </a:lnTo>
                      <a:lnTo>
                        <a:pt x="47496" y="131022"/>
                      </a:lnTo>
                      <a:lnTo>
                        <a:pt x="18922" y="105622"/>
                      </a:lnTo>
                      <a:lnTo>
                        <a:pt x="0" y="61470"/>
                      </a:lnTo>
                      <a:lnTo>
                        <a:pt x="28446" y="19896"/>
                      </a:lnTo>
                      <a:lnTo>
                        <a:pt x="88770" y="16722"/>
                      </a:lnTo>
                      <a:lnTo>
                        <a:pt x="99060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88" name="フリーフォーム: 図形 487">
                  <a:extLst>
                    <a:ext uri="{FF2B5EF4-FFF2-40B4-BE49-F238E27FC236}">
                      <a16:creationId xmlns:a16="http://schemas.microsoft.com/office/drawing/2014/main" id="{1506A7D5-5F8E-4D96-ABA0-B9FF4B27C397}"/>
                    </a:ext>
                  </a:extLst>
                </p:cNvPr>
                <p:cNvSpPr/>
                <p:nvPr/>
              </p:nvSpPr>
              <p:spPr>
                <a:xfrm>
                  <a:off x="30629584" y="30277098"/>
                  <a:ext cx="436544" cy="247352"/>
                </a:xfrm>
                <a:custGeom>
                  <a:avLst/>
                  <a:gdLst>
                    <a:gd name="connsiteX0" fmla="*/ 50570 w 436544"/>
                    <a:gd name="connsiteY0" fmla="*/ 0 h 247352"/>
                    <a:gd name="connsiteX1" fmla="*/ 69492 w 436544"/>
                    <a:gd name="connsiteY1" fmla="*/ 44152 h 247352"/>
                    <a:gd name="connsiteX2" fmla="*/ 98066 w 436544"/>
                    <a:gd name="connsiteY2" fmla="*/ 69552 h 247352"/>
                    <a:gd name="connsiteX3" fmla="*/ 120292 w 436544"/>
                    <a:gd name="connsiteY3" fmla="*/ 85426 h 247352"/>
                    <a:gd name="connsiteX4" fmla="*/ 120292 w 436544"/>
                    <a:gd name="connsiteY4" fmla="*/ 37802 h 247352"/>
                    <a:gd name="connsiteX5" fmla="*/ 184584 w 436544"/>
                    <a:gd name="connsiteY5" fmla="*/ 37802 h 247352"/>
                    <a:gd name="connsiteX6" fmla="*/ 279040 w 436544"/>
                    <a:gd name="connsiteY6" fmla="*/ 104478 h 247352"/>
                    <a:gd name="connsiteX7" fmla="*/ 302664 w 436544"/>
                    <a:gd name="connsiteY7" fmla="*/ 90698 h 247352"/>
                    <a:gd name="connsiteX8" fmla="*/ 358416 w 436544"/>
                    <a:gd name="connsiteY8" fmla="*/ 174326 h 247352"/>
                    <a:gd name="connsiteX9" fmla="*/ 415566 w 436544"/>
                    <a:gd name="connsiteY9" fmla="*/ 193378 h 247352"/>
                    <a:gd name="connsiteX10" fmla="*/ 436544 w 436544"/>
                    <a:gd name="connsiteY10" fmla="*/ 211444 h 247352"/>
                    <a:gd name="connsiteX11" fmla="*/ 421916 w 436544"/>
                    <a:gd name="connsiteY11" fmla="*/ 247352 h 247352"/>
                    <a:gd name="connsiteX12" fmla="*/ 291740 w 436544"/>
                    <a:gd name="connsiteY12" fmla="*/ 177502 h 247352"/>
                    <a:gd name="connsiteX13" fmla="*/ 275866 w 436544"/>
                    <a:gd name="connsiteY13" fmla="*/ 190202 h 247352"/>
                    <a:gd name="connsiteX14" fmla="*/ 225066 w 436544"/>
                    <a:gd name="connsiteY14" fmla="*/ 187026 h 247352"/>
                    <a:gd name="connsiteX15" fmla="*/ 196492 w 436544"/>
                    <a:gd name="connsiteY15" fmla="*/ 174326 h 247352"/>
                    <a:gd name="connsiteX16" fmla="*/ 167916 w 436544"/>
                    <a:gd name="connsiteY16" fmla="*/ 190202 h 247352"/>
                    <a:gd name="connsiteX17" fmla="*/ 126640 w 436544"/>
                    <a:gd name="connsiteY17" fmla="*/ 177502 h 247352"/>
                    <a:gd name="connsiteX18" fmla="*/ 104416 w 436544"/>
                    <a:gd name="connsiteY18" fmla="*/ 225126 h 247352"/>
                    <a:gd name="connsiteX19" fmla="*/ 53616 w 436544"/>
                    <a:gd name="connsiteY19" fmla="*/ 221952 h 247352"/>
                    <a:gd name="connsiteX20" fmla="*/ 34566 w 436544"/>
                    <a:gd name="connsiteY20" fmla="*/ 164802 h 247352"/>
                    <a:gd name="connsiteX21" fmla="*/ 0 w 436544"/>
                    <a:gd name="connsiteY21" fmla="*/ 31152 h 247352"/>
                    <a:gd name="connsiteX22" fmla="*/ 18692 w 436544"/>
                    <a:gd name="connsiteY22" fmla="*/ 15578 h 247352"/>
                    <a:gd name="connsiteX23" fmla="*/ 37740 w 436544"/>
                    <a:gd name="connsiteY23" fmla="*/ 18752 h 247352"/>
                    <a:gd name="connsiteX24" fmla="*/ 50570 w 436544"/>
                    <a:gd name="connsiteY24" fmla="*/ 0 h 24735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</a:cxnLst>
                  <a:rect l="l" t="t" r="r" b="b"/>
                  <a:pathLst>
                    <a:path w="436544" h="247352">
                      <a:moveTo>
                        <a:pt x="50570" y="0"/>
                      </a:moveTo>
                      <a:lnTo>
                        <a:pt x="69492" y="44152"/>
                      </a:lnTo>
                      <a:lnTo>
                        <a:pt x="98066" y="69552"/>
                      </a:lnTo>
                      <a:lnTo>
                        <a:pt x="120292" y="85426"/>
                      </a:lnTo>
                      <a:lnTo>
                        <a:pt x="120292" y="37802"/>
                      </a:lnTo>
                      <a:lnTo>
                        <a:pt x="184584" y="37802"/>
                      </a:lnTo>
                      <a:lnTo>
                        <a:pt x="279040" y="104478"/>
                      </a:lnTo>
                      <a:lnTo>
                        <a:pt x="302664" y="90698"/>
                      </a:lnTo>
                      <a:lnTo>
                        <a:pt x="358416" y="174326"/>
                      </a:lnTo>
                      <a:lnTo>
                        <a:pt x="415566" y="193378"/>
                      </a:lnTo>
                      <a:lnTo>
                        <a:pt x="436544" y="211444"/>
                      </a:lnTo>
                      <a:lnTo>
                        <a:pt x="421916" y="247352"/>
                      </a:lnTo>
                      <a:lnTo>
                        <a:pt x="291740" y="177502"/>
                      </a:lnTo>
                      <a:lnTo>
                        <a:pt x="275866" y="190202"/>
                      </a:lnTo>
                      <a:lnTo>
                        <a:pt x="225066" y="187026"/>
                      </a:lnTo>
                      <a:lnTo>
                        <a:pt x="196492" y="174326"/>
                      </a:lnTo>
                      <a:lnTo>
                        <a:pt x="167916" y="190202"/>
                      </a:lnTo>
                      <a:lnTo>
                        <a:pt x="126640" y="177502"/>
                      </a:lnTo>
                      <a:lnTo>
                        <a:pt x="104416" y="225126"/>
                      </a:lnTo>
                      <a:lnTo>
                        <a:pt x="53616" y="221952"/>
                      </a:lnTo>
                      <a:lnTo>
                        <a:pt x="34566" y="164802"/>
                      </a:lnTo>
                      <a:lnTo>
                        <a:pt x="0" y="31152"/>
                      </a:lnTo>
                      <a:lnTo>
                        <a:pt x="18692" y="15578"/>
                      </a:lnTo>
                      <a:lnTo>
                        <a:pt x="37740" y="18752"/>
                      </a:lnTo>
                      <a:lnTo>
                        <a:pt x="50570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89" name="フリーフォーム: 図形 488">
                  <a:extLst>
                    <a:ext uri="{FF2B5EF4-FFF2-40B4-BE49-F238E27FC236}">
                      <a16:creationId xmlns:a16="http://schemas.microsoft.com/office/drawing/2014/main" id="{27A524BE-FBE4-4DCC-A445-1DCFDEB344D7}"/>
                    </a:ext>
                  </a:extLst>
                </p:cNvPr>
                <p:cNvSpPr/>
                <p:nvPr/>
              </p:nvSpPr>
              <p:spPr>
                <a:xfrm>
                  <a:off x="30276822" y="30686376"/>
                  <a:ext cx="263036" cy="293688"/>
                </a:xfrm>
                <a:custGeom>
                  <a:avLst/>
                  <a:gdLst>
                    <a:gd name="connsiteX0" fmla="*/ 57128 w 263036"/>
                    <a:gd name="connsiteY0" fmla="*/ 0 h 293688"/>
                    <a:gd name="connsiteX1" fmla="*/ 107928 w 263036"/>
                    <a:gd name="connsiteY1" fmla="*/ 22224 h 293688"/>
                    <a:gd name="connsiteX2" fmla="*/ 196828 w 263036"/>
                    <a:gd name="connsiteY2" fmla="*/ 101600 h 293688"/>
                    <a:gd name="connsiteX3" fmla="*/ 219054 w 263036"/>
                    <a:gd name="connsiteY3" fmla="*/ 79374 h 293688"/>
                    <a:gd name="connsiteX4" fmla="*/ 228578 w 263036"/>
                    <a:gd name="connsiteY4" fmla="*/ 82548 h 293688"/>
                    <a:gd name="connsiteX5" fmla="*/ 225402 w 263036"/>
                    <a:gd name="connsiteY5" fmla="*/ 146048 h 293688"/>
                    <a:gd name="connsiteX6" fmla="*/ 247628 w 263036"/>
                    <a:gd name="connsiteY6" fmla="*/ 152400 h 293688"/>
                    <a:gd name="connsiteX7" fmla="*/ 247628 w 263036"/>
                    <a:gd name="connsiteY7" fmla="*/ 234948 h 293688"/>
                    <a:gd name="connsiteX8" fmla="*/ 263036 w 263036"/>
                    <a:gd name="connsiteY8" fmla="*/ 271930 h 293688"/>
                    <a:gd name="connsiteX9" fmla="*/ 241278 w 263036"/>
                    <a:gd name="connsiteY9" fmla="*/ 293688 h 293688"/>
                    <a:gd name="connsiteX10" fmla="*/ 200622 w 263036"/>
                    <a:gd name="connsiteY10" fmla="*/ 289990 h 293688"/>
                    <a:gd name="connsiteX11" fmla="*/ 196828 w 263036"/>
                    <a:gd name="connsiteY11" fmla="*/ 244474 h 293688"/>
                    <a:gd name="connsiteX12" fmla="*/ 142854 w 263036"/>
                    <a:gd name="connsiteY12" fmla="*/ 212724 h 293688"/>
                    <a:gd name="connsiteX13" fmla="*/ 139678 w 263036"/>
                    <a:gd name="connsiteY13" fmla="*/ 269874 h 293688"/>
                    <a:gd name="connsiteX14" fmla="*/ 57128 w 263036"/>
                    <a:gd name="connsiteY14" fmla="*/ 266700 h 293688"/>
                    <a:gd name="connsiteX15" fmla="*/ 9502 w 263036"/>
                    <a:gd name="connsiteY15" fmla="*/ 155574 h 293688"/>
                    <a:gd name="connsiteX16" fmla="*/ 9056 w 263036"/>
                    <a:gd name="connsiteY16" fmla="*/ 155518 h 293688"/>
                    <a:gd name="connsiteX17" fmla="*/ 0 w 263036"/>
                    <a:gd name="connsiteY17" fmla="*/ 25706 h 293688"/>
                    <a:gd name="connsiteX18" fmla="*/ 57128 w 263036"/>
                    <a:gd name="connsiteY18" fmla="*/ 0 h 2936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263036" h="293688">
                      <a:moveTo>
                        <a:pt x="57128" y="0"/>
                      </a:moveTo>
                      <a:lnTo>
                        <a:pt x="107928" y="22224"/>
                      </a:lnTo>
                      <a:lnTo>
                        <a:pt x="196828" y="101600"/>
                      </a:lnTo>
                      <a:lnTo>
                        <a:pt x="219054" y="79374"/>
                      </a:lnTo>
                      <a:lnTo>
                        <a:pt x="228578" y="82548"/>
                      </a:lnTo>
                      <a:lnTo>
                        <a:pt x="225402" y="146048"/>
                      </a:lnTo>
                      <a:lnTo>
                        <a:pt x="247628" y="152400"/>
                      </a:lnTo>
                      <a:lnTo>
                        <a:pt x="247628" y="234948"/>
                      </a:lnTo>
                      <a:lnTo>
                        <a:pt x="263036" y="271930"/>
                      </a:lnTo>
                      <a:lnTo>
                        <a:pt x="241278" y="293688"/>
                      </a:lnTo>
                      <a:lnTo>
                        <a:pt x="200622" y="289990"/>
                      </a:lnTo>
                      <a:lnTo>
                        <a:pt x="196828" y="244474"/>
                      </a:lnTo>
                      <a:lnTo>
                        <a:pt x="142854" y="212724"/>
                      </a:lnTo>
                      <a:lnTo>
                        <a:pt x="139678" y="269874"/>
                      </a:lnTo>
                      <a:lnTo>
                        <a:pt x="57128" y="266700"/>
                      </a:lnTo>
                      <a:lnTo>
                        <a:pt x="9502" y="155574"/>
                      </a:lnTo>
                      <a:lnTo>
                        <a:pt x="9056" y="155518"/>
                      </a:lnTo>
                      <a:lnTo>
                        <a:pt x="0" y="25706"/>
                      </a:lnTo>
                      <a:lnTo>
                        <a:pt x="57128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90" name="フリーフォーム: 図形 489">
                  <a:extLst>
                    <a:ext uri="{FF2B5EF4-FFF2-40B4-BE49-F238E27FC236}">
                      <a16:creationId xmlns:a16="http://schemas.microsoft.com/office/drawing/2014/main" id="{778F8F0B-9D06-405A-86B1-481F596DA722}"/>
                    </a:ext>
                  </a:extLst>
                </p:cNvPr>
                <p:cNvSpPr/>
                <p:nvPr/>
              </p:nvSpPr>
              <p:spPr>
                <a:xfrm>
                  <a:off x="29497020" y="30001368"/>
                  <a:ext cx="678180" cy="1511500"/>
                </a:xfrm>
                <a:custGeom>
                  <a:avLst/>
                  <a:gdLst>
                    <a:gd name="connsiteX0" fmla="*/ 144780 w 678180"/>
                    <a:gd name="connsiteY0" fmla="*/ 0 h 1511500"/>
                    <a:gd name="connsiteX1" fmla="*/ 225744 w 678180"/>
                    <a:gd name="connsiteY1" fmla="*/ 4764 h 1511500"/>
                    <a:gd name="connsiteX2" fmla="*/ 304324 w 678180"/>
                    <a:gd name="connsiteY2" fmla="*/ 66676 h 1511500"/>
                    <a:gd name="connsiteX3" fmla="*/ 359092 w 678180"/>
                    <a:gd name="connsiteY3" fmla="*/ 61912 h 1511500"/>
                    <a:gd name="connsiteX4" fmla="*/ 416244 w 678180"/>
                    <a:gd name="connsiteY4" fmla="*/ 16670 h 1511500"/>
                    <a:gd name="connsiteX5" fmla="*/ 451960 w 678180"/>
                    <a:gd name="connsiteY5" fmla="*/ 26196 h 1511500"/>
                    <a:gd name="connsiteX6" fmla="*/ 492444 w 678180"/>
                    <a:gd name="connsiteY6" fmla="*/ 33338 h 1511500"/>
                    <a:gd name="connsiteX7" fmla="*/ 510596 w 678180"/>
                    <a:gd name="connsiteY7" fmla="*/ 51490 h 1511500"/>
                    <a:gd name="connsiteX8" fmla="*/ 505114 w 678180"/>
                    <a:gd name="connsiteY8" fmla="*/ 55166 h 1511500"/>
                    <a:gd name="connsiteX9" fmla="*/ 480958 w 678180"/>
                    <a:gd name="connsiteY9" fmla="*/ 103904 h 1511500"/>
                    <a:gd name="connsiteX10" fmla="*/ 456370 w 678180"/>
                    <a:gd name="connsiteY10" fmla="*/ 116412 h 1511500"/>
                    <a:gd name="connsiteX11" fmla="*/ 456370 w 678180"/>
                    <a:gd name="connsiteY11" fmla="*/ 165148 h 1511500"/>
                    <a:gd name="connsiteX12" fmla="*/ 383040 w 678180"/>
                    <a:gd name="connsiteY12" fmla="*/ 226394 h 1511500"/>
                    <a:gd name="connsiteX13" fmla="*/ 370530 w 678180"/>
                    <a:gd name="connsiteY13" fmla="*/ 263054 h 1511500"/>
                    <a:gd name="connsiteX14" fmla="*/ 333864 w 678180"/>
                    <a:gd name="connsiteY14" fmla="*/ 275130 h 1511500"/>
                    <a:gd name="connsiteX15" fmla="*/ 309708 w 678180"/>
                    <a:gd name="connsiteY15" fmla="*/ 336376 h 1511500"/>
                    <a:gd name="connsiteX16" fmla="*/ 346374 w 678180"/>
                    <a:gd name="connsiteY16" fmla="*/ 385112 h 1511500"/>
                    <a:gd name="connsiteX17" fmla="*/ 370530 w 678180"/>
                    <a:gd name="connsiteY17" fmla="*/ 434282 h 1511500"/>
                    <a:gd name="connsiteX18" fmla="*/ 346374 w 678180"/>
                    <a:gd name="connsiteY18" fmla="*/ 458434 h 1511500"/>
                    <a:gd name="connsiteX19" fmla="*/ 333864 w 678180"/>
                    <a:gd name="connsiteY19" fmla="*/ 507602 h 1511500"/>
                    <a:gd name="connsiteX20" fmla="*/ 346374 w 678180"/>
                    <a:gd name="connsiteY20" fmla="*/ 532188 h 1511500"/>
                    <a:gd name="connsiteX21" fmla="*/ 346374 w 678180"/>
                    <a:gd name="connsiteY21" fmla="*/ 568848 h 1511500"/>
                    <a:gd name="connsiteX22" fmla="*/ 321786 w 678180"/>
                    <a:gd name="connsiteY22" fmla="*/ 605508 h 1511500"/>
                    <a:gd name="connsiteX23" fmla="*/ 285120 w 678180"/>
                    <a:gd name="connsiteY23" fmla="*/ 629662 h 1511500"/>
                    <a:gd name="connsiteX24" fmla="*/ 309708 w 678180"/>
                    <a:gd name="connsiteY24" fmla="*/ 642170 h 1511500"/>
                    <a:gd name="connsiteX25" fmla="*/ 297198 w 678180"/>
                    <a:gd name="connsiteY25" fmla="*/ 666322 h 1511500"/>
                    <a:gd name="connsiteX26" fmla="*/ 248456 w 678180"/>
                    <a:gd name="connsiteY26" fmla="*/ 690906 h 1511500"/>
                    <a:gd name="connsiteX27" fmla="*/ 175124 w 678180"/>
                    <a:gd name="connsiteY27" fmla="*/ 837550 h 1511500"/>
                    <a:gd name="connsiteX28" fmla="*/ 187202 w 678180"/>
                    <a:gd name="connsiteY28" fmla="*/ 886718 h 1511500"/>
                    <a:gd name="connsiteX29" fmla="*/ 162616 w 678180"/>
                    <a:gd name="connsiteY29" fmla="*/ 910872 h 1511500"/>
                    <a:gd name="connsiteX30" fmla="*/ 162616 w 678180"/>
                    <a:gd name="connsiteY30" fmla="*/ 935456 h 1511500"/>
                    <a:gd name="connsiteX31" fmla="*/ 211790 w 678180"/>
                    <a:gd name="connsiteY31" fmla="*/ 972116 h 1511500"/>
                    <a:gd name="connsiteX32" fmla="*/ 236378 w 678180"/>
                    <a:gd name="connsiteY32" fmla="*/ 972116 h 1511500"/>
                    <a:gd name="connsiteX33" fmla="*/ 248456 w 678180"/>
                    <a:gd name="connsiteY33" fmla="*/ 1021284 h 1511500"/>
                    <a:gd name="connsiteX34" fmla="*/ 285120 w 678180"/>
                    <a:gd name="connsiteY34" fmla="*/ 1070022 h 1511500"/>
                    <a:gd name="connsiteX35" fmla="*/ 285120 w 678180"/>
                    <a:gd name="connsiteY35" fmla="*/ 1053308 h 1511500"/>
                    <a:gd name="connsiteX36" fmla="*/ 338456 w 678180"/>
                    <a:gd name="connsiteY36" fmla="*/ 1053308 h 1511500"/>
                    <a:gd name="connsiteX37" fmla="*/ 401956 w 678180"/>
                    <a:gd name="connsiteY37" fmla="*/ 1145382 h 1511500"/>
                    <a:gd name="connsiteX38" fmla="*/ 449580 w 678180"/>
                    <a:gd name="connsiteY38" fmla="*/ 1100932 h 1511500"/>
                    <a:gd name="connsiteX39" fmla="*/ 494030 w 678180"/>
                    <a:gd name="connsiteY39" fmla="*/ 1132682 h 1511500"/>
                    <a:gd name="connsiteX40" fmla="*/ 519274 w 678180"/>
                    <a:gd name="connsiteY40" fmla="*/ 1115252 h 1511500"/>
                    <a:gd name="connsiteX41" fmla="*/ 519430 w 678180"/>
                    <a:gd name="connsiteY41" fmla="*/ 1116808 h 1511500"/>
                    <a:gd name="connsiteX42" fmla="*/ 579756 w 678180"/>
                    <a:gd name="connsiteY42" fmla="*/ 1135856 h 1511500"/>
                    <a:gd name="connsiteX43" fmla="*/ 570230 w 678180"/>
                    <a:gd name="connsiteY43" fmla="*/ 1234282 h 1511500"/>
                    <a:gd name="connsiteX44" fmla="*/ 640468 w 678180"/>
                    <a:gd name="connsiteY44" fmla="*/ 1264132 h 1511500"/>
                    <a:gd name="connsiteX45" fmla="*/ 640080 w 678180"/>
                    <a:gd name="connsiteY45" fmla="*/ 1264444 h 1511500"/>
                    <a:gd name="connsiteX46" fmla="*/ 678180 w 678180"/>
                    <a:gd name="connsiteY46" fmla="*/ 1326356 h 1511500"/>
                    <a:gd name="connsiteX47" fmla="*/ 582930 w 678180"/>
                    <a:gd name="connsiteY47" fmla="*/ 1345408 h 1511500"/>
                    <a:gd name="connsiteX48" fmla="*/ 530544 w 678180"/>
                    <a:gd name="connsiteY48" fmla="*/ 1388270 h 1511500"/>
                    <a:gd name="connsiteX49" fmla="*/ 497204 w 678180"/>
                    <a:gd name="connsiteY49" fmla="*/ 1459708 h 1511500"/>
                    <a:gd name="connsiteX50" fmla="*/ 435292 w 678180"/>
                    <a:gd name="connsiteY50" fmla="*/ 1454944 h 1511500"/>
                    <a:gd name="connsiteX51" fmla="*/ 361978 w 678180"/>
                    <a:gd name="connsiteY51" fmla="*/ 1511500 h 1511500"/>
                    <a:gd name="connsiteX52" fmla="*/ 358140 w 678180"/>
                    <a:gd name="connsiteY52" fmla="*/ 1461612 h 1511500"/>
                    <a:gd name="connsiteX53" fmla="*/ 236220 w 678180"/>
                    <a:gd name="connsiteY53" fmla="*/ 1507332 h 1511500"/>
                    <a:gd name="connsiteX54" fmla="*/ 144780 w 678180"/>
                    <a:gd name="connsiteY54" fmla="*/ 1438752 h 1511500"/>
                    <a:gd name="connsiteX55" fmla="*/ 182880 w 678180"/>
                    <a:gd name="connsiteY55" fmla="*/ 1233012 h 1511500"/>
                    <a:gd name="connsiteX56" fmla="*/ 121920 w 678180"/>
                    <a:gd name="connsiteY56" fmla="*/ 1164432 h 1511500"/>
                    <a:gd name="connsiteX57" fmla="*/ 91440 w 678180"/>
                    <a:gd name="connsiteY57" fmla="*/ 1095852 h 1511500"/>
                    <a:gd name="connsiteX58" fmla="*/ 38100 w 678180"/>
                    <a:gd name="connsiteY58" fmla="*/ 1072992 h 1511500"/>
                    <a:gd name="connsiteX59" fmla="*/ 68580 w 678180"/>
                    <a:gd name="connsiteY59" fmla="*/ 1004412 h 1511500"/>
                    <a:gd name="connsiteX60" fmla="*/ 0 w 678180"/>
                    <a:gd name="connsiteY60" fmla="*/ 867252 h 1511500"/>
                    <a:gd name="connsiteX61" fmla="*/ 53340 w 678180"/>
                    <a:gd name="connsiteY61" fmla="*/ 821532 h 1511500"/>
                    <a:gd name="connsiteX62" fmla="*/ 121920 w 678180"/>
                    <a:gd name="connsiteY62" fmla="*/ 478632 h 1511500"/>
                    <a:gd name="connsiteX63" fmla="*/ 22860 w 678180"/>
                    <a:gd name="connsiteY63" fmla="*/ 234792 h 1511500"/>
                    <a:gd name="connsiteX64" fmla="*/ 134504 w 678180"/>
                    <a:gd name="connsiteY64" fmla="*/ 4062 h 1511500"/>
                    <a:gd name="connsiteX65" fmla="*/ 144780 w 678180"/>
                    <a:gd name="connsiteY65" fmla="*/ 0 h 15115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</a:cxnLst>
                  <a:rect l="l" t="t" r="r" b="b"/>
                  <a:pathLst>
                    <a:path w="678180" h="1511500">
                      <a:moveTo>
                        <a:pt x="144780" y="0"/>
                      </a:moveTo>
                      <a:lnTo>
                        <a:pt x="225744" y="4764"/>
                      </a:lnTo>
                      <a:lnTo>
                        <a:pt x="304324" y="66676"/>
                      </a:lnTo>
                      <a:lnTo>
                        <a:pt x="359092" y="61912"/>
                      </a:lnTo>
                      <a:lnTo>
                        <a:pt x="416244" y="16670"/>
                      </a:lnTo>
                      <a:lnTo>
                        <a:pt x="451960" y="26196"/>
                      </a:lnTo>
                      <a:lnTo>
                        <a:pt x="492444" y="33338"/>
                      </a:lnTo>
                      <a:lnTo>
                        <a:pt x="510596" y="51490"/>
                      </a:lnTo>
                      <a:lnTo>
                        <a:pt x="505114" y="55166"/>
                      </a:lnTo>
                      <a:lnTo>
                        <a:pt x="480958" y="103904"/>
                      </a:lnTo>
                      <a:lnTo>
                        <a:pt x="456370" y="116412"/>
                      </a:lnTo>
                      <a:lnTo>
                        <a:pt x="456370" y="165148"/>
                      </a:lnTo>
                      <a:lnTo>
                        <a:pt x="383040" y="226394"/>
                      </a:lnTo>
                      <a:lnTo>
                        <a:pt x="370530" y="263054"/>
                      </a:lnTo>
                      <a:lnTo>
                        <a:pt x="333864" y="275130"/>
                      </a:lnTo>
                      <a:lnTo>
                        <a:pt x="309708" y="336376"/>
                      </a:lnTo>
                      <a:lnTo>
                        <a:pt x="346374" y="385112"/>
                      </a:lnTo>
                      <a:lnTo>
                        <a:pt x="370530" y="434282"/>
                      </a:lnTo>
                      <a:lnTo>
                        <a:pt x="346374" y="458434"/>
                      </a:lnTo>
                      <a:lnTo>
                        <a:pt x="333864" y="507602"/>
                      </a:lnTo>
                      <a:lnTo>
                        <a:pt x="346374" y="532188"/>
                      </a:lnTo>
                      <a:lnTo>
                        <a:pt x="346374" y="568848"/>
                      </a:lnTo>
                      <a:lnTo>
                        <a:pt x="321786" y="605508"/>
                      </a:lnTo>
                      <a:lnTo>
                        <a:pt x="285120" y="629662"/>
                      </a:lnTo>
                      <a:lnTo>
                        <a:pt x="309708" y="642170"/>
                      </a:lnTo>
                      <a:lnTo>
                        <a:pt x="297198" y="666322"/>
                      </a:lnTo>
                      <a:lnTo>
                        <a:pt x="248456" y="690906"/>
                      </a:lnTo>
                      <a:lnTo>
                        <a:pt x="175124" y="837550"/>
                      </a:lnTo>
                      <a:lnTo>
                        <a:pt x="187202" y="886718"/>
                      </a:lnTo>
                      <a:lnTo>
                        <a:pt x="162616" y="910872"/>
                      </a:lnTo>
                      <a:lnTo>
                        <a:pt x="162616" y="935456"/>
                      </a:lnTo>
                      <a:lnTo>
                        <a:pt x="211790" y="972116"/>
                      </a:lnTo>
                      <a:lnTo>
                        <a:pt x="236378" y="972116"/>
                      </a:lnTo>
                      <a:lnTo>
                        <a:pt x="248456" y="1021284"/>
                      </a:lnTo>
                      <a:lnTo>
                        <a:pt x="285120" y="1070022"/>
                      </a:lnTo>
                      <a:lnTo>
                        <a:pt x="285120" y="1053308"/>
                      </a:lnTo>
                      <a:lnTo>
                        <a:pt x="338456" y="1053308"/>
                      </a:lnTo>
                      <a:lnTo>
                        <a:pt x="401956" y="1145382"/>
                      </a:lnTo>
                      <a:lnTo>
                        <a:pt x="449580" y="1100932"/>
                      </a:lnTo>
                      <a:lnTo>
                        <a:pt x="494030" y="1132682"/>
                      </a:lnTo>
                      <a:lnTo>
                        <a:pt x="519274" y="1115252"/>
                      </a:lnTo>
                      <a:lnTo>
                        <a:pt x="519430" y="1116808"/>
                      </a:lnTo>
                      <a:lnTo>
                        <a:pt x="579756" y="1135856"/>
                      </a:lnTo>
                      <a:lnTo>
                        <a:pt x="570230" y="1234282"/>
                      </a:lnTo>
                      <a:lnTo>
                        <a:pt x="640468" y="1264132"/>
                      </a:lnTo>
                      <a:lnTo>
                        <a:pt x="640080" y="1264444"/>
                      </a:lnTo>
                      <a:lnTo>
                        <a:pt x="678180" y="1326356"/>
                      </a:lnTo>
                      <a:lnTo>
                        <a:pt x="582930" y="1345408"/>
                      </a:lnTo>
                      <a:lnTo>
                        <a:pt x="530544" y="1388270"/>
                      </a:lnTo>
                      <a:lnTo>
                        <a:pt x="497204" y="1459708"/>
                      </a:lnTo>
                      <a:lnTo>
                        <a:pt x="435292" y="1454944"/>
                      </a:lnTo>
                      <a:lnTo>
                        <a:pt x="361978" y="1511500"/>
                      </a:lnTo>
                      <a:lnTo>
                        <a:pt x="358140" y="1461612"/>
                      </a:lnTo>
                      <a:lnTo>
                        <a:pt x="236220" y="1507332"/>
                      </a:lnTo>
                      <a:lnTo>
                        <a:pt x="144780" y="1438752"/>
                      </a:lnTo>
                      <a:lnTo>
                        <a:pt x="182880" y="1233012"/>
                      </a:lnTo>
                      <a:lnTo>
                        <a:pt x="121920" y="1164432"/>
                      </a:lnTo>
                      <a:lnTo>
                        <a:pt x="91440" y="1095852"/>
                      </a:lnTo>
                      <a:lnTo>
                        <a:pt x="38100" y="1072992"/>
                      </a:lnTo>
                      <a:lnTo>
                        <a:pt x="68580" y="1004412"/>
                      </a:lnTo>
                      <a:lnTo>
                        <a:pt x="0" y="867252"/>
                      </a:lnTo>
                      <a:lnTo>
                        <a:pt x="53340" y="821532"/>
                      </a:lnTo>
                      <a:lnTo>
                        <a:pt x="121920" y="478632"/>
                      </a:lnTo>
                      <a:lnTo>
                        <a:pt x="22860" y="234792"/>
                      </a:lnTo>
                      <a:lnTo>
                        <a:pt x="134504" y="4062"/>
                      </a:lnTo>
                      <a:lnTo>
                        <a:pt x="144780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91" name="フリーフォーム: 図形 490">
                  <a:extLst>
                    <a:ext uri="{FF2B5EF4-FFF2-40B4-BE49-F238E27FC236}">
                      <a16:creationId xmlns:a16="http://schemas.microsoft.com/office/drawing/2014/main" id="{D1982098-6752-4B70-9819-7F6549D1CB09}"/>
                    </a:ext>
                  </a:extLst>
                </p:cNvPr>
                <p:cNvSpPr/>
                <p:nvPr/>
              </p:nvSpPr>
              <p:spPr>
                <a:xfrm>
                  <a:off x="29976416" y="30472310"/>
                  <a:ext cx="309462" cy="492220"/>
                </a:xfrm>
                <a:custGeom>
                  <a:avLst/>
                  <a:gdLst>
                    <a:gd name="connsiteX0" fmla="*/ 62384 w 309462"/>
                    <a:gd name="connsiteY0" fmla="*/ 0 h 492220"/>
                    <a:gd name="connsiteX1" fmla="*/ 99048 w 309462"/>
                    <a:gd name="connsiteY1" fmla="*/ 36660 h 492220"/>
                    <a:gd name="connsiteX2" fmla="*/ 103228 w 309462"/>
                    <a:gd name="connsiteY2" fmla="*/ 34606 h 492220"/>
                    <a:gd name="connsiteX3" fmla="*/ 106708 w 309462"/>
                    <a:gd name="connsiteY3" fmla="*/ 39440 h 492220"/>
                    <a:gd name="connsiteX4" fmla="*/ 160684 w 309462"/>
                    <a:gd name="connsiteY4" fmla="*/ 90240 h 492220"/>
                    <a:gd name="connsiteX5" fmla="*/ 167034 w 309462"/>
                    <a:gd name="connsiteY5" fmla="*/ 150566 h 492220"/>
                    <a:gd name="connsiteX6" fmla="*/ 249584 w 309462"/>
                    <a:gd name="connsiteY6" fmla="*/ 172790 h 492220"/>
                    <a:gd name="connsiteX7" fmla="*/ 294034 w 309462"/>
                    <a:gd name="connsiteY7" fmla="*/ 242640 h 492220"/>
                    <a:gd name="connsiteX8" fmla="*/ 300406 w 309462"/>
                    <a:gd name="connsiteY8" fmla="*/ 239772 h 492220"/>
                    <a:gd name="connsiteX9" fmla="*/ 309462 w 309462"/>
                    <a:gd name="connsiteY9" fmla="*/ 369584 h 492220"/>
                    <a:gd name="connsiteX10" fmla="*/ 259108 w 309462"/>
                    <a:gd name="connsiteY10" fmla="*/ 363290 h 492220"/>
                    <a:gd name="connsiteX11" fmla="*/ 233708 w 309462"/>
                    <a:gd name="connsiteY11" fmla="*/ 449014 h 492220"/>
                    <a:gd name="connsiteX12" fmla="*/ 192434 w 309462"/>
                    <a:gd name="connsiteY12" fmla="*/ 480766 h 492220"/>
                    <a:gd name="connsiteX13" fmla="*/ 189706 w 309462"/>
                    <a:gd name="connsiteY13" fmla="*/ 492220 h 492220"/>
                    <a:gd name="connsiteX14" fmla="*/ 151160 w 309462"/>
                    <a:gd name="connsiteY14" fmla="*/ 452190 h 492220"/>
                    <a:gd name="connsiteX15" fmla="*/ 132108 w 309462"/>
                    <a:gd name="connsiteY15" fmla="*/ 404566 h 492220"/>
                    <a:gd name="connsiteX16" fmla="*/ 107442 w 309462"/>
                    <a:gd name="connsiteY16" fmla="*/ 373732 h 492220"/>
                    <a:gd name="connsiteX17" fmla="*/ 84484 w 309462"/>
                    <a:gd name="connsiteY17" fmla="*/ 233114 h 492220"/>
                    <a:gd name="connsiteX18" fmla="*/ 68608 w 309462"/>
                    <a:gd name="connsiteY18" fmla="*/ 223590 h 492220"/>
                    <a:gd name="connsiteX19" fmla="*/ 33684 w 309462"/>
                    <a:gd name="connsiteY19" fmla="*/ 147390 h 492220"/>
                    <a:gd name="connsiteX20" fmla="*/ 0 w 309462"/>
                    <a:gd name="connsiteY20" fmla="*/ 80022 h 492220"/>
                    <a:gd name="connsiteX21" fmla="*/ 13640 w 309462"/>
                    <a:gd name="connsiteY21" fmla="*/ 73322 h 492220"/>
                    <a:gd name="connsiteX22" fmla="*/ 25718 w 309462"/>
                    <a:gd name="connsiteY22" fmla="*/ 48738 h 492220"/>
                    <a:gd name="connsiteX23" fmla="*/ 25718 w 309462"/>
                    <a:gd name="connsiteY23" fmla="*/ 24584 h 492220"/>
                    <a:gd name="connsiteX24" fmla="*/ 62384 w 309462"/>
                    <a:gd name="connsiteY24" fmla="*/ 0 h 4922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</a:cxnLst>
                  <a:rect l="l" t="t" r="r" b="b"/>
                  <a:pathLst>
                    <a:path w="309462" h="492220">
                      <a:moveTo>
                        <a:pt x="62384" y="0"/>
                      </a:moveTo>
                      <a:lnTo>
                        <a:pt x="99048" y="36660"/>
                      </a:lnTo>
                      <a:lnTo>
                        <a:pt x="103228" y="34606"/>
                      </a:lnTo>
                      <a:lnTo>
                        <a:pt x="106708" y="39440"/>
                      </a:lnTo>
                      <a:lnTo>
                        <a:pt x="160684" y="90240"/>
                      </a:lnTo>
                      <a:lnTo>
                        <a:pt x="167034" y="150566"/>
                      </a:lnTo>
                      <a:lnTo>
                        <a:pt x="249584" y="172790"/>
                      </a:lnTo>
                      <a:lnTo>
                        <a:pt x="294034" y="242640"/>
                      </a:lnTo>
                      <a:lnTo>
                        <a:pt x="300406" y="239772"/>
                      </a:lnTo>
                      <a:lnTo>
                        <a:pt x="309462" y="369584"/>
                      </a:lnTo>
                      <a:lnTo>
                        <a:pt x="259108" y="363290"/>
                      </a:lnTo>
                      <a:lnTo>
                        <a:pt x="233708" y="449014"/>
                      </a:lnTo>
                      <a:lnTo>
                        <a:pt x="192434" y="480766"/>
                      </a:lnTo>
                      <a:lnTo>
                        <a:pt x="189706" y="492220"/>
                      </a:lnTo>
                      <a:lnTo>
                        <a:pt x="151160" y="452190"/>
                      </a:lnTo>
                      <a:lnTo>
                        <a:pt x="132108" y="404566"/>
                      </a:lnTo>
                      <a:lnTo>
                        <a:pt x="107442" y="373732"/>
                      </a:lnTo>
                      <a:lnTo>
                        <a:pt x="84484" y="233114"/>
                      </a:lnTo>
                      <a:lnTo>
                        <a:pt x="68608" y="223590"/>
                      </a:lnTo>
                      <a:lnTo>
                        <a:pt x="33684" y="147390"/>
                      </a:lnTo>
                      <a:lnTo>
                        <a:pt x="0" y="80022"/>
                      </a:lnTo>
                      <a:lnTo>
                        <a:pt x="13640" y="73322"/>
                      </a:lnTo>
                      <a:lnTo>
                        <a:pt x="25718" y="48738"/>
                      </a:lnTo>
                      <a:lnTo>
                        <a:pt x="25718" y="24584"/>
                      </a:lnTo>
                      <a:lnTo>
                        <a:pt x="62384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92" name="フリーフォーム: 図形 491">
                  <a:extLst>
                    <a:ext uri="{FF2B5EF4-FFF2-40B4-BE49-F238E27FC236}">
                      <a16:creationId xmlns:a16="http://schemas.microsoft.com/office/drawing/2014/main" id="{A9717199-9BD8-48F1-8F42-3E0C623AE50D}"/>
                    </a:ext>
                  </a:extLst>
                </p:cNvPr>
                <p:cNvSpPr/>
                <p:nvPr/>
              </p:nvSpPr>
              <p:spPr>
                <a:xfrm>
                  <a:off x="30362514" y="30220012"/>
                  <a:ext cx="1077606" cy="774338"/>
                </a:xfrm>
                <a:custGeom>
                  <a:avLst/>
                  <a:gdLst>
                    <a:gd name="connsiteX0" fmla="*/ 37628 w 1077606"/>
                    <a:gd name="connsiteY0" fmla="*/ 0 h 774338"/>
                    <a:gd name="connsiteX1" fmla="*/ 117486 w 1077606"/>
                    <a:gd name="connsiteY1" fmla="*/ 47264 h 774338"/>
                    <a:gd name="connsiteX2" fmla="*/ 209562 w 1077606"/>
                    <a:gd name="connsiteY2" fmla="*/ 75838 h 774338"/>
                    <a:gd name="connsiteX3" fmla="*/ 247662 w 1077606"/>
                    <a:gd name="connsiteY3" fmla="*/ 104412 h 774338"/>
                    <a:gd name="connsiteX4" fmla="*/ 267070 w 1077606"/>
                    <a:gd name="connsiteY4" fmla="*/ 88238 h 774338"/>
                    <a:gd name="connsiteX5" fmla="*/ 301636 w 1077606"/>
                    <a:gd name="connsiteY5" fmla="*/ 221888 h 774338"/>
                    <a:gd name="connsiteX6" fmla="*/ 320686 w 1077606"/>
                    <a:gd name="connsiteY6" fmla="*/ 279038 h 774338"/>
                    <a:gd name="connsiteX7" fmla="*/ 371486 w 1077606"/>
                    <a:gd name="connsiteY7" fmla="*/ 282212 h 774338"/>
                    <a:gd name="connsiteX8" fmla="*/ 393710 w 1077606"/>
                    <a:gd name="connsiteY8" fmla="*/ 234588 h 774338"/>
                    <a:gd name="connsiteX9" fmla="*/ 434986 w 1077606"/>
                    <a:gd name="connsiteY9" fmla="*/ 247288 h 774338"/>
                    <a:gd name="connsiteX10" fmla="*/ 463562 w 1077606"/>
                    <a:gd name="connsiteY10" fmla="*/ 231412 h 774338"/>
                    <a:gd name="connsiteX11" fmla="*/ 492136 w 1077606"/>
                    <a:gd name="connsiteY11" fmla="*/ 244112 h 774338"/>
                    <a:gd name="connsiteX12" fmla="*/ 542936 w 1077606"/>
                    <a:gd name="connsiteY12" fmla="*/ 247288 h 774338"/>
                    <a:gd name="connsiteX13" fmla="*/ 558810 w 1077606"/>
                    <a:gd name="connsiteY13" fmla="*/ 234588 h 774338"/>
                    <a:gd name="connsiteX14" fmla="*/ 688986 w 1077606"/>
                    <a:gd name="connsiteY14" fmla="*/ 304438 h 774338"/>
                    <a:gd name="connsiteX15" fmla="*/ 703614 w 1077606"/>
                    <a:gd name="connsiteY15" fmla="*/ 268530 h 774338"/>
                    <a:gd name="connsiteX16" fmla="*/ 796936 w 1077606"/>
                    <a:gd name="connsiteY16" fmla="*/ 348888 h 774338"/>
                    <a:gd name="connsiteX17" fmla="*/ 882662 w 1077606"/>
                    <a:gd name="connsiteY17" fmla="*/ 266338 h 774338"/>
                    <a:gd name="connsiteX18" fmla="*/ 835036 w 1077606"/>
                    <a:gd name="connsiteY18" fmla="*/ 215538 h 774338"/>
                    <a:gd name="connsiteX19" fmla="*/ 828686 w 1077606"/>
                    <a:gd name="connsiteY19" fmla="*/ 120288 h 774338"/>
                    <a:gd name="connsiteX20" fmla="*/ 854086 w 1077606"/>
                    <a:gd name="connsiteY20" fmla="*/ 82188 h 774338"/>
                    <a:gd name="connsiteX21" fmla="*/ 949840 w 1077606"/>
                    <a:gd name="connsiteY21" fmla="*/ 124080 h 774338"/>
                    <a:gd name="connsiteX22" fmla="*/ 1077606 w 1077606"/>
                    <a:gd name="connsiteY22" fmla="*/ 214268 h 774338"/>
                    <a:gd name="connsiteX23" fmla="*/ 1031886 w 1077606"/>
                    <a:gd name="connsiteY23" fmla="*/ 351428 h 774338"/>
                    <a:gd name="connsiteX24" fmla="*/ 1047126 w 1077606"/>
                    <a:gd name="connsiteY24" fmla="*/ 549548 h 774338"/>
                    <a:gd name="connsiteX25" fmla="*/ 970926 w 1077606"/>
                    <a:gd name="connsiteY25" fmla="*/ 640988 h 774338"/>
                    <a:gd name="connsiteX26" fmla="*/ 961198 w 1077606"/>
                    <a:gd name="connsiteY26" fmla="*/ 772308 h 774338"/>
                    <a:gd name="connsiteX27" fmla="*/ 869962 w 1077606"/>
                    <a:gd name="connsiteY27" fmla="*/ 736238 h 774338"/>
                    <a:gd name="connsiteX28" fmla="*/ 812810 w 1077606"/>
                    <a:gd name="connsiteY28" fmla="*/ 774338 h 774338"/>
                    <a:gd name="connsiteX29" fmla="*/ 731850 w 1077606"/>
                    <a:gd name="connsiteY29" fmla="*/ 726712 h 774338"/>
                    <a:gd name="connsiteX30" fmla="*/ 731132 w 1077606"/>
                    <a:gd name="connsiteY30" fmla="*/ 731168 h 774338"/>
                    <a:gd name="connsiteX31" fmla="*/ 590562 w 1077606"/>
                    <a:gd name="connsiteY31" fmla="*/ 615588 h 774338"/>
                    <a:gd name="connsiteX32" fmla="*/ 530236 w 1077606"/>
                    <a:gd name="connsiteY32" fmla="*/ 593364 h 774338"/>
                    <a:gd name="connsiteX33" fmla="*/ 495310 w 1077606"/>
                    <a:gd name="connsiteY33" fmla="*/ 618764 h 774338"/>
                    <a:gd name="connsiteX34" fmla="*/ 406410 w 1077606"/>
                    <a:gd name="connsiteY34" fmla="*/ 558438 h 774338"/>
                    <a:gd name="connsiteX35" fmla="*/ 339736 w 1077606"/>
                    <a:gd name="connsiteY35" fmla="*/ 628288 h 774338"/>
                    <a:gd name="connsiteX36" fmla="*/ 342910 w 1077606"/>
                    <a:gd name="connsiteY36" fmla="*/ 691788 h 774338"/>
                    <a:gd name="connsiteX37" fmla="*/ 219038 w 1077606"/>
                    <a:gd name="connsiteY37" fmla="*/ 765634 h 774338"/>
                    <a:gd name="connsiteX38" fmla="*/ 217498 w 1077606"/>
                    <a:gd name="connsiteY38" fmla="*/ 741000 h 774338"/>
                    <a:gd name="connsiteX39" fmla="*/ 184162 w 1077606"/>
                    <a:gd name="connsiteY39" fmla="*/ 731476 h 774338"/>
                    <a:gd name="connsiteX40" fmla="*/ 177344 w 1077606"/>
                    <a:gd name="connsiteY40" fmla="*/ 738294 h 774338"/>
                    <a:gd name="connsiteX41" fmla="*/ 161936 w 1077606"/>
                    <a:gd name="connsiteY41" fmla="*/ 701312 h 774338"/>
                    <a:gd name="connsiteX42" fmla="*/ 161936 w 1077606"/>
                    <a:gd name="connsiteY42" fmla="*/ 618764 h 774338"/>
                    <a:gd name="connsiteX43" fmla="*/ 139710 w 1077606"/>
                    <a:gd name="connsiteY43" fmla="*/ 612412 h 774338"/>
                    <a:gd name="connsiteX44" fmla="*/ 142886 w 1077606"/>
                    <a:gd name="connsiteY44" fmla="*/ 548912 h 774338"/>
                    <a:gd name="connsiteX45" fmla="*/ 133362 w 1077606"/>
                    <a:gd name="connsiteY45" fmla="*/ 545738 h 774338"/>
                    <a:gd name="connsiteX46" fmla="*/ 139710 w 1077606"/>
                    <a:gd name="connsiteY46" fmla="*/ 539388 h 774338"/>
                    <a:gd name="connsiteX47" fmla="*/ 60336 w 1077606"/>
                    <a:gd name="connsiteY47" fmla="*/ 460012 h 774338"/>
                    <a:gd name="connsiteX48" fmla="*/ 114310 w 1077606"/>
                    <a:gd name="connsiteY48" fmla="*/ 418738 h 774338"/>
                    <a:gd name="connsiteX49" fmla="*/ 190510 w 1077606"/>
                    <a:gd name="connsiteY49" fmla="*/ 415564 h 774338"/>
                    <a:gd name="connsiteX50" fmla="*/ 222262 w 1077606"/>
                    <a:gd name="connsiteY50" fmla="*/ 345712 h 774338"/>
                    <a:gd name="connsiteX51" fmla="*/ 190510 w 1077606"/>
                    <a:gd name="connsiteY51" fmla="*/ 282212 h 774338"/>
                    <a:gd name="connsiteX52" fmla="*/ 95262 w 1077606"/>
                    <a:gd name="connsiteY52" fmla="*/ 221888 h 774338"/>
                    <a:gd name="connsiteX53" fmla="*/ 92086 w 1077606"/>
                    <a:gd name="connsiteY53" fmla="*/ 158388 h 774338"/>
                    <a:gd name="connsiteX54" fmla="*/ 15886 w 1077606"/>
                    <a:gd name="connsiteY54" fmla="*/ 107588 h 774338"/>
                    <a:gd name="connsiteX55" fmla="*/ 0 w 1077606"/>
                    <a:gd name="connsiteY55" fmla="*/ 40518 h 774338"/>
                    <a:gd name="connsiteX56" fmla="*/ 30862 w 1077606"/>
                    <a:gd name="connsiteY56" fmla="*/ 19826 h 774338"/>
                    <a:gd name="connsiteX57" fmla="*/ 37628 w 1077606"/>
                    <a:gd name="connsiteY57" fmla="*/ 0 h 77433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</a:cxnLst>
                  <a:rect l="l" t="t" r="r" b="b"/>
                  <a:pathLst>
                    <a:path w="1077606" h="774338">
                      <a:moveTo>
                        <a:pt x="37628" y="0"/>
                      </a:moveTo>
                      <a:lnTo>
                        <a:pt x="117486" y="47264"/>
                      </a:lnTo>
                      <a:lnTo>
                        <a:pt x="209562" y="75838"/>
                      </a:lnTo>
                      <a:lnTo>
                        <a:pt x="247662" y="104412"/>
                      </a:lnTo>
                      <a:lnTo>
                        <a:pt x="267070" y="88238"/>
                      </a:lnTo>
                      <a:lnTo>
                        <a:pt x="301636" y="221888"/>
                      </a:lnTo>
                      <a:lnTo>
                        <a:pt x="320686" y="279038"/>
                      </a:lnTo>
                      <a:lnTo>
                        <a:pt x="371486" y="282212"/>
                      </a:lnTo>
                      <a:lnTo>
                        <a:pt x="393710" y="234588"/>
                      </a:lnTo>
                      <a:lnTo>
                        <a:pt x="434986" y="247288"/>
                      </a:lnTo>
                      <a:lnTo>
                        <a:pt x="463562" y="231412"/>
                      </a:lnTo>
                      <a:lnTo>
                        <a:pt x="492136" y="244112"/>
                      </a:lnTo>
                      <a:lnTo>
                        <a:pt x="542936" y="247288"/>
                      </a:lnTo>
                      <a:lnTo>
                        <a:pt x="558810" y="234588"/>
                      </a:lnTo>
                      <a:lnTo>
                        <a:pt x="688986" y="304438"/>
                      </a:lnTo>
                      <a:lnTo>
                        <a:pt x="703614" y="268530"/>
                      </a:lnTo>
                      <a:lnTo>
                        <a:pt x="796936" y="348888"/>
                      </a:lnTo>
                      <a:lnTo>
                        <a:pt x="882662" y="266338"/>
                      </a:lnTo>
                      <a:lnTo>
                        <a:pt x="835036" y="215538"/>
                      </a:lnTo>
                      <a:lnTo>
                        <a:pt x="828686" y="120288"/>
                      </a:lnTo>
                      <a:lnTo>
                        <a:pt x="854086" y="82188"/>
                      </a:lnTo>
                      <a:lnTo>
                        <a:pt x="949840" y="124080"/>
                      </a:lnTo>
                      <a:lnTo>
                        <a:pt x="1077606" y="214268"/>
                      </a:lnTo>
                      <a:lnTo>
                        <a:pt x="1031886" y="351428"/>
                      </a:lnTo>
                      <a:lnTo>
                        <a:pt x="1047126" y="549548"/>
                      </a:lnTo>
                      <a:lnTo>
                        <a:pt x="970926" y="640988"/>
                      </a:lnTo>
                      <a:lnTo>
                        <a:pt x="961198" y="772308"/>
                      </a:lnTo>
                      <a:lnTo>
                        <a:pt x="869962" y="736238"/>
                      </a:lnTo>
                      <a:lnTo>
                        <a:pt x="812810" y="774338"/>
                      </a:lnTo>
                      <a:lnTo>
                        <a:pt x="731850" y="726712"/>
                      </a:lnTo>
                      <a:lnTo>
                        <a:pt x="731132" y="731168"/>
                      </a:lnTo>
                      <a:lnTo>
                        <a:pt x="590562" y="615588"/>
                      </a:lnTo>
                      <a:lnTo>
                        <a:pt x="530236" y="593364"/>
                      </a:lnTo>
                      <a:lnTo>
                        <a:pt x="495310" y="618764"/>
                      </a:lnTo>
                      <a:lnTo>
                        <a:pt x="406410" y="558438"/>
                      </a:lnTo>
                      <a:lnTo>
                        <a:pt x="339736" y="628288"/>
                      </a:lnTo>
                      <a:lnTo>
                        <a:pt x="342910" y="691788"/>
                      </a:lnTo>
                      <a:lnTo>
                        <a:pt x="219038" y="765634"/>
                      </a:lnTo>
                      <a:lnTo>
                        <a:pt x="217498" y="741000"/>
                      </a:lnTo>
                      <a:lnTo>
                        <a:pt x="184162" y="731476"/>
                      </a:lnTo>
                      <a:lnTo>
                        <a:pt x="177344" y="738294"/>
                      </a:lnTo>
                      <a:lnTo>
                        <a:pt x="161936" y="701312"/>
                      </a:lnTo>
                      <a:lnTo>
                        <a:pt x="161936" y="618764"/>
                      </a:lnTo>
                      <a:lnTo>
                        <a:pt x="139710" y="612412"/>
                      </a:lnTo>
                      <a:lnTo>
                        <a:pt x="142886" y="548912"/>
                      </a:lnTo>
                      <a:lnTo>
                        <a:pt x="133362" y="545738"/>
                      </a:lnTo>
                      <a:lnTo>
                        <a:pt x="139710" y="539388"/>
                      </a:lnTo>
                      <a:lnTo>
                        <a:pt x="60336" y="460012"/>
                      </a:lnTo>
                      <a:lnTo>
                        <a:pt x="114310" y="418738"/>
                      </a:lnTo>
                      <a:lnTo>
                        <a:pt x="190510" y="415564"/>
                      </a:lnTo>
                      <a:lnTo>
                        <a:pt x="222262" y="345712"/>
                      </a:lnTo>
                      <a:lnTo>
                        <a:pt x="190510" y="282212"/>
                      </a:lnTo>
                      <a:lnTo>
                        <a:pt x="95262" y="221888"/>
                      </a:lnTo>
                      <a:lnTo>
                        <a:pt x="92086" y="158388"/>
                      </a:lnTo>
                      <a:lnTo>
                        <a:pt x="15886" y="107588"/>
                      </a:lnTo>
                      <a:lnTo>
                        <a:pt x="0" y="40518"/>
                      </a:lnTo>
                      <a:lnTo>
                        <a:pt x="30862" y="19826"/>
                      </a:lnTo>
                      <a:lnTo>
                        <a:pt x="37628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93" name="フリーフォーム: 図形 492">
                  <a:extLst>
                    <a:ext uri="{FF2B5EF4-FFF2-40B4-BE49-F238E27FC236}">
                      <a16:creationId xmlns:a16="http://schemas.microsoft.com/office/drawing/2014/main" id="{82983FED-938E-4662-B783-22A926747808}"/>
                    </a:ext>
                  </a:extLst>
                </p:cNvPr>
                <p:cNvSpPr/>
                <p:nvPr/>
              </p:nvSpPr>
              <p:spPr>
                <a:xfrm>
                  <a:off x="29335874" y="29016960"/>
                  <a:ext cx="1022682" cy="1051084"/>
                </a:xfrm>
                <a:custGeom>
                  <a:avLst/>
                  <a:gdLst>
                    <a:gd name="connsiteX0" fmla="*/ 980354 w 1022682"/>
                    <a:gd name="connsiteY0" fmla="*/ 0 h 1051084"/>
                    <a:gd name="connsiteX1" fmla="*/ 1000110 w 1022682"/>
                    <a:gd name="connsiteY1" fmla="*/ 13170 h 1051084"/>
                    <a:gd name="connsiteX2" fmla="*/ 1022682 w 1022682"/>
                    <a:gd name="connsiteY2" fmla="*/ 198596 h 1051084"/>
                    <a:gd name="connsiteX3" fmla="*/ 996490 w 1022682"/>
                    <a:gd name="connsiteY3" fmla="*/ 227172 h 1051084"/>
                    <a:gd name="connsiteX4" fmla="*/ 1005350 w 1022682"/>
                    <a:gd name="connsiteY4" fmla="*/ 347688 h 1051084"/>
                    <a:gd name="connsiteX5" fmla="*/ 984172 w 1022682"/>
                    <a:gd name="connsiteY5" fmla="*/ 354664 h 1051084"/>
                    <a:gd name="connsiteX6" fmla="*/ 960016 w 1022682"/>
                    <a:gd name="connsiteY6" fmla="*/ 293852 h 1051084"/>
                    <a:gd name="connsiteX7" fmla="*/ 910840 w 1022682"/>
                    <a:gd name="connsiteY7" fmla="*/ 330512 h 1051084"/>
                    <a:gd name="connsiteX8" fmla="*/ 849588 w 1022682"/>
                    <a:gd name="connsiteY8" fmla="*/ 391326 h 1051084"/>
                    <a:gd name="connsiteX9" fmla="*/ 849588 w 1022682"/>
                    <a:gd name="connsiteY9" fmla="*/ 415910 h 1051084"/>
                    <a:gd name="connsiteX10" fmla="*/ 862096 w 1022682"/>
                    <a:gd name="connsiteY10" fmla="*/ 452570 h 1051084"/>
                    <a:gd name="connsiteX11" fmla="*/ 825432 w 1022682"/>
                    <a:gd name="connsiteY11" fmla="*/ 550476 h 1051084"/>
                    <a:gd name="connsiteX12" fmla="*/ 825432 w 1022682"/>
                    <a:gd name="connsiteY12" fmla="*/ 623798 h 1051084"/>
                    <a:gd name="connsiteX13" fmla="*/ 935428 w 1022682"/>
                    <a:gd name="connsiteY13" fmla="*/ 697120 h 1051084"/>
                    <a:gd name="connsiteX14" fmla="*/ 935428 w 1022682"/>
                    <a:gd name="connsiteY14" fmla="*/ 770442 h 1051084"/>
                    <a:gd name="connsiteX15" fmla="*/ 972094 w 1022682"/>
                    <a:gd name="connsiteY15" fmla="*/ 795026 h 1051084"/>
                    <a:gd name="connsiteX16" fmla="*/ 960016 w 1022682"/>
                    <a:gd name="connsiteY16" fmla="*/ 831686 h 1051084"/>
                    <a:gd name="connsiteX17" fmla="*/ 923350 w 1022682"/>
                    <a:gd name="connsiteY17" fmla="*/ 831686 h 1051084"/>
                    <a:gd name="connsiteX18" fmla="*/ 862096 w 1022682"/>
                    <a:gd name="connsiteY18" fmla="*/ 868346 h 1051084"/>
                    <a:gd name="connsiteX19" fmla="*/ 862096 w 1022682"/>
                    <a:gd name="connsiteY19" fmla="*/ 892932 h 1051084"/>
                    <a:gd name="connsiteX20" fmla="*/ 825432 w 1022682"/>
                    <a:gd name="connsiteY20" fmla="*/ 880424 h 1051084"/>
                    <a:gd name="connsiteX21" fmla="*/ 776256 w 1022682"/>
                    <a:gd name="connsiteY21" fmla="*/ 905008 h 1051084"/>
                    <a:gd name="connsiteX22" fmla="*/ 776256 w 1022682"/>
                    <a:gd name="connsiteY22" fmla="*/ 941668 h 1051084"/>
                    <a:gd name="connsiteX23" fmla="*/ 776256 w 1022682"/>
                    <a:gd name="connsiteY23" fmla="*/ 990836 h 1051084"/>
                    <a:gd name="connsiteX24" fmla="*/ 702926 w 1022682"/>
                    <a:gd name="connsiteY24" fmla="*/ 1014990 h 1051084"/>
                    <a:gd name="connsiteX25" fmla="*/ 671742 w 1022682"/>
                    <a:gd name="connsiteY25" fmla="*/ 1035898 h 1051084"/>
                    <a:gd name="connsiteX26" fmla="*/ 653590 w 1022682"/>
                    <a:gd name="connsiteY26" fmla="*/ 1017746 h 1051084"/>
                    <a:gd name="connsiteX27" fmla="*/ 613106 w 1022682"/>
                    <a:gd name="connsiteY27" fmla="*/ 1010604 h 1051084"/>
                    <a:gd name="connsiteX28" fmla="*/ 577390 w 1022682"/>
                    <a:gd name="connsiteY28" fmla="*/ 1001078 h 1051084"/>
                    <a:gd name="connsiteX29" fmla="*/ 520238 w 1022682"/>
                    <a:gd name="connsiteY29" fmla="*/ 1046320 h 1051084"/>
                    <a:gd name="connsiteX30" fmla="*/ 465470 w 1022682"/>
                    <a:gd name="connsiteY30" fmla="*/ 1051084 h 1051084"/>
                    <a:gd name="connsiteX31" fmla="*/ 386890 w 1022682"/>
                    <a:gd name="connsiteY31" fmla="*/ 989172 h 1051084"/>
                    <a:gd name="connsiteX32" fmla="*/ 305926 w 1022682"/>
                    <a:gd name="connsiteY32" fmla="*/ 984408 h 1051084"/>
                    <a:gd name="connsiteX33" fmla="*/ 295650 w 1022682"/>
                    <a:gd name="connsiteY33" fmla="*/ 988470 h 1051084"/>
                    <a:gd name="connsiteX34" fmla="*/ 298306 w 1022682"/>
                    <a:gd name="connsiteY34" fmla="*/ 982980 h 1051084"/>
                    <a:gd name="connsiteX35" fmla="*/ 184006 w 1022682"/>
                    <a:gd name="connsiteY35" fmla="*/ 990600 h 1051084"/>
                    <a:gd name="connsiteX36" fmla="*/ 145906 w 1022682"/>
                    <a:gd name="connsiteY36" fmla="*/ 883920 h 1051084"/>
                    <a:gd name="connsiteX37" fmla="*/ 1126 w 1022682"/>
                    <a:gd name="connsiteY37" fmla="*/ 723900 h 1051084"/>
                    <a:gd name="connsiteX38" fmla="*/ 0 w 1022682"/>
                    <a:gd name="connsiteY38" fmla="*/ 717896 h 1051084"/>
                    <a:gd name="connsiteX39" fmla="*/ 50714 w 1022682"/>
                    <a:gd name="connsiteY39" fmla="*/ 601980 h 1051084"/>
                    <a:gd name="connsiteX40" fmla="*/ 119294 w 1022682"/>
                    <a:gd name="connsiteY40" fmla="*/ 594360 h 1051084"/>
                    <a:gd name="connsiteX41" fmla="*/ 134534 w 1022682"/>
                    <a:gd name="connsiteY41" fmla="*/ 480060 h 1051084"/>
                    <a:gd name="connsiteX42" fmla="*/ 248834 w 1022682"/>
                    <a:gd name="connsiteY42" fmla="*/ 464820 h 1051084"/>
                    <a:gd name="connsiteX43" fmla="*/ 302174 w 1022682"/>
                    <a:gd name="connsiteY43" fmla="*/ 586740 h 1051084"/>
                    <a:gd name="connsiteX44" fmla="*/ 355514 w 1022682"/>
                    <a:gd name="connsiteY44" fmla="*/ 548640 h 1051084"/>
                    <a:gd name="connsiteX45" fmla="*/ 385994 w 1022682"/>
                    <a:gd name="connsiteY45" fmla="*/ 434340 h 1051084"/>
                    <a:gd name="connsiteX46" fmla="*/ 424094 w 1022682"/>
                    <a:gd name="connsiteY46" fmla="*/ 411480 h 1051084"/>
                    <a:gd name="connsiteX47" fmla="*/ 446954 w 1022682"/>
                    <a:gd name="connsiteY47" fmla="*/ 342900 h 1051084"/>
                    <a:gd name="connsiteX48" fmla="*/ 530774 w 1022682"/>
                    <a:gd name="connsiteY48" fmla="*/ 83820 h 1051084"/>
                    <a:gd name="connsiteX49" fmla="*/ 652694 w 1022682"/>
                    <a:gd name="connsiteY49" fmla="*/ 198120 h 1051084"/>
                    <a:gd name="connsiteX50" fmla="*/ 751754 w 1022682"/>
                    <a:gd name="connsiteY50" fmla="*/ 198120 h 1051084"/>
                    <a:gd name="connsiteX51" fmla="*/ 805094 w 1022682"/>
                    <a:gd name="connsiteY51" fmla="*/ 60960 h 1051084"/>
                    <a:gd name="connsiteX52" fmla="*/ 911774 w 1022682"/>
                    <a:gd name="connsiteY52" fmla="*/ 60960 h 1051084"/>
                    <a:gd name="connsiteX53" fmla="*/ 980354 w 1022682"/>
                    <a:gd name="connsiteY53" fmla="*/ 0 h 105108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</a:cxnLst>
                  <a:rect l="l" t="t" r="r" b="b"/>
                  <a:pathLst>
                    <a:path w="1022682" h="1051084">
                      <a:moveTo>
                        <a:pt x="980354" y="0"/>
                      </a:moveTo>
                      <a:lnTo>
                        <a:pt x="1000110" y="13170"/>
                      </a:lnTo>
                      <a:lnTo>
                        <a:pt x="1022682" y="198596"/>
                      </a:lnTo>
                      <a:lnTo>
                        <a:pt x="996490" y="227172"/>
                      </a:lnTo>
                      <a:lnTo>
                        <a:pt x="1005350" y="347688"/>
                      </a:lnTo>
                      <a:lnTo>
                        <a:pt x="984172" y="354664"/>
                      </a:lnTo>
                      <a:lnTo>
                        <a:pt x="960016" y="293852"/>
                      </a:lnTo>
                      <a:lnTo>
                        <a:pt x="910840" y="330512"/>
                      </a:lnTo>
                      <a:lnTo>
                        <a:pt x="849588" y="391326"/>
                      </a:lnTo>
                      <a:lnTo>
                        <a:pt x="849588" y="415910"/>
                      </a:lnTo>
                      <a:lnTo>
                        <a:pt x="862096" y="452570"/>
                      </a:lnTo>
                      <a:lnTo>
                        <a:pt x="825432" y="550476"/>
                      </a:lnTo>
                      <a:lnTo>
                        <a:pt x="825432" y="623798"/>
                      </a:lnTo>
                      <a:lnTo>
                        <a:pt x="935428" y="697120"/>
                      </a:lnTo>
                      <a:lnTo>
                        <a:pt x="935428" y="770442"/>
                      </a:lnTo>
                      <a:lnTo>
                        <a:pt x="972094" y="795026"/>
                      </a:lnTo>
                      <a:lnTo>
                        <a:pt x="960016" y="831686"/>
                      </a:lnTo>
                      <a:lnTo>
                        <a:pt x="923350" y="831686"/>
                      </a:lnTo>
                      <a:lnTo>
                        <a:pt x="862096" y="868346"/>
                      </a:lnTo>
                      <a:lnTo>
                        <a:pt x="862096" y="892932"/>
                      </a:lnTo>
                      <a:lnTo>
                        <a:pt x="825432" y="880424"/>
                      </a:lnTo>
                      <a:lnTo>
                        <a:pt x="776256" y="905008"/>
                      </a:lnTo>
                      <a:lnTo>
                        <a:pt x="776256" y="941668"/>
                      </a:lnTo>
                      <a:lnTo>
                        <a:pt x="776256" y="990836"/>
                      </a:lnTo>
                      <a:lnTo>
                        <a:pt x="702926" y="1014990"/>
                      </a:lnTo>
                      <a:lnTo>
                        <a:pt x="671742" y="1035898"/>
                      </a:lnTo>
                      <a:lnTo>
                        <a:pt x="653590" y="1017746"/>
                      </a:lnTo>
                      <a:lnTo>
                        <a:pt x="613106" y="1010604"/>
                      </a:lnTo>
                      <a:lnTo>
                        <a:pt x="577390" y="1001078"/>
                      </a:lnTo>
                      <a:lnTo>
                        <a:pt x="520238" y="1046320"/>
                      </a:lnTo>
                      <a:lnTo>
                        <a:pt x="465470" y="1051084"/>
                      </a:lnTo>
                      <a:lnTo>
                        <a:pt x="386890" y="989172"/>
                      </a:lnTo>
                      <a:lnTo>
                        <a:pt x="305926" y="984408"/>
                      </a:lnTo>
                      <a:lnTo>
                        <a:pt x="295650" y="988470"/>
                      </a:lnTo>
                      <a:lnTo>
                        <a:pt x="298306" y="982980"/>
                      </a:lnTo>
                      <a:lnTo>
                        <a:pt x="184006" y="990600"/>
                      </a:lnTo>
                      <a:lnTo>
                        <a:pt x="145906" y="883920"/>
                      </a:lnTo>
                      <a:lnTo>
                        <a:pt x="1126" y="723900"/>
                      </a:lnTo>
                      <a:lnTo>
                        <a:pt x="0" y="717896"/>
                      </a:lnTo>
                      <a:lnTo>
                        <a:pt x="50714" y="601980"/>
                      </a:lnTo>
                      <a:lnTo>
                        <a:pt x="119294" y="594360"/>
                      </a:lnTo>
                      <a:lnTo>
                        <a:pt x="134534" y="480060"/>
                      </a:lnTo>
                      <a:lnTo>
                        <a:pt x="248834" y="464820"/>
                      </a:lnTo>
                      <a:lnTo>
                        <a:pt x="302174" y="586740"/>
                      </a:lnTo>
                      <a:lnTo>
                        <a:pt x="355514" y="548640"/>
                      </a:lnTo>
                      <a:lnTo>
                        <a:pt x="385994" y="434340"/>
                      </a:lnTo>
                      <a:lnTo>
                        <a:pt x="424094" y="411480"/>
                      </a:lnTo>
                      <a:lnTo>
                        <a:pt x="446954" y="342900"/>
                      </a:lnTo>
                      <a:lnTo>
                        <a:pt x="530774" y="83820"/>
                      </a:lnTo>
                      <a:lnTo>
                        <a:pt x="652694" y="198120"/>
                      </a:lnTo>
                      <a:lnTo>
                        <a:pt x="751754" y="198120"/>
                      </a:lnTo>
                      <a:lnTo>
                        <a:pt x="805094" y="60960"/>
                      </a:lnTo>
                      <a:lnTo>
                        <a:pt x="911774" y="60960"/>
                      </a:lnTo>
                      <a:lnTo>
                        <a:pt x="980354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475" name="フリーフォーム: 図形 474">
                <a:extLst>
                  <a:ext uri="{FF2B5EF4-FFF2-40B4-BE49-F238E27FC236}">
                    <a16:creationId xmlns:a16="http://schemas.microsoft.com/office/drawing/2014/main" id="{D5A65759-73F7-456B-9587-5D769665BE8A}"/>
                  </a:ext>
                </a:extLst>
              </p:cNvPr>
              <p:cNvSpPr/>
              <p:nvPr/>
            </p:nvSpPr>
            <p:spPr>
              <a:xfrm>
                <a:off x="29335874" y="28414980"/>
                <a:ext cx="2104246" cy="3429000"/>
              </a:xfrm>
              <a:custGeom>
                <a:avLst/>
                <a:gdLst>
                  <a:gd name="connsiteX0" fmla="*/ 1300394 w 2104246"/>
                  <a:gd name="connsiteY0" fmla="*/ 19790 h 3448790"/>
                  <a:gd name="connsiteX1" fmla="*/ 1338494 w 2104246"/>
                  <a:gd name="connsiteY1" fmla="*/ 95990 h 3448790"/>
                  <a:gd name="connsiteX2" fmla="*/ 1521374 w 2104246"/>
                  <a:gd name="connsiteY2" fmla="*/ 126470 h 3448790"/>
                  <a:gd name="connsiteX3" fmla="*/ 1591594 w 2104246"/>
                  <a:gd name="connsiteY3" fmla="*/ 163428 h 3448790"/>
                  <a:gd name="connsiteX4" fmla="*/ 1586142 w 2104246"/>
                  <a:gd name="connsiteY4" fmla="*/ 198860 h 3448790"/>
                  <a:gd name="connsiteX5" fmla="*/ 1586142 w 2104246"/>
                  <a:gd name="connsiteY5" fmla="*/ 303634 h 3448790"/>
                  <a:gd name="connsiteX6" fmla="*/ 1671870 w 2104246"/>
                  <a:gd name="connsiteY6" fmla="*/ 322686 h 3448790"/>
                  <a:gd name="connsiteX7" fmla="*/ 1681394 w 2104246"/>
                  <a:gd name="connsiteY7" fmla="*/ 408410 h 3448790"/>
                  <a:gd name="connsiteX8" fmla="*/ 1671870 w 2104246"/>
                  <a:gd name="connsiteY8" fmla="*/ 570334 h 3448790"/>
                  <a:gd name="connsiteX9" fmla="*/ 1786170 w 2104246"/>
                  <a:gd name="connsiteY9" fmla="*/ 589386 h 3448790"/>
                  <a:gd name="connsiteX10" fmla="*/ 1824270 w 2104246"/>
                  <a:gd name="connsiteY10" fmla="*/ 570334 h 3448790"/>
                  <a:gd name="connsiteX11" fmla="*/ 1948094 w 2104246"/>
                  <a:gd name="connsiteY11" fmla="*/ 732260 h 3448790"/>
                  <a:gd name="connsiteX12" fmla="*/ 1919518 w 2104246"/>
                  <a:gd name="connsiteY12" fmla="*/ 856086 h 3448790"/>
                  <a:gd name="connsiteX13" fmla="*/ 1967142 w 2104246"/>
                  <a:gd name="connsiteY13" fmla="*/ 979910 h 3448790"/>
                  <a:gd name="connsiteX14" fmla="*/ 1976670 w 2104246"/>
                  <a:gd name="connsiteY14" fmla="*/ 1065634 h 3448790"/>
                  <a:gd name="connsiteX15" fmla="*/ 2090970 w 2104246"/>
                  <a:gd name="connsiteY15" fmla="*/ 1227560 h 3448790"/>
                  <a:gd name="connsiteX16" fmla="*/ 1986194 w 2104246"/>
                  <a:gd name="connsiteY16" fmla="*/ 1294234 h 3448790"/>
                  <a:gd name="connsiteX17" fmla="*/ 1976670 w 2104246"/>
                  <a:gd name="connsiteY17" fmla="*/ 1370434 h 3448790"/>
                  <a:gd name="connsiteX18" fmla="*/ 1929042 w 2104246"/>
                  <a:gd name="connsiteY18" fmla="*/ 1560934 h 3448790"/>
                  <a:gd name="connsiteX19" fmla="*/ 1919518 w 2104246"/>
                  <a:gd name="connsiteY19" fmla="*/ 1646660 h 3448790"/>
                  <a:gd name="connsiteX20" fmla="*/ 1890942 w 2104246"/>
                  <a:gd name="connsiteY20" fmla="*/ 1703810 h 3448790"/>
                  <a:gd name="connsiteX21" fmla="*/ 1890942 w 2104246"/>
                  <a:gd name="connsiteY21" fmla="*/ 1751434 h 3448790"/>
                  <a:gd name="connsiteX22" fmla="*/ 1976670 w 2104246"/>
                  <a:gd name="connsiteY22" fmla="*/ 1837160 h 3448790"/>
                  <a:gd name="connsiteX23" fmla="*/ 1983108 w 2104246"/>
                  <a:gd name="connsiteY23" fmla="*/ 1834234 h 3448790"/>
                  <a:gd name="connsiteX24" fmla="*/ 1974706 w 2104246"/>
                  <a:gd name="connsiteY24" fmla="*/ 1947650 h 3448790"/>
                  <a:gd name="connsiteX25" fmla="*/ 2104246 w 2104246"/>
                  <a:gd name="connsiteY25" fmla="*/ 2039090 h 3448790"/>
                  <a:gd name="connsiteX26" fmla="*/ 2058526 w 2104246"/>
                  <a:gd name="connsiteY26" fmla="*/ 2176250 h 3448790"/>
                  <a:gd name="connsiteX27" fmla="*/ 2073766 w 2104246"/>
                  <a:gd name="connsiteY27" fmla="*/ 2374370 h 3448790"/>
                  <a:gd name="connsiteX28" fmla="*/ 1997566 w 2104246"/>
                  <a:gd name="connsiteY28" fmla="*/ 2465810 h 3448790"/>
                  <a:gd name="connsiteX29" fmla="*/ 1982326 w 2104246"/>
                  <a:gd name="connsiteY29" fmla="*/ 2671550 h 3448790"/>
                  <a:gd name="connsiteX30" fmla="*/ 1928986 w 2104246"/>
                  <a:gd name="connsiteY30" fmla="*/ 2808710 h 3448790"/>
                  <a:gd name="connsiteX31" fmla="*/ 1852786 w 2104246"/>
                  <a:gd name="connsiteY31" fmla="*/ 2862050 h 3448790"/>
                  <a:gd name="connsiteX32" fmla="*/ 1791826 w 2104246"/>
                  <a:gd name="connsiteY32" fmla="*/ 3029690 h 3448790"/>
                  <a:gd name="connsiteX33" fmla="*/ 1547986 w 2104246"/>
                  <a:gd name="connsiteY33" fmla="*/ 3143990 h 3448790"/>
                  <a:gd name="connsiteX34" fmla="*/ 1410826 w 2104246"/>
                  <a:gd name="connsiteY34" fmla="*/ 3143990 h 3448790"/>
                  <a:gd name="connsiteX35" fmla="*/ 1182226 w 2104246"/>
                  <a:gd name="connsiteY35" fmla="*/ 3052550 h 3448790"/>
                  <a:gd name="connsiteX36" fmla="*/ 1098406 w 2104246"/>
                  <a:gd name="connsiteY36" fmla="*/ 3060170 h 3448790"/>
                  <a:gd name="connsiteX37" fmla="*/ 1037446 w 2104246"/>
                  <a:gd name="connsiteY37" fmla="*/ 3044930 h 3448790"/>
                  <a:gd name="connsiteX38" fmla="*/ 976486 w 2104246"/>
                  <a:gd name="connsiteY38" fmla="*/ 3098270 h 3448790"/>
                  <a:gd name="connsiteX39" fmla="*/ 1090786 w 2104246"/>
                  <a:gd name="connsiteY39" fmla="*/ 3151610 h 3448790"/>
                  <a:gd name="connsiteX40" fmla="*/ 1029826 w 2104246"/>
                  <a:gd name="connsiteY40" fmla="*/ 3258290 h 3448790"/>
                  <a:gd name="connsiteX41" fmla="*/ 976486 w 2104246"/>
                  <a:gd name="connsiteY41" fmla="*/ 3265910 h 3448790"/>
                  <a:gd name="connsiteX42" fmla="*/ 1006966 w 2104246"/>
                  <a:gd name="connsiteY42" fmla="*/ 3349730 h 3448790"/>
                  <a:gd name="connsiteX43" fmla="*/ 968866 w 2104246"/>
                  <a:gd name="connsiteY43" fmla="*/ 3372590 h 3448790"/>
                  <a:gd name="connsiteX44" fmla="*/ 785986 w 2104246"/>
                  <a:gd name="connsiteY44" fmla="*/ 3448790 h 3448790"/>
                  <a:gd name="connsiteX45" fmla="*/ 747886 w 2104246"/>
                  <a:gd name="connsiteY45" fmla="*/ 3364970 h 3448790"/>
                  <a:gd name="connsiteX46" fmla="*/ 778366 w 2104246"/>
                  <a:gd name="connsiteY46" fmla="*/ 3319250 h 3448790"/>
                  <a:gd name="connsiteX47" fmla="*/ 732646 w 2104246"/>
                  <a:gd name="connsiteY47" fmla="*/ 3288770 h 3448790"/>
                  <a:gd name="connsiteX48" fmla="*/ 732646 w 2104246"/>
                  <a:gd name="connsiteY48" fmla="*/ 3243050 h 3448790"/>
                  <a:gd name="connsiteX49" fmla="*/ 625966 w 2104246"/>
                  <a:gd name="connsiteY49" fmla="*/ 3204950 h 3448790"/>
                  <a:gd name="connsiteX50" fmla="*/ 526906 w 2104246"/>
                  <a:gd name="connsiteY50" fmla="*/ 3166850 h 3448790"/>
                  <a:gd name="connsiteX51" fmla="*/ 519286 w 2104246"/>
                  <a:gd name="connsiteY51" fmla="*/ 3067790 h 3448790"/>
                  <a:gd name="connsiteX52" fmla="*/ 397366 w 2104246"/>
                  <a:gd name="connsiteY52" fmla="*/ 3113510 h 3448790"/>
                  <a:gd name="connsiteX53" fmla="*/ 305926 w 2104246"/>
                  <a:gd name="connsiteY53" fmla="*/ 3044930 h 3448790"/>
                  <a:gd name="connsiteX54" fmla="*/ 344026 w 2104246"/>
                  <a:gd name="connsiteY54" fmla="*/ 2839190 h 3448790"/>
                  <a:gd name="connsiteX55" fmla="*/ 283066 w 2104246"/>
                  <a:gd name="connsiteY55" fmla="*/ 2770610 h 3448790"/>
                  <a:gd name="connsiteX56" fmla="*/ 252586 w 2104246"/>
                  <a:gd name="connsiteY56" fmla="*/ 2702030 h 3448790"/>
                  <a:gd name="connsiteX57" fmla="*/ 199246 w 2104246"/>
                  <a:gd name="connsiteY57" fmla="*/ 2679170 h 3448790"/>
                  <a:gd name="connsiteX58" fmla="*/ 229726 w 2104246"/>
                  <a:gd name="connsiteY58" fmla="*/ 2610590 h 3448790"/>
                  <a:gd name="connsiteX59" fmla="*/ 161146 w 2104246"/>
                  <a:gd name="connsiteY59" fmla="*/ 2473430 h 3448790"/>
                  <a:gd name="connsiteX60" fmla="*/ 214486 w 2104246"/>
                  <a:gd name="connsiteY60" fmla="*/ 2427710 h 3448790"/>
                  <a:gd name="connsiteX61" fmla="*/ 283066 w 2104246"/>
                  <a:gd name="connsiteY61" fmla="*/ 2084810 h 3448790"/>
                  <a:gd name="connsiteX62" fmla="*/ 184006 w 2104246"/>
                  <a:gd name="connsiteY62" fmla="*/ 1840970 h 3448790"/>
                  <a:gd name="connsiteX63" fmla="*/ 298306 w 2104246"/>
                  <a:gd name="connsiteY63" fmla="*/ 1604750 h 3448790"/>
                  <a:gd name="connsiteX64" fmla="*/ 184006 w 2104246"/>
                  <a:gd name="connsiteY64" fmla="*/ 1612370 h 3448790"/>
                  <a:gd name="connsiteX65" fmla="*/ 145906 w 2104246"/>
                  <a:gd name="connsiteY65" fmla="*/ 1505690 h 3448790"/>
                  <a:gd name="connsiteX66" fmla="*/ 1126 w 2104246"/>
                  <a:gd name="connsiteY66" fmla="*/ 1345670 h 3448790"/>
                  <a:gd name="connsiteX67" fmla="*/ 0 w 2104246"/>
                  <a:gd name="connsiteY67" fmla="*/ 1339666 h 3448790"/>
                  <a:gd name="connsiteX68" fmla="*/ 50714 w 2104246"/>
                  <a:gd name="connsiteY68" fmla="*/ 1223750 h 3448790"/>
                  <a:gd name="connsiteX69" fmla="*/ 119294 w 2104246"/>
                  <a:gd name="connsiteY69" fmla="*/ 1216130 h 3448790"/>
                  <a:gd name="connsiteX70" fmla="*/ 134534 w 2104246"/>
                  <a:gd name="connsiteY70" fmla="*/ 1101830 h 3448790"/>
                  <a:gd name="connsiteX71" fmla="*/ 248834 w 2104246"/>
                  <a:gd name="connsiteY71" fmla="*/ 1086590 h 3448790"/>
                  <a:gd name="connsiteX72" fmla="*/ 302174 w 2104246"/>
                  <a:gd name="connsiteY72" fmla="*/ 1208510 h 3448790"/>
                  <a:gd name="connsiteX73" fmla="*/ 355514 w 2104246"/>
                  <a:gd name="connsiteY73" fmla="*/ 1170410 h 3448790"/>
                  <a:gd name="connsiteX74" fmla="*/ 385994 w 2104246"/>
                  <a:gd name="connsiteY74" fmla="*/ 1056110 h 3448790"/>
                  <a:gd name="connsiteX75" fmla="*/ 424094 w 2104246"/>
                  <a:gd name="connsiteY75" fmla="*/ 1033250 h 3448790"/>
                  <a:gd name="connsiteX76" fmla="*/ 446954 w 2104246"/>
                  <a:gd name="connsiteY76" fmla="*/ 964670 h 3448790"/>
                  <a:gd name="connsiteX77" fmla="*/ 530774 w 2104246"/>
                  <a:gd name="connsiteY77" fmla="*/ 705590 h 3448790"/>
                  <a:gd name="connsiteX78" fmla="*/ 652694 w 2104246"/>
                  <a:gd name="connsiteY78" fmla="*/ 819890 h 3448790"/>
                  <a:gd name="connsiteX79" fmla="*/ 751754 w 2104246"/>
                  <a:gd name="connsiteY79" fmla="*/ 819890 h 3448790"/>
                  <a:gd name="connsiteX80" fmla="*/ 805094 w 2104246"/>
                  <a:gd name="connsiteY80" fmla="*/ 682730 h 3448790"/>
                  <a:gd name="connsiteX81" fmla="*/ 911774 w 2104246"/>
                  <a:gd name="connsiteY81" fmla="*/ 682730 h 3448790"/>
                  <a:gd name="connsiteX82" fmla="*/ 980354 w 2104246"/>
                  <a:gd name="connsiteY82" fmla="*/ 621770 h 3448790"/>
                  <a:gd name="connsiteX83" fmla="*/ 1048934 w 2104246"/>
                  <a:gd name="connsiteY83" fmla="*/ 667490 h 3448790"/>
                  <a:gd name="connsiteX84" fmla="*/ 1056554 w 2104246"/>
                  <a:gd name="connsiteY84" fmla="*/ 469370 h 3448790"/>
                  <a:gd name="connsiteX85" fmla="*/ 1231814 w 2104246"/>
                  <a:gd name="connsiteY85" fmla="*/ 553190 h 3448790"/>
                  <a:gd name="connsiteX86" fmla="*/ 1247054 w 2104246"/>
                  <a:gd name="connsiteY86" fmla="*/ 431270 h 3448790"/>
                  <a:gd name="connsiteX87" fmla="*/ 1208954 w 2104246"/>
                  <a:gd name="connsiteY87" fmla="*/ 202670 h 3448790"/>
                  <a:gd name="connsiteX88" fmla="*/ 1147994 w 2104246"/>
                  <a:gd name="connsiteY88" fmla="*/ 134090 h 3448790"/>
                  <a:gd name="connsiteX89" fmla="*/ 1186094 w 2104246"/>
                  <a:gd name="connsiteY89" fmla="*/ 35030 h 3448790"/>
                  <a:gd name="connsiteX90" fmla="*/ 1658790 w 2104246"/>
                  <a:gd name="connsiteY90" fmla="*/ 0 h 3448790"/>
                  <a:gd name="connsiteX91" fmla="*/ 1658790 w 2104246"/>
                  <a:gd name="connsiteY91" fmla="*/ 0 h 3448790"/>
                  <a:gd name="connsiteX92" fmla="*/ 1605194 w 2104246"/>
                  <a:gd name="connsiteY92" fmla="*/ 75034 h 3448790"/>
                  <a:gd name="connsiteX0" fmla="*/ 1300394 w 2104246"/>
                  <a:gd name="connsiteY0" fmla="*/ 19790 h 3448790"/>
                  <a:gd name="connsiteX1" fmla="*/ 1338494 w 2104246"/>
                  <a:gd name="connsiteY1" fmla="*/ 95990 h 3448790"/>
                  <a:gd name="connsiteX2" fmla="*/ 1521374 w 2104246"/>
                  <a:gd name="connsiteY2" fmla="*/ 126470 h 3448790"/>
                  <a:gd name="connsiteX3" fmla="*/ 1591594 w 2104246"/>
                  <a:gd name="connsiteY3" fmla="*/ 163428 h 3448790"/>
                  <a:gd name="connsiteX4" fmla="*/ 1586142 w 2104246"/>
                  <a:gd name="connsiteY4" fmla="*/ 198860 h 3448790"/>
                  <a:gd name="connsiteX5" fmla="*/ 1586142 w 2104246"/>
                  <a:gd name="connsiteY5" fmla="*/ 303634 h 3448790"/>
                  <a:gd name="connsiteX6" fmla="*/ 1671870 w 2104246"/>
                  <a:gd name="connsiteY6" fmla="*/ 322686 h 3448790"/>
                  <a:gd name="connsiteX7" fmla="*/ 1681394 w 2104246"/>
                  <a:gd name="connsiteY7" fmla="*/ 408410 h 3448790"/>
                  <a:gd name="connsiteX8" fmla="*/ 1671870 w 2104246"/>
                  <a:gd name="connsiteY8" fmla="*/ 570334 h 3448790"/>
                  <a:gd name="connsiteX9" fmla="*/ 1786170 w 2104246"/>
                  <a:gd name="connsiteY9" fmla="*/ 589386 h 3448790"/>
                  <a:gd name="connsiteX10" fmla="*/ 1824270 w 2104246"/>
                  <a:gd name="connsiteY10" fmla="*/ 570334 h 3448790"/>
                  <a:gd name="connsiteX11" fmla="*/ 1948094 w 2104246"/>
                  <a:gd name="connsiteY11" fmla="*/ 732260 h 3448790"/>
                  <a:gd name="connsiteX12" fmla="*/ 1919518 w 2104246"/>
                  <a:gd name="connsiteY12" fmla="*/ 856086 h 3448790"/>
                  <a:gd name="connsiteX13" fmla="*/ 1967142 w 2104246"/>
                  <a:gd name="connsiteY13" fmla="*/ 979910 h 3448790"/>
                  <a:gd name="connsiteX14" fmla="*/ 1976670 w 2104246"/>
                  <a:gd name="connsiteY14" fmla="*/ 1065634 h 3448790"/>
                  <a:gd name="connsiteX15" fmla="*/ 2090970 w 2104246"/>
                  <a:gd name="connsiteY15" fmla="*/ 1227560 h 3448790"/>
                  <a:gd name="connsiteX16" fmla="*/ 1986194 w 2104246"/>
                  <a:gd name="connsiteY16" fmla="*/ 1294234 h 3448790"/>
                  <a:gd name="connsiteX17" fmla="*/ 1976670 w 2104246"/>
                  <a:gd name="connsiteY17" fmla="*/ 1370434 h 3448790"/>
                  <a:gd name="connsiteX18" fmla="*/ 1929042 w 2104246"/>
                  <a:gd name="connsiteY18" fmla="*/ 1560934 h 3448790"/>
                  <a:gd name="connsiteX19" fmla="*/ 1919518 w 2104246"/>
                  <a:gd name="connsiteY19" fmla="*/ 1646660 h 3448790"/>
                  <a:gd name="connsiteX20" fmla="*/ 1890942 w 2104246"/>
                  <a:gd name="connsiteY20" fmla="*/ 1703810 h 3448790"/>
                  <a:gd name="connsiteX21" fmla="*/ 1890942 w 2104246"/>
                  <a:gd name="connsiteY21" fmla="*/ 1751434 h 3448790"/>
                  <a:gd name="connsiteX22" fmla="*/ 1976670 w 2104246"/>
                  <a:gd name="connsiteY22" fmla="*/ 1837160 h 3448790"/>
                  <a:gd name="connsiteX23" fmla="*/ 1983108 w 2104246"/>
                  <a:gd name="connsiteY23" fmla="*/ 1834234 h 3448790"/>
                  <a:gd name="connsiteX24" fmla="*/ 1974706 w 2104246"/>
                  <a:gd name="connsiteY24" fmla="*/ 1947650 h 3448790"/>
                  <a:gd name="connsiteX25" fmla="*/ 2104246 w 2104246"/>
                  <a:gd name="connsiteY25" fmla="*/ 2039090 h 3448790"/>
                  <a:gd name="connsiteX26" fmla="*/ 2058526 w 2104246"/>
                  <a:gd name="connsiteY26" fmla="*/ 2176250 h 3448790"/>
                  <a:gd name="connsiteX27" fmla="*/ 2073766 w 2104246"/>
                  <a:gd name="connsiteY27" fmla="*/ 2374370 h 3448790"/>
                  <a:gd name="connsiteX28" fmla="*/ 1997566 w 2104246"/>
                  <a:gd name="connsiteY28" fmla="*/ 2465810 h 3448790"/>
                  <a:gd name="connsiteX29" fmla="*/ 1982326 w 2104246"/>
                  <a:gd name="connsiteY29" fmla="*/ 2671550 h 3448790"/>
                  <a:gd name="connsiteX30" fmla="*/ 1928986 w 2104246"/>
                  <a:gd name="connsiteY30" fmla="*/ 2808710 h 3448790"/>
                  <a:gd name="connsiteX31" fmla="*/ 1852786 w 2104246"/>
                  <a:gd name="connsiteY31" fmla="*/ 2862050 h 3448790"/>
                  <a:gd name="connsiteX32" fmla="*/ 1791826 w 2104246"/>
                  <a:gd name="connsiteY32" fmla="*/ 3029690 h 3448790"/>
                  <a:gd name="connsiteX33" fmla="*/ 1547986 w 2104246"/>
                  <a:gd name="connsiteY33" fmla="*/ 3143990 h 3448790"/>
                  <a:gd name="connsiteX34" fmla="*/ 1410826 w 2104246"/>
                  <a:gd name="connsiteY34" fmla="*/ 3143990 h 3448790"/>
                  <a:gd name="connsiteX35" fmla="*/ 1182226 w 2104246"/>
                  <a:gd name="connsiteY35" fmla="*/ 3052550 h 3448790"/>
                  <a:gd name="connsiteX36" fmla="*/ 1098406 w 2104246"/>
                  <a:gd name="connsiteY36" fmla="*/ 3060170 h 3448790"/>
                  <a:gd name="connsiteX37" fmla="*/ 1037446 w 2104246"/>
                  <a:gd name="connsiteY37" fmla="*/ 3044930 h 3448790"/>
                  <a:gd name="connsiteX38" fmla="*/ 976486 w 2104246"/>
                  <a:gd name="connsiteY38" fmla="*/ 3098270 h 3448790"/>
                  <a:gd name="connsiteX39" fmla="*/ 1090786 w 2104246"/>
                  <a:gd name="connsiteY39" fmla="*/ 3151610 h 3448790"/>
                  <a:gd name="connsiteX40" fmla="*/ 1029826 w 2104246"/>
                  <a:gd name="connsiteY40" fmla="*/ 3258290 h 3448790"/>
                  <a:gd name="connsiteX41" fmla="*/ 976486 w 2104246"/>
                  <a:gd name="connsiteY41" fmla="*/ 3265910 h 3448790"/>
                  <a:gd name="connsiteX42" fmla="*/ 1006966 w 2104246"/>
                  <a:gd name="connsiteY42" fmla="*/ 3349730 h 3448790"/>
                  <a:gd name="connsiteX43" fmla="*/ 968866 w 2104246"/>
                  <a:gd name="connsiteY43" fmla="*/ 3372590 h 3448790"/>
                  <a:gd name="connsiteX44" fmla="*/ 785986 w 2104246"/>
                  <a:gd name="connsiteY44" fmla="*/ 3448790 h 3448790"/>
                  <a:gd name="connsiteX45" fmla="*/ 747886 w 2104246"/>
                  <a:gd name="connsiteY45" fmla="*/ 3364970 h 3448790"/>
                  <a:gd name="connsiteX46" fmla="*/ 778366 w 2104246"/>
                  <a:gd name="connsiteY46" fmla="*/ 3319250 h 3448790"/>
                  <a:gd name="connsiteX47" fmla="*/ 732646 w 2104246"/>
                  <a:gd name="connsiteY47" fmla="*/ 3288770 h 3448790"/>
                  <a:gd name="connsiteX48" fmla="*/ 732646 w 2104246"/>
                  <a:gd name="connsiteY48" fmla="*/ 3243050 h 3448790"/>
                  <a:gd name="connsiteX49" fmla="*/ 625966 w 2104246"/>
                  <a:gd name="connsiteY49" fmla="*/ 3204950 h 3448790"/>
                  <a:gd name="connsiteX50" fmla="*/ 526906 w 2104246"/>
                  <a:gd name="connsiteY50" fmla="*/ 3166850 h 3448790"/>
                  <a:gd name="connsiteX51" fmla="*/ 519286 w 2104246"/>
                  <a:gd name="connsiteY51" fmla="*/ 3067790 h 3448790"/>
                  <a:gd name="connsiteX52" fmla="*/ 397366 w 2104246"/>
                  <a:gd name="connsiteY52" fmla="*/ 3113510 h 3448790"/>
                  <a:gd name="connsiteX53" fmla="*/ 305926 w 2104246"/>
                  <a:gd name="connsiteY53" fmla="*/ 3044930 h 3448790"/>
                  <a:gd name="connsiteX54" fmla="*/ 344026 w 2104246"/>
                  <a:gd name="connsiteY54" fmla="*/ 2839190 h 3448790"/>
                  <a:gd name="connsiteX55" fmla="*/ 283066 w 2104246"/>
                  <a:gd name="connsiteY55" fmla="*/ 2770610 h 3448790"/>
                  <a:gd name="connsiteX56" fmla="*/ 252586 w 2104246"/>
                  <a:gd name="connsiteY56" fmla="*/ 2702030 h 3448790"/>
                  <a:gd name="connsiteX57" fmla="*/ 199246 w 2104246"/>
                  <a:gd name="connsiteY57" fmla="*/ 2679170 h 3448790"/>
                  <a:gd name="connsiteX58" fmla="*/ 229726 w 2104246"/>
                  <a:gd name="connsiteY58" fmla="*/ 2610590 h 3448790"/>
                  <a:gd name="connsiteX59" fmla="*/ 161146 w 2104246"/>
                  <a:gd name="connsiteY59" fmla="*/ 2473430 h 3448790"/>
                  <a:gd name="connsiteX60" fmla="*/ 214486 w 2104246"/>
                  <a:gd name="connsiteY60" fmla="*/ 2427710 h 3448790"/>
                  <a:gd name="connsiteX61" fmla="*/ 283066 w 2104246"/>
                  <a:gd name="connsiteY61" fmla="*/ 2084810 h 3448790"/>
                  <a:gd name="connsiteX62" fmla="*/ 184006 w 2104246"/>
                  <a:gd name="connsiteY62" fmla="*/ 1840970 h 3448790"/>
                  <a:gd name="connsiteX63" fmla="*/ 298306 w 2104246"/>
                  <a:gd name="connsiteY63" fmla="*/ 1604750 h 3448790"/>
                  <a:gd name="connsiteX64" fmla="*/ 184006 w 2104246"/>
                  <a:gd name="connsiteY64" fmla="*/ 1612370 h 3448790"/>
                  <a:gd name="connsiteX65" fmla="*/ 145906 w 2104246"/>
                  <a:gd name="connsiteY65" fmla="*/ 1505690 h 3448790"/>
                  <a:gd name="connsiteX66" fmla="*/ 1126 w 2104246"/>
                  <a:gd name="connsiteY66" fmla="*/ 1345670 h 3448790"/>
                  <a:gd name="connsiteX67" fmla="*/ 0 w 2104246"/>
                  <a:gd name="connsiteY67" fmla="*/ 1339666 h 3448790"/>
                  <a:gd name="connsiteX68" fmla="*/ 50714 w 2104246"/>
                  <a:gd name="connsiteY68" fmla="*/ 1223750 h 3448790"/>
                  <a:gd name="connsiteX69" fmla="*/ 119294 w 2104246"/>
                  <a:gd name="connsiteY69" fmla="*/ 1216130 h 3448790"/>
                  <a:gd name="connsiteX70" fmla="*/ 134534 w 2104246"/>
                  <a:gd name="connsiteY70" fmla="*/ 1101830 h 3448790"/>
                  <a:gd name="connsiteX71" fmla="*/ 248834 w 2104246"/>
                  <a:gd name="connsiteY71" fmla="*/ 1086590 h 3448790"/>
                  <a:gd name="connsiteX72" fmla="*/ 302174 w 2104246"/>
                  <a:gd name="connsiteY72" fmla="*/ 1208510 h 3448790"/>
                  <a:gd name="connsiteX73" fmla="*/ 355514 w 2104246"/>
                  <a:gd name="connsiteY73" fmla="*/ 1170410 h 3448790"/>
                  <a:gd name="connsiteX74" fmla="*/ 385994 w 2104246"/>
                  <a:gd name="connsiteY74" fmla="*/ 1056110 h 3448790"/>
                  <a:gd name="connsiteX75" fmla="*/ 424094 w 2104246"/>
                  <a:gd name="connsiteY75" fmla="*/ 1033250 h 3448790"/>
                  <a:gd name="connsiteX76" fmla="*/ 446954 w 2104246"/>
                  <a:gd name="connsiteY76" fmla="*/ 964670 h 3448790"/>
                  <a:gd name="connsiteX77" fmla="*/ 530774 w 2104246"/>
                  <a:gd name="connsiteY77" fmla="*/ 705590 h 3448790"/>
                  <a:gd name="connsiteX78" fmla="*/ 652694 w 2104246"/>
                  <a:gd name="connsiteY78" fmla="*/ 819890 h 3448790"/>
                  <a:gd name="connsiteX79" fmla="*/ 751754 w 2104246"/>
                  <a:gd name="connsiteY79" fmla="*/ 819890 h 3448790"/>
                  <a:gd name="connsiteX80" fmla="*/ 805094 w 2104246"/>
                  <a:gd name="connsiteY80" fmla="*/ 682730 h 3448790"/>
                  <a:gd name="connsiteX81" fmla="*/ 911774 w 2104246"/>
                  <a:gd name="connsiteY81" fmla="*/ 682730 h 3448790"/>
                  <a:gd name="connsiteX82" fmla="*/ 980354 w 2104246"/>
                  <a:gd name="connsiteY82" fmla="*/ 621770 h 3448790"/>
                  <a:gd name="connsiteX83" fmla="*/ 1048934 w 2104246"/>
                  <a:gd name="connsiteY83" fmla="*/ 667490 h 3448790"/>
                  <a:gd name="connsiteX84" fmla="*/ 1056554 w 2104246"/>
                  <a:gd name="connsiteY84" fmla="*/ 469370 h 3448790"/>
                  <a:gd name="connsiteX85" fmla="*/ 1231814 w 2104246"/>
                  <a:gd name="connsiteY85" fmla="*/ 553190 h 3448790"/>
                  <a:gd name="connsiteX86" fmla="*/ 1247054 w 2104246"/>
                  <a:gd name="connsiteY86" fmla="*/ 431270 h 3448790"/>
                  <a:gd name="connsiteX87" fmla="*/ 1208954 w 2104246"/>
                  <a:gd name="connsiteY87" fmla="*/ 202670 h 3448790"/>
                  <a:gd name="connsiteX88" fmla="*/ 1147994 w 2104246"/>
                  <a:gd name="connsiteY88" fmla="*/ 134090 h 3448790"/>
                  <a:gd name="connsiteX89" fmla="*/ 1186094 w 2104246"/>
                  <a:gd name="connsiteY89" fmla="*/ 35030 h 3448790"/>
                  <a:gd name="connsiteX90" fmla="*/ 1300394 w 2104246"/>
                  <a:gd name="connsiteY90" fmla="*/ 19790 h 3448790"/>
                  <a:gd name="connsiteX91" fmla="*/ 1605194 w 2104246"/>
                  <a:gd name="connsiteY91" fmla="*/ 75034 h 3448790"/>
                  <a:gd name="connsiteX92" fmla="*/ 1658790 w 2104246"/>
                  <a:gd name="connsiteY92" fmla="*/ 0 h 3448790"/>
                  <a:gd name="connsiteX93" fmla="*/ 1605194 w 2104246"/>
                  <a:gd name="connsiteY93" fmla="*/ 75034 h 3448790"/>
                  <a:gd name="connsiteX0" fmla="*/ 1300394 w 2104246"/>
                  <a:gd name="connsiteY0" fmla="*/ 0 h 3429000"/>
                  <a:gd name="connsiteX1" fmla="*/ 1338494 w 2104246"/>
                  <a:gd name="connsiteY1" fmla="*/ 76200 h 3429000"/>
                  <a:gd name="connsiteX2" fmla="*/ 1521374 w 2104246"/>
                  <a:gd name="connsiteY2" fmla="*/ 106680 h 3429000"/>
                  <a:gd name="connsiteX3" fmla="*/ 1591594 w 2104246"/>
                  <a:gd name="connsiteY3" fmla="*/ 143638 h 3429000"/>
                  <a:gd name="connsiteX4" fmla="*/ 1586142 w 2104246"/>
                  <a:gd name="connsiteY4" fmla="*/ 179070 h 3429000"/>
                  <a:gd name="connsiteX5" fmla="*/ 1586142 w 2104246"/>
                  <a:gd name="connsiteY5" fmla="*/ 283844 h 3429000"/>
                  <a:gd name="connsiteX6" fmla="*/ 1671870 w 2104246"/>
                  <a:gd name="connsiteY6" fmla="*/ 302896 h 3429000"/>
                  <a:gd name="connsiteX7" fmla="*/ 1681394 w 2104246"/>
                  <a:gd name="connsiteY7" fmla="*/ 388620 h 3429000"/>
                  <a:gd name="connsiteX8" fmla="*/ 1671870 w 2104246"/>
                  <a:gd name="connsiteY8" fmla="*/ 550544 h 3429000"/>
                  <a:gd name="connsiteX9" fmla="*/ 1786170 w 2104246"/>
                  <a:gd name="connsiteY9" fmla="*/ 569596 h 3429000"/>
                  <a:gd name="connsiteX10" fmla="*/ 1824270 w 2104246"/>
                  <a:gd name="connsiteY10" fmla="*/ 550544 h 3429000"/>
                  <a:gd name="connsiteX11" fmla="*/ 1948094 w 2104246"/>
                  <a:gd name="connsiteY11" fmla="*/ 712470 h 3429000"/>
                  <a:gd name="connsiteX12" fmla="*/ 1919518 w 2104246"/>
                  <a:gd name="connsiteY12" fmla="*/ 836296 h 3429000"/>
                  <a:gd name="connsiteX13" fmla="*/ 1967142 w 2104246"/>
                  <a:gd name="connsiteY13" fmla="*/ 960120 h 3429000"/>
                  <a:gd name="connsiteX14" fmla="*/ 1976670 w 2104246"/>
                  <a:gd name="connsiteY14" fmla="*/ 1045844 h 3429000"/>
                  <a:gd name="connsiteX15" fmla="*/ 2090970 w 2104246"/>
                  <a:gd name="connsiteY15" fmla="*/ 1207770 h 3429000"/>
                  <a:gd name="connsiteX16" fmla="*/ 1986194 w 2104246"/>
                  <a:gd name="connsiteY16" fmla="*/ 1274444 h 3429000"/>
                  <a:gd name="connsiteX17" fmla="*/ 1976670 w 2104246"/>
                  <a:gd name="connsiteY17" fmla="*/ 1350644 h 3429000"/>
                  <a:gd name="connsiteX18" fmla="*/ 1929042 w 2104246"/>
                  <a:gd name="connsiteY18" fmla="*/ 1541144 h 3429000"/>
                  <a:gd name="connsiteX19" fmla="*/ 1919518 w 2104246"/>
                  <a:gd name="connsiteY19" fmla="*/ 1626870 h 3429000"/>
                  <a:gd name="connsiteX20" fmla="*/ 1890942 w 2104246"/>
                  <a:gd name="connsiteY20" fmla="*/ 1684020 h 3429000"/>
                  <a:gd name="connsiteX21" fmla="*/ 1890942 w 2104246"/>
                  <a:gd name="connsiteY21" fmla="*/ 1731644 h 3429000"/>
                  <a:gd name="connsiteX22" fmla="*/ 1976670 w 2104246"/>
                  <a:gd name="connsiteY22" fmla="*/ 1817370 h 3429000"/>
                  <a:gd name="connsiteX23" fmla="*/ 1983108 w 2104246"/>
                  <a:gd name="connsiteY23" fmla="*/ 1814444 h 3429000"/>
                  <a:gd name="connsiteX24" fmla="*/ 1974706 w 2104246"/>
                  <a:gd name="connsiteY24" fmla="*/ 1927860 h 3429000"/>
                  <a:gd name="connsiteX25" fmla="*/ 2104246 w 2104246"/>
                  <a:gd name="connsiteY25" fmla="*/ 2019300 h 3429000"/>
                  <a:gd name="connsiteX26" fmla="*/ 2058526 w 2104246"/>
                  <a:gd name="connsiteY26" fmla="*/ 2156460 h 3429000"/>
                  <a:gd name="connsiteX27" fmla="*/ 2073766 w 2104246"/>
                  <a:gd name="connsiteY27" fmla="*/ 2354580 h 3429000"/>
                  <a:gd name="connsiteX28" fmla="*/ 1997566 w 2104246"/>
                  <a:gd name="connsiteY28" fmla="*/ 2446020 h 3429000"/>
                  <a:gd name="connsiteX29" fmla="*/ 1982326 w 2104246"/>
                  <a:gd name="connsiteY29" fmla="*/ 2651760 h 3429000"/>
                  <a:gd name="connsiteX30" fmla="*/ 1928986 w 2104246"/>
                  <a:gd name="connsiteY30" fmla="*/ 2788920 h 3429000"/>
                  <a:gd name="connsiteX31" fmla="*/ 1852786 w 2104246"/>
                  <a:gd name="connsiteY31" fmla="*/ 2842260 h 3429000"/>
                  <a:gd name="connsiteX32" fmla="*/ 1791826 w 2104246"/>
                  <a:gd name="connsiteY32" fmla="*/ 3009900 h 3429000"/>
                  <a:gd name="connsiteX33" fmla="*/ 1547986 w 2104246"/>
                  <a:gd name="connsiteY33" fmla="*/ 3124200 h 3429000"/>
                  <a:gd name="connsiteX34" fmla="*/ 1410826 w 2104246"/>
                  <a:gd name="connsiteY34" fmla="*/ 3124200 h 3429000"/>
                  <a:gd name="connsiteX35" fmla="*/ 1182226 w 2104246"/>
                  <a:gd name="connsiteY35" fmla="*/ 3032760 h 3429000"/>
                  <a:gd name="connsiteX36" fmla="*/ 1098406 w 2104246"/>
                  <a:gd name="connsiteY36" fmla="*/ 3040380 h 3429000"/>
                  <a:gd name="connsiteX37" fmla="*/ 1037446 w 2104246"/>
                  <a:gd name="connsiteY37" fmla="*/ 3025140 h 3429000"/>
                  <a:gd name="connsiteX38" fmla="*/ 976486 w 2104246"/>
                  <a:gd name="connsiteY38" fmla="*/ 3078480 h 3429000"/>
                  <a:gd name="connsiteX39" fmla="*/ 1090786 w 2104246"/>
                  <a:gd name="connsiteY39" fmla="*/ 3131820 h 3429000"/>
                  <a:gd name="connsiteX40" fmla="*/ 1029826 w 2104246"/>
                  <a:gd name="connsiteY40" fmla="*/ 3238500 h 3429000"/>
                  <a:gd name="connsiteX41" fmla="*/ 976486 w 2104246"/>
                  <a:gd name="connsiteY41" fmla="*/ 3246120 h 3429000"/>
                  <a:gd name="connsiteX42" fmla="*/ 1006966 w 2104246"/>
                  <a:gd name="connsiteY42" fmla="*/ 3329940 h 3429000"/>
                  <a:gd name="connsiteX43" fmla="*/ 968866 w 2104246"/>
                  <a:gd name="connsiteY43" fmla="*/ 3352800 h 3429000"/>
                  <a:gd name="connsiteX44" fmla="*/ 785986 w 2104246"/>
                  <a:gd name="connsiteY44" fmla="*/ 3429000 h 3429000"/>
                  <a:gd name="connsiteX45" fmla="*/ 747886 w 2104246"/>
                  <a:gd name="connsiteY45" fmla="*/ 3345180 h 3429000"/>
                  <a:gd name="connsiteX46" fmla="*/ 778366 w 2104246"/>
                  <a:gd name="connsiteY46" fmla="*/ 3299460 h 3429000"/>
                  <a:gd name="connsiteX47" fmla="*/ 732646 w 2104246"/>
                  <a:gd name="connsiteY47" fmla="*/ 3268980 h 3429000"/>
                  <a:gd name="connsiteX48" fmla="*/ 732646 w 2104246"/>
                  <a:gd name="connsiteY48" fmla="*/ 3223260 h 3429000"/>
                  <a:gd name="connsiteX49" fmla="*/ 625966 w 2104246"/>
                  <a:gd name="connsiteY49" fmla="*/ 3185160 h 3429000"/>
                  <a:gd name="connsiteX50" fmla="*/ 526906 w 2104246"/>
                  <a:gd name="connsiteY50" fmla="*/ 3147060 h 3429000"/>
                  <a:gd name="connsiteX51" fmla="*/ 519286 w 2104246"/>
                  <a:gd name="connsiteY51" fmla="*/ 3048000 h 3429000"/>
                  <a:gd name="connsiteX52" fmla="*/ 397366 w 2104246"/>
                  <a:gd name="connsiteY52" fmla="*/ 3093720 h 3429000"/>
                  <a:gd name="connsiteX53" fmla="*/ 305926 w 2104246"/>
                  <a:gd name="connsiteY53" fmla="*/ 3025140 h 3429000"/>
                  <a:gd name="connsiteX54" fmla="*/ 344026 w 2104246"/>
                  <a:gd name="connsiteY54" fmla="*/ 2819400 h 3429000"/>
                  <a:gd name="connsiteX55" fmla="*/ 283066 w 2104246"/>
                  <a:gd name="connsiteY55" fmla="*/ 2750820 h 3429000"/>
                  <a:gd name="connsiteX56" fmla="*/ 252586 w 2104246"/>
                  <a:gd name="connsiteY56" fmla="*/ 2682240 h 3429000"/>
                  <a:gd name="connsiteX57" fmla="*/ 199246 w 2104246"/>
                  <a:gd name="connsiteY57" fmla="*/ 2659380 h 3429000"/>
                  <a:gd name="connsiteX58" fmla="*/ 229726 w 2104246"/>
                  <a:gd name="connsiteY58" fmla="*/ 2590800 h 3429000"/>
                  <a:gd name="connsiteX59" fmla="*/ 161146 w 2104246"/>
                  <a:gd name="connsiteY59" fmla="*/ 2453640 h 3429000"/>
                  <a:gd name="connsiteX60" fmla="*/ 214486 w 2104246"/>
                  <a:gd name="connsiteY60" fmla="*/ 2407920 h 3429000"/>
                  <a:gd name="connsiteX61" fmla="*/ 283066 w 2104246"/>
                  <a:gd name="connsiteY61" fmla="*/ 2065020 h 3429000"/>
                  <a:gd name="connsiteX62" fmla="*/ 184006 w 2104246"/>
                  <a:gd name="connsiteY62" fmla="*/ 1821180 h 3429000"/>
                  <a:gd name="connsiteX63" fmla="*/ 298306 w 2104246"/>
                  <a:gd name="connsiteY63" fmla="*/ 1584960 h 3429000"/>
                  <a:gd name="connsiteX64" fmla="*/ 184006 w 2104246"/>
                  <a:gd name="connsiteY64" fmla="*/ 1592580 h 3429000"/>
                  <a:gd name="connsiteX65" fmla="*/ 145906 w 2104246"/>
                  <a:gd name="connsiteY65" fmla="*/ 1485900 h 3429000"/>
                  <a:gd name="connsiteX66" fmla="*/ 1126 w 2104246"/>
                  <a:gd name="connsiteY66" fmla="*/ 1325880 h 3429000"/>
                  <a:gd name="connsiteX67" fmla="*/ 0 w 2104246"/>
                  <a:gd name="connsiteY67" fmla="*/ 1319876 h 3429000"/>
                  <a:gd name="connsiteX68" fmla="*/ 50714 w 2104246"/>
                  <a:gd name="connsiteY68" fmla="*/ 1203960 h 3429000"/>
                  <a:gd name="connsiteX69" fmla="*/ 119294 w 2104246"/>
                  <a:gd name="connsiteY69" fmla="*/ 1196340 h 3429000"/>
                  <a:gd name="connsiteX70" fmla="*/ 134534 w 2104246"/>
                  <a:gd name="connsiteY70" fmla="*/ 1082040 h 3429000"/>
                  <a:gd name="connsiteX71" fmla="*/ 248834 w 2104246"/>
                  <a:gd name="connsiteY71" fmla="*/ 1066800 h 3429000"/>
                  <a:gd name="connsiteX72" fmla="*/ 302174 w 2104246"/>
                  <a:gd name="connsiteY72" fmla="*/ 1188720 h 3429000"/>
                  <a:gd name="connsiteX73" fmla="*/ 355514 w 2104246"/>
                  <a:gd name="connsiteY73" fmla="*/ 1150620 h 3429000"/>
                  <a:gd name="connsiteX74" fmla="*/ 385994 w 2104246"/>
                  <a:gd name="connsiteY74" fmla="*/ 1036320 h 3429000"/>
                  <a:gd name="connsiteX75" fmla="*/ 424094 w 2104246"/>
                  <a:gd name="connsiteY75" fmla="*/ 1013460 h 3429000"/>
                  <a:gd name="connsiteX76" fmla="*/ 446954 w 2104246"/>
                  <a:gd name="connsiteY76" fmla="*/ 944880 h 3429000"/>
                  <a:gd name="connsiteX77" fmla="*/ 530774 w 2104246"/>
                  <a:gd name="connsiteY77" fmla="*/ 685800 h 3429000"/>
                  <a:gd name="connsiteX78" fmla="*/ 652694 w 2104246"/>
                  <a:gd name="connsiteY78" fmla="*/ 800100 h 3429000"/>
                  <a:gd name="connsiteX79" fmla="*/ 751754 w 2104246"/>
                  <a:gd name="connsiteY79" fmla="*/ 800100 h 3429000"/>
                  <a:gd name="connsiteX80" fmla="*/ 805094 w 2104246"/>
                  <a:gd name="connsiteY80" fmla="*/ 662940 h 3429000"/>
                  <a:gd name="connsiteX81" fmla="*/ 911774 w 2104246"/>
                  <a:gd name="connsiteY81" fmla="*/ 662940 h 3429000"/>
                  <a:gd name="connsiteX82" fmla="*/ 980354 w 2104246"/>
                  <a:gd name="connsiteY82" fmla="*/ 601980 h 3429000"/>
                  <a:gd name="connsiteX83" fmla="*/ 1048934 w 2104246"/>
                  <a:gd name="connsiteY83" fmla="*/ 647700 h 3429000"/>
                  <a:gd name="connsiteX84" fmla="*/ 1056554 w 2104246"/>
                  <a:gd name="connsiteY84" fmla="*/ 449580 h 3429000"/>
                  <a:gd name="connsiteX85" fmla="*/ 1231814 w 2104246"/>
                  <a:gd name="connsiteY85" fmla="*/ 533400 h 3429000"/>
                  <a:gd name="connsiteX86" fmla="*/ 1247054 w 2104246"/>
                  <a:gd name="connsiteY86" fmla="*/ 411480 h 3429000"/>
                  <a:gd name="connsiteX87" fmla="*/ 1208954 w 2104246"/>
                  <a:gd name="connsiteY87" fmla="*/ 182880 h 3429000"/>
                  <a:gd name="connsiteX88" fmla="*/ 1147994 w 2104246"/>
                  <a:gd name="connsiteY88" fmla="*/ 114300 h 3429000"/>
                  <a:gd name="connsiteX89" fmla="*/ 1186094 w 2104246"/>
                  <a:gd name="connsiteY89" fmla="*/ 15240 h 3429000"/>
                  <a:gd name="connsiteX90" fmla="*/ 1300394 w 2104246"/>
                  <a:gd name="connsiteY90" fmla="*/ 0 h 34290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</a:cxnLst>
                <a:rect l="l" t="t" r="r" b="b"/>
                <a:pathLst>
                  <a:path w="2104246" h="3429000">
                    <a:moveTo>
                      <a:pt x="1300394" y="0"/>
                    </a:moveTo>
                    <a:lnTo>
                      <a:pt x="1338494" y="76200"/>
                    </a:lnTo>
                    <a:lnTo>
                      <a:pt x="1521374" y="106680"/>
                    </a:lnTo>
                    <a:lnTo>
                      <a:pt x="1591594" y="143638"/>
                    </a:lnTo>
                    <a:lnTo>
                      <a:pt x="1586142" y="179070"/>
                    </a:lnTo>
                    <a:lnTo>
                      <a:pt x="1586142" y="283844"/>
                    </a:lnTo>
                    <a:lnTo>
                      <a:pt x="1671870" y="302896"/>
                    </a:lnTo>
                    <a:lnTo>
                      <a:pt x="1681394" y="388620"/>
                    </a:lnTo>
                    <a:lnTo>
                      <a:pt x="1671870" y="550544"/>
                    </a:lnTo>
                    <a:lnTo>
                      <a:pt x="1786170" y="569596"/>
                    </a:lnTo>
                    <a:lnTo>
                      <a:pt x="1824270" y="550544"/>
                    </a:lnTo>
                    <a:lnTo>
                      <a:pt x="1948094" y="712470"/>
                    </a:lnTo>
                    <a:lnTo>
                      <a:pt x="1919518" y="836296"/>
                    </a:lnTo>
                    <a:lnTo>
                      <a:pt x="1967142" y="960120"/>
                    </a:lnTo>
                    <a:lnTo>
                      <a:pt x="1976670" y="1045844"/>
                    </a:lnTo>
                    <a:lnTo>
                      <a:pt x="2090970" y="1207770"/>
                    </a:lnTo>
                    <a:lnTo>
                      <a:pt x="1986194" y="1274444"/>
                    </a:lnTo>
                    <a:lnTo>
                      <a:pt x="1976670" y="1350644"/>
                    </a:lnTo>
                    <a:lnTo>
                      <a:pt x="1929042" y="1541144"/>
                    </a:lnTo>
                    <a:lnTo>
                      <a:pt x="1919518" y="1626870"/>
                    </a:lnTo>
                    <a:lnTo>
                      <a:pt x="1890942" y="1684020"/>
                    </a:lnTo>
                    <a:lnTo>
                      <a:pt x="1890942" y="1731644"/>
                    </a:lnTo>
                    <a:lnTo>
                      <a:pt x="1976670" y="1817370"/>
                    </a:lnTo>
                    <a:lnTo>
                      <a:pt x="1983108" y="1814444"/>
                    </a:lnTo>
                    <a:lnTo>
                      <a:pt x="1974706" y="1927860"/>
                    </a:lnTo>
                    <a:lnTo>
                      <a:pt x="2104246" y="2019300"/>
                    </a:lnTo>
                    <a:lnTo>
                      <a:pt x="2058526" y="2156460"/>
                    </a:lnTo>
                    <a:lnTo>
                      <a:pt x="2073766" y="2354580"/>
                    </a:lnTo>
                    <a:lnTo>
                      <a:pt x="1997566" y="2446020"/>
                    </a:lnTo>
                    <a:lnTo>
                      <a:pt x="1982326" y="2651760"/>
                    </a:lnTo>
                    <a:lnTo>
                      <a:pt x="1928986" y="2788920"/>
                    </a:lnTo>
                    <a:lnTo>
                      <a:pt x="1852786" y="2842260"/>
                    </a:lnTo>
                    <a:lnTo>
                      <a:pt x="1791826" y="3009900"/>
                    </a:lnTo>
                    <a:lnTo>
                      <a:pt x="1547986" y="3124200"/>
                    </a:lnTo>
                    <a:lnTo>
                      <a:pt x="1410826" y="3124200"/>
                    </a:lnTo>
                    <a:lnTo>
                      <a:pt x="1182226" y="3032760"/>
                    </a:lnTo>
                    <a:lnTo>
                      <a:pt x="1098406" y="3040380"/>
                    </a:lnTo>
                    <a:lnTo>
                      <a:pt x="1037446" y="3025140"/>
                    </a:lnTo>
                    <a:lnTo>
                      <a:pt x="976486" y="3078480"/>
                    </a:lnTo>
                    <a:lnTo>
                      <a:pt x="1090786" y="3131820"/>
                    </a:lnTo>
                    <a:lnTo>
                      <a:pt x="1029826" y="3238500"/>
                    </a:lnTo>
                    <a:lnTo>
                      <a:pt x="976486" y="3246120"/>
                    </a:lnTo>
                    <a:lnTo>
                      <a:pt x="1006966" y="3329940"/>
                    </a:lnTo>
                    <a:lnTo>
                      <a:pt x="968866" y="3352800"/>
                    </a:lnTo>
                    <a:lnTo>
                      <a:pt x="785986" y="3429000"/>
                    </a:lnTo>
                    <a:lnTo>
                      <a:pt x="747886" y="3345180"/>
                    </a:lnTo>
                    <a:lnTo>
                      <a:pt x="778366" y="3299460"/>
                    </a:lnTo>
                    <a:lnTo>
                      <a:pt x="732646" y="3268980"/>
                    </a:lnTo>
                    <a:lnTo>
                      <a:pt x="732646" y="3223260"/>
                    </a:lnTo>
                    <a:lnTo>
                      <a:pt x="625966" y="3185160"/>
                    </a:lnTo>
                    <a:lnTo>
                      <a:pt x="526906" y="3147060"/>
                    </a:lnTo>
                    <a:lnTo>
                      <a:pt x="519286" y="3048000"/>
                    </a:lnTo>
                    <a:lnTo>
                      <a:pt x="397366" y="3093720"/>
                    </a:lnTo>
                    <a:lnTo>
                      <a:pt x="305926" y="3025140"/>
                    </a:lnTo>
                    <a:lnTo>
                      <a:pt x="344026" y="2819400"/>
                    </a:lnTo>
                    <a:lnTo>
                      <a:pt x="283066" y="2750820"/>
                    </a:lnTo>
                    <a:lnTo>
                      <a:pt x="252586" y="2682240"/>
                    </a:lnTo>
                    <a:lnTo>
                      <a:pt x="199246" y="2659380"/>
                    </a:lnTo>
                    <a:lnTo>
                      <a:pt x="229726" y="2590800"/>
                    </a:lnTo>
                    <a:lnTo>
                      <a:pt x="161146" y="2453640"/>
                    </a:lnTo>
                    <a:lnTo>
                      <a:pt x="214486" y="2407920"/>
                    </a:lnTo>
                    <a:lnTo>
                      <a:pt x="283066" y="2065020"/>
                    </a:lnTo>
                    <a:lnTo>
                      <a:pt x="184006" y="1821180"/>
                    </a:lnTo>
                    <a:lnTo>
                      <a:pt x="298306" y="1584960"/>
                    </a:lnTo>
                    <a:lnTo>
                      <a:pt x="184006" y="1592580"/>
                    </a:lnTo>
                    <a:lnTo>
                      <a:pt x="145906" y="1485900"/>
                    </a:lnTo>
                    <a:lnTo>
                      <a:pt x="1126" y="1325880"/>
                    </a:lnTo>
                    <a:lnTo>
                      <a:pt x="0" y="1319876"/>
                    </a:lnTo>
                    <a:lnTo>
                      <a:pt x="50714" y="1203960"/>
                    </a:lnTo>
                    <a:lnTo>
                      <a:pt x="119294" y="1196340"/>
                    </a:lnTo>
                    <a:lnTo>
                      <a:pt x="134534" y="1082040"/>
                    </a:lnTo>
                    <a:lnTo>
                      <a:pt x="248834" y="1066800"/>
                    </a:lnTo>
                    <a:lnTo>
                      <a:pt x="302174" y="1188720"/>
                    </a:lnTo>
                    <a:lnTo>
                      <a:pt x="355514" y="1150620"/>
                    </a:lnTo>
                    <a:lnTo>
                      <a:pt x="385994" y="1036320"/>
                    </a:lnTo>
                    <a:lnTo>
                      <a:pt x="424094" y="1013460"/>
                    </a:lnTo>
                    <a:lnTo>
                      <a:pt x="446954" y="944880"/>
                    </a:lnTo>
                    <a:lnTo>
                      <a:pt x="530774" y="685800"/>
                    </a:lnTo>
                    <a:lnTo>
                      <a:pt x="652694" y="800100"/>
                    </a:lnTo>
                    <a:lnTo>
                      <a:pt x="751754" y="800100"/>
                    </a:lnTo>
                    <a:lnTo>
                      <a:pt x="805094" y="662940"/>
                    </a:lnTo>
                    <a:lnTo>
                      <a:pt x="911774" y="662940"/>
                    </a:lnTo>
                    <a:lnTo>
                      <a:pt x="980354" y="601980"/>
                    </a:lnTo>
                    <a:lnTo>
                      <a:pt x="1048934" y="647700"/>
                    </a:lnTo>
                    <a:lnTo>
                      <a:pt x="1056554" y="449580"/>
                    </a:lnTo>
                    <a:lnTo>
                      <a:pt x="1231814" y="533400"/>
                    </a:lnTo>
                    <a:lnTo>
                      <a:pt x="1247054" y="411480"/>
                    </a:lnTo>
                    <a:lnTo>
                      <a:pt x="1208954" y="182880"/>
                    </a:lnTo>
                    <a:lnTo>
                      <a:pt x="1147994" y="114300"/>
                    </a:lnTo>
                    <a:lnTo>
                      <a:pt x="1186094" y="15240"/>
                    </a:lnTo>
                    <a:lnTo>
                      <a:pt x="1300394" y="0"/>
                    </a:lnTo>
                    <a:close/>
                  </a:path>
                </a:pathLst>
              </a:custGeom>
              <a:noFill/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6" name="正方形/長方形 475">
                <a:extLst>
                  <a:ext uri="{FF2B5EF4-FFF2-40B4-BE49-F238E27FC236}">
                    <a16:creationId xmlns:a16="http://schemas.microsoft.com/office/drawing/2014/main" id="{6E581F4F-7DC9-4287-888E-5F2D3EB9FBD1}"/>
                  </a:ext>
                </a:extLst>
              </p:cNvPr>
              <p:cNvSpPr/>
              <p:nvPr/>
            </p:nvSpPr>
            <p:spPr>
              <a:xfrm>
                <a:off x="29968413" y="29834290"/>
                <a:ext cx="896399" cy="369332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1800" b="1" spc="50" dirty="0">
                    <a:ln w="11430">
                      <a:noFill/>
                    </a:ln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滋　賀</a:t>
                </a:r>
              </a:p>
            </p:txBody>
          </p:sp>
        </p:grpSp>
        <p:sp>
          <p:nvSpPr>
            <p:cNvPr id="471" name="フリーフォーム: 図形 470">
              <a:extLst>
                <a:ext uri="{FF2B5EF4-FFF2-40B4-BE49-F238E27FC236}">
                  <a16:creationId xmlns:a16="http://schemas.microsoft.com/office/drawing/2014/main" id="{26C91374-AB5C-4B1D-A7E2-DAD92B670979}"/>
                </a:ext>
              </a:extLst>
            </p:cNvPr>
            <p:cNvSpPr/>
            <p:nvPr/>
          </p:nvSpPr>
          <p:spPr>
            <a:xfrm>
              <a:off x="29867550" y="30533556"/>
              <a:ext cx="216308" cy="371894"/>
            </a:xfrm>
            <a:custGeom>
              <a:avLst/>
              <a:gdLst>
                <a:gd name="connsiteX0" fmla="*/ 49174 w 216308"/>
                <a:gd name="connsiteY0" fmla="*/ 0 h 371894"/>
                <a:gd name="connsiteX1" fmla="*/ 97918 w 216308"/>
                <a:gd name="connsiteY1" fmla="*/ 24152 h 371894"/>
                <a:gd name="connsiteX2" fmla="*/ 108866 w 216308"/>
                <a:gd name="connsiteY2" fmla="*/ 18776 h 371894"/>
                <a:gd name="connsiteX3" fmla="*/ 142550 w 216308"/>
                <a:gd name="connsiteY3" fmla="*/ 86144 h 371894"/>
                <a:gd name="connsiteX4" fmla="*/ 177474 w 216308"/>
                <a:gd name="connsiteY4" fmla="*/ 162344 h 371894"/>
                <a:gd name="connsiteX5" fmla="*/ 193350 w 216308"/>
                <a:gd name="connsiteY5" fmla="*/ 171868 h 371894"/>
                <a:gd name="connsiteX6" fmla="*/ 216308 w 216308"/>
                <a:gd name="connsiteY6" fmla="*/ 312486 h 371894"/>
                <a:gd name="connsiteX7" fmla="*/ 215574 w 216308"/>
                <a:gd name="connsiteY7" fmla="*/ 311568 h 371894"/>
                <a:gd name="connsiteX8" fmla="*/ 193350 w 216308"/>
                <a:gd name="connsiteY8" fmla="*/ 371894 h 371894"/>
                <a:gd name="connsiteX9" fmla="*/ 129850 w 216308"/>
                <a:gd name="connsiteY9" fmla="*/ 362368 h 371894"/>
                <a:gd name="connsiteX10" fmla="*/ 76452 w 216308"/>
                <a:gd name="connsiteY10" fmla="*/ 314590 h 371894"/>
                <a:gd name="connsiteX11" fmla="*/ 62382 w 216308"/>
                <a:gd name="connsiteY11" fmla="*/ 253624 h 371894"/>
                <a:gd name="connsiteX12" fmla="*/ 33806 w 216308"/>
                <a:gd name="connsiteY12" fmla="*/ 241720 h 371894"/>
                <a:gd name="connsiteX13" fmla="*/ 28676 w 216308"/>
                <a:gd name="connsiteY13" fmla="*/ 205808 h 371894"/>
                <a:gd name="connsiteX14" fmla="*/ 49174 w 216308"/>
                <a:gd name="connsiteY14" fmla="*/ 195380 h 371894"/>
                <a:gd name="connsiteX15" fmla="*/ 0 w 216308"/>
                <a:gd name="connsiteY15" fmla="*/ 134134 h 371894"/>
                <a:gd name="connsiteX16" fmla="*/ 12510 w 216308"/>
                <a:gd name="connsiteY16" fmla="*/ 12076 h 371894"/>
                <a:gd name="connsiteX17" fmla="*/ 49174 w 216308"/>
                <a:gd name="connsiteY17" fmla="*/ 0 h 3718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216308" h="371894">
                  <a:moveTo>
                    <a:pt x="49174" y="0"/>
                  </a:moveTo>
                  <a:lnTo>
                    <a:pt x="97918" y="24152"/>
                  </a:lnTo>
                  <a:lnTo>
                    <a:pt x="108866" y="18776"/>
                  </a:lnTo>
                  <a:lnTo>
                    <a:pt x="142550" y="86144"/>
                  </a:lnTo>
                  <a:lnTo>
                    <a:pt x="177474" y="162344"/>
                  </a:lnTo>
                  <a:lnTo>
                    <a:pt x="193350" y="171868"/>
                  </a:lnTo>
                  <a:lnTo>
                    <a:pt x="216308" y="312486"/>
                  </a:lnTo>
                  <a:lnTo>
                    <a:pt x="215574" y="311568"/>
                  </a:lnTo>
                  <a:lnTo>
                    <a:pt x="193350" y="371894"/>
                  </a:lnTo>
                  <a:lnTo>
                    <a:pt x="129850" y="362368"/>
                  </a:lnTo>
                  <a:lnTo>
                    <a:pt x="76452" y="314590"/>
                  </a:lnTo>
                  <a:lnTo>
                    <a:pt x="62382" y="253624"/>
                  </a:lnTo>
                  <a:lnTo>
                    <a:pt x="33806" y="241720"/>
                  </a:lnTo>
                  <a:lnTo>
                    <a:pt x="28676" y="205808"/>
                  </a:lnTo>
                  <a:lnTo>
                    <a:pt x="49174" y="195380"/>
                  </a:lnTo>
                  <a:lnTo>
                    <a:pt x="0" y="134134"/>
                  </a:lnTo>
                  <a:lnTo>
                    <a:pt x="12510" y="12076"/>
                  </a:lnTo>
                  <a:lnTo>
                    <a:pt x="49174" y="0"/>
                  </a:lnTo>
                  <a:close/>
                </a:path>
              </a:pathLst>
            </a:custGeom>
            <a:solidFill>
              <a:schemeClr val="bg1"/>
            </a:solidFill>
            <a:ln w="317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72" name="フリーフォーム: 図形 471">
              <a:extLst>
                <a:ext uri="{FF2B5EF4-FFF2-40B4-BE49-F238E27FC236}">
                  <a16:creationId xmlns:a16="http://schemas.microsoft.com/office/drawing/2014/main" id="{F4C38C88-BB08-4B99-910B-56D68310657F}"/>
                </a:ext>
              </a:extLst>
            </p:cNvPr>
            <p:cNvSpPr/>
            <p:nvPr/>
          </p:nvSpPr>
          <p:spPr>
            <a:xfrm>
              <a:off x="29782140" y="30692274"/>
              <a:ext cx="262884" cy="454476"/>
            </a:xfrm>
            <a:custGeom>
              <a:avLst/>
              <a:gdLst>
                <a:gd name="connsiteX0" fmla="*/ 73332 w 262884"/>
                <a:gd name="connsiteY0" fmla="*/ 0 h 454476"/>
                <a:gd name="connsiteX1" fmla="*/ 109998 w 262884"/>
                <a:gd name="connsiteY1" fmla="*/ 49170 h 454476"/>
                <a:gd name="connsiteX2" fmla="*/ 114086 w 262884"/>
                <a:gd name="connsiteY2" fmla="*/ 47090 h 454476"/>
                <a:gd name="connsiteX3" fmla="*/ 119216 w 262884"/>
                <a:gd name="connsiteY3" fmla="*/ 83002 h 454476"/>
                <a:gd name="connsiteX4" fmla="*/ 147792 w 262884"/>
                <a:gd name="connsiteY4" fmla="*/ 94906 h 454476"/>
                <a:gd name="connsiteX5" fmla="*/ 161862 w 262884"/>
                <a:gd name="connsiteY5" fmla="*/ 155872 h 454476"/>
                <a:gd name="connsiteX6" fmla="*/ 154936 w 262884"/>
                <a:gd name="connsiteY6" fmla="*/ 149676 h 454476"/>
                <a:gd name="connsiteX7" fmla="*/ 139060 w 262884"/>
                <a:gd name="connsiteY7" fmla="*/ 197302 h 454476"/>
                <a:gd name="connsiteX8" fmla="*/ 164460 w 262884"/>
                <a:gd name="connsiteY8" fmla="*/ 229050 h 454476"/>
                <a:gd name="connsiteX9" fmla="*/ 161284 w 262884"/>
                <a:gd name="connsiteY9" fmla="*/ 279850 h 454476"/>
                <a:gd name="connsiteX10" fmla="*/ 262884 w 262884"/>
                <a:gd name="connsiteY10" fmla="*/ 359226 h 454476"/>
                <a:gd name="connsiteX11" fmla="*/ 231136 w 262884"/>
                <a:gd name="connsiteY11" fmla="*/ 394150 h 454476"/>
                <a:gd name="connsiteX12" fmla="*/ 234154 w 262884"/>
                <a:gd name="connsiteY12" fmla="*/ 424346 h 454476"/>
                <a:gd name="connsiteX13" fmla="*/ 208910 w 262884"/>
                <a:gd name="connsiteY13" fmla="*/ 441776 h 454476"/>
                <a:gd name="connsiteX14" fmla="*/ 164460 w 262884"/>
                <a:gd name="connsiteY14" fmla="*/ 410026 h 454476"/>
                <a:gd name="connsiteX15" fmla="*/ 116836 w 262884"/>
                <a:gd name="connsiteY15" fmla="*/ 454476 h 454476"/>
                <a:gd name="connsiteX16" fmla="*/ 53336 w 262884"/>
                <a:gd name="connsiteY16" fmla="*/ 362402 h 454476"/>
                <a:gd name="connsiteX17" fmla="*/ 0 w 262884"/>
                <a:gd name="connsiteY17" fmla="*/ 362402 h 454476"/>
                <a:gd name="connsiteX18" fmla="*/ 0 w 262884"/>
                <a:gd name="connsiteY18" fmla="*/ 317870 h 454476"/>
                <a:gd name="connsiteX19" fmla="*/ 0 w 262884"/>
                <a:gd name="connsiteY19" fmla="*/ 269134 h 454476"/>
                <a:gd name="connsiteX20" fmla="*/ 24588 w 262884"/>
                <a:gd name="connsiteY20" fmla="*/ 244550 h 454476"/>
                <a:gd name="connsiteX21" fmla="*/ 24588 w 262884"/>
                <a:gd name="connsiteY21" fmla="*/ 219966 h 454476"/>
                <a:gd name="connsiteX22" fmla="*/ 0 w 262884"/>
                <a:gd name="connsiteY22" fmla="*/ 159152 h 454476"/>
                <a:gd name="connsiteX23" fmla="*/ 24588 w 262884"/>
                <a:gd name="connsiteY23" fmla="*/ 134568 h 454476"/>
                <a:gd name="connsiteX24" fmla="*/ 24588 w 262884"/>
                <a:gd name="connsiteY24" fmla="*/ 109982 h 454476"/>
                <a:gd name="connsiteX25" fmla="*/ 61254 w 262884"/>
                <a:gd name="connsiteY25" fmla="*/ 97906 h 454476"/>
                <a:gd name="connsiteX26" fmla="*/ 73332 w 262884"/>
                <a:gd name="connsiteY26" fmla="*/ 61246 h 454476"/>
                <a:gd name="connsiteX27" fmla="*/ 73332 w 262884"/>
                <a:gd name="connsiteY27" fmla="*/ 0 h 4544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</a:cxnLst>
              <a:rect l="l" t="t" r="r" b="b"/>
              <a:pathLst>
                <a:path w="262884" h="454476">
                  <a:moveTo>
                    <a:pt x="73332" y="0"/>
                  </a:moveTo>
                  <a:lnTo>
                    <a:pt x="109998" y="49170"/>
                  </a:lnTo>
                  <a:lnTo>
                    <a:pt x="114086" y="47090"/>
                  </a:lnTo>
                  <a:lnTo>
                    <a:pt x="119216" y="83002"/>
                  </a:lnTo>
                  <a:lnTo>
                    <a:pt x="147792" y="94906"/>
                  </a:lnTo>
                  <a:lnTo>
                    <a:pt x="161862" y="155872"/>
                  </a:lnTo>
                  <a:lnTo>
                    <a:pt x="154936" y="149676"/>
                  </a:lnTo>
                  <a:lnTo>
                    <a:pt x="139060" y="197302"/>
                  </a:lnTo>
                  <a:lnTo>
                    <a:pt x="164460" y="229050"/>
                  </a:lnTo>
                  <a:lnTo>
                    <a:pt x="161284" y="279850"/>
                  </a:lnTo>
                  <a:lnTo>
                    <a:pt x="262884" y="359226"/>
                  </a:lnTo>
                  <a:lnTo>
                    <a:pt x="231136" y="394150"/>
                  </a:lnTo>
                  <a:lnTo>
                    <a:pt x="234154" y="424346"/>
                  </a:lnTo>
                  <a:lnTo>
                    <a:pt x="208910" y="441776"/>
                  </a:lnTo>
                  <a:lnTo>
                    <a:pt x="164460" y="410026"/>
                  </a:lnTo>
                  <a:lnTo>
                    <a:pt x="116836" y="454476"/>
                  </a:lnTo>
                  <a:lnTo>
                    <a:pt x="53336" y="362402"/>
                  </a:lnTo>
                  <a:lnTo>
                    <a:pt x="0" y="362402"/>
                  </a:lnTo>
                  <a:lnTo>
                    <a:pt x="0" y="317870"/>
                  </a:lnTo>
                  <a:lnTo>
                    <a:pt x="0" y="269134"/>
                  </a:lnTo>
                  <a:lnTo>
                    <a:pt x="24588" y="244550"/>
                  </a:lnTo>
                  <a:lnTo>
                    <a:pt x="24588" y="219966"/>
                  </a:lnTo>
                  <a:lnTo>
                    <a:pt x="0" y="159152"/>
                  </a:lnTo>
                  <a:lnTo>
                    <a:pt x="24588" y="134568"/>
                  </a:lnTo>
                  <a:lnTo>
                    <a:pt x="24588" y="109982"/>
                  </a:lnTo>
                  <a:lnTo>
                    <a:pt x="61254" y="97906"/>
                  </a:lnTo>
                  <a:lnTo>
                    <a:pt x="73332" y="61246"/>
                  </a:lnTo>
                  <a:lnTo>
                    <a:pt x="73332" y="0"/>
                  </a:lnTo>
                  <a:close/>
                </a:path>
              </a:pathLst>
            </a:custGeom>
            <a:solidFill>
              <a:schemeClr val="bg1"/>
            </a:solidFill>
            <a:ln w="317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494" name="グループ化 493">
            <a:extLst>
              <a:ext uri="{FF2B5EF4-FFF2-40B4-BE49-F238E27FC236}">
                <a16:creationId xmlns:a16="http://schemas.microsoft.com/office/drawing/2014/main" id="{AC2BADCA-918C-4DE9-8A68-21E7C2279E23}"/>
              </a:ext>
            </a:extLst>
          </p:cNvPr>
          <p:cNvGrpSpPr/>
          <p:nvPr/>
        </p:nvGrpSpPr>
        <p:grpSpPr>
          <a:xfrm>
            <a:off x="4031408" y="4923288"/>
            <a:ext cx="2007426" cy="2888770"/>
            <a:chOff x="27286710" y="30848782"/>
            <a:chExt cx="2007426" cy="2888770"/>
          </a:xfrm>
        </p:grpSpPr>
        <p:grpSp>
          <p:nvGrpSpPr>
            <p:cNvPr id="495" name="グループ化 494">
              <a:extLst>
                <a:ext uri="{FF2B5EF4-FFF2-40B4-BE49-F238E27FC236}">
                  <a16:creationId xmlns:a16="http://schemas.microsoft.com/office/drawing/2014/main" id="{C6A361AC-A76E-4579-9D02-5E56DEF5B792}"/>
                </a:ext>
              </a:extLst>
            </p:cNvPr>
            <p:cNvGrpSpPr/>
            <p:nvPr/>
          </p:nvGrpSpPr>
          <p:grpSpPr>
            <a:xfrm>
              <a:off x="28306915" y="32496764"/>
              <a:ext cx="493730" cy="665736"/>
              <a:chOff x="29629826" y="32500222"/>
              <a:chExt cx="493730" cy="665736"/>
            </a:xfrm>
            <a:solidFill>
              <a:schemeClr val="accent5">
                <a:lumMod val="20000"/>
                <a:lumOff val="80000"/>
              </a:schemeClr>
            </a:solidFill>
          </p:grpSpPr>
          <p:sp>
            <p:nvSpPr>
              <p:cNvPr id="568" name="フリーフォーム: 図形 567">
                <a:extLst>
                  <a:ext uri="{FF2B5EF4-FFF2-40B4-BE49-F238E27FC236}">
                    <a16:creationId xmlns:a16="http://schemas.microsoft.com/office/drawing/2014/main" id="{19FDE7C5-4105-4E77-B59C-D0C812714229}"/>
                  </a:ext>
                </a:extLst>
              </p:cNvPr>
              <p:cNvSpPr/>
              <p:nvPr/>
            </p:nvSpPr>
            <p:spPr>
              <a:xfrm>
                <a:off x="29629826" y="32500222"/>
                <a:ext cx="226046" cy="206246"/>
              </a:xfrm>
              <a:custGeom>
                <a:avLst/>
                <a:gdLst>
                  <a:gd name="connsiteX0" fmla="*/ 0 w 226046"/>
                  <a:gd name="connsiteY0" fmla="*/ 0 h 206246"/>
                  <a:gd name="connsiteX1" fmla="*/ 208552 w 226046"/>
                  <a:gd name="connsiteY1" fmla="*/ 60990 h 206246"/>
                  <a:gd name="connsiteX2" fmla="*/ 220460 w 226046"/>
                  <a:gd name="connsiteY2" fmla="*/ 80042 h 206246"/>
                  <a:gd name="connsiteX3" fmla="*/ 226046 w 226046"/>
                  <a:gd name="connsiteY3" fmla="*/ 78076 h 206246"/>
                  <a:gd name="connsiteX4" fmla="*/ 200094 w 226046"/>
                  <a:gd name="connsiteY4" fmla="*/ 170528 h 206246"/>
                  <a:gd name="connsiteX5" fmla="*/ 173898 w 226046"/>
                  <a:gd name="connsiteY5" fmla="*/ 206246 h 206246"/>
                  <a:gd name="connsiteX6" fmla="*/ 119130 w 226046"/>
                  <a:gd name="connsiteY6" fmla="*/ 196722 h 206246"/>
                  <a:gd name="connsiteX7" fmla="*/ 97698 w 226046"/>
                  <a:gd name="connsiteY7" fmla="*/ 163384 h 206246"/>
                  <a:gd name="connsiteX8" fmla="*/ 58086 w 226046"/>
                  <a:gd name="connsiteY8" fmla="*/ 137636 h 206246"/>
                  <a:gd name="connsiteX9" fmla="*/ 58532 w 226046"/>
                  <a:gd name="connsiteY9" fmla="*/ 137190 h 206246"/>
                  <a:gd name="connsiteX10" fmla="*/ 58532 w 226046"/>
                  <a:gd name="connsiteY10" fmla="*/ 84802 h 206246"/>
                  <a:gd name="connsiteX11" fmla="*/ 6148 w 226046"/>
                  <a:gd name="connsiteY11" fmla="*/ 60990 h 206246"/>
                  <a:gd name="connsiteX12" fmla="*/ 6148 w 226046"/>
                  <a:gd name="connsiteY12" fmla="*/ 27654 h 206246"/>
                  <a:gd name="connsiteX13" fmla="*/ 0 w 226046"/>
                  <a:gd name="connsiteY13" fmla="*/ 0 h 2062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226046" h="206246">
                    <a:moveTo>
                      <a:pt x="0" y="0"/>
                    </a:moveTo>
                    <a:lnTo>
                      <a:pt x="208552" y="60990"/>
                    </a:lnTo>
                    <a:lnTo>
                      <a:pt x="220460" y="80042"/>
                    </a:lnTo>
                    <a:lnTo>
                      <a:pt x="226046" y="78076"/>
                    </a:lnTo>
                    <a:lnTo>
                      <a:pt x="200094" y="170528"/>
                    </a:lnTo>
                    <a:lnTo>
                      <a:pt x="173898" y="206246"/>
                    </a:lnTo>
                    <a:lnTo>
                      <a:pt x="119130" y="196722"/>
                    </a:lnTo>
                    <a:lnTo>
                      <a:pt x="97698" y="163384"/>
                    </a:lnTo>
                    <a:lnTo>
                      <a:pt x="58086" y="137636"/>
                    </a:lnTo>
                    <a:lnTo>
                      <a:pt x="58532" y="137190"/>
                    </a:lnTo>
                    <a:lnTo>
                      <a:pt x="58532" y="84802"/>
                    </a:lnTo>
                    <a:lnTo>
                      <a:pt x="6148" y="60990"/>
                    </a:lnTo>
                    <a:lnTo>
                      <a:pt x="6148" y="27654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  <a:prstDash val="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69" name="フリーフォーム: 図形 568">
                <a:extLst>
                  <a:ext uri="{FF2B5EF4-FFF2-40B4-BE49-F238E27FC236}">
                    <a16:creationId xmlns:a16="http://schemas.microsoft.com/office/drawing/2014/main" id="{CE190567-B65D-4A54-8A5D-3478A11B62B9}"/>
                  </a:ext>
                </a:extLst>
              </p:cNvPr>
              <p:cNvSpPr/>
              <p:nvPr/>
            </p:nvSpPr>
            <p:spPr>
              <a:xfrm>
                <a:off x="29716240" y="32842200"/>
                <a:ext cx="267394" cy="323758"/>
              </a:xfrm>
              <a:custGeom>
                <a:avLst/>
                <a:gdLst>
                  <a:gd name="connsiteX0" fmla="*/ 113680 w 267394"/>
                  <a:gd name="connsiteY0" fmla="*/ 0 h 323758"/>
                  <a:gd name="connsiteX1" fmla="*/ 142254 w 267394"/>
                  <a:gd name="connsiteY1" fmla="*/ 19050 h 323758"/>
                  <a:gd name="connsiteX2" fmla="*/ 173210 w 267394"/>
                  <a:gd name="connsiteY2" fmla="*/ 28576 h 323758"/>
                  <a:gd name="connsiteX3" fmla="*/ 201784 w 267394"/>
                  <a:gd name="connsiteY3" fmla="*/ 35720 h 323758"/>
                  <a:gd name="connsiteX4" fmla="*/ 241198 w 267394"/>
                  <a:gd name="connsiteY4" fmla="*/ 57616 h 323758"/>
                  <a:gd name="connsiteX5" fmla="*/ 250726 w 267394"/>
                  <a:gd name="connsiteY5" fmla="*/ 83344 h 323758"/>
                  <a:gd name="connsiteX6" fmla="*/ 231676 w 267394"/>
                  <a:gd name="connsiteY6" fmla="*/ 104776 h 323758"/>
                  <a:gd name="connsiteX7" fmla="*/ 255490 w 267394"/>
                  <a:gd name="connsiteY7" fmla="*/ 178594 h 323758"/>
                  <a:gd name="connsiteX8" fmla="*/ 267394 w 267394"/>
                  <a:gd name="connsiteY8" fmla="*/ 189616 h 323758"/>
                  <a:gd name="connsiteX9" fmla="*/ 267394 w 267394"/>
                  <a:gd name="connsiteY9" fmla="*/ 219076 h 323758"/>
                  <a:gd name="connsiteX10" fmla="*/ 195958 w 267394"/>
                  <a:gd name="connsiteY10" fmla="*/ 283368 h 323758"/>
                  <a:gd name="connsiteX11" fmla="*/ 193576 w 267394"/>
                  <a:gd name="connsiteY11" fmla="*/ 314324 h 323758"/>
                  <a:gd name="connsiteX12" fmla="*/ 200652 w 267394"/>
                  <a:gd name="connsiteY12" fmla="*/ 323758 h 323758"/>
                  <a:gd name="connsiteX13" fmla="*/ 134046 w 267394"/>
                  <a:gd name="connsiteY13" fmla="*/ 309564 h 323758"/>
                  <a:gd name="connsiteX14" fmla="*/ 107850 w 267394"/>
                  <a:gd name="connsiteY14" fmla="*/ 230980 h 323758"/>
                  <a:gd name="connsiteX15" fmla="*/ 64990 w 267394"/>
                  <a:gd name="connsiteY15" fmla="*/ 195264 h 323758"/>
                  <a:gd name="connsiteX16" fmla="*/ 34034 w 267394"/>
                  <a:gd name="connsiteY16" fmla="*/ 133350 h 323758"/>
                  <a:gd name="connsiteX17" fmla="*/ 24508 w 267394"/>
                  <a:gd name="connsiteY17" fmla="*/ 76200 h 323758"/>
                  <a:gd name="connsiteX18" fmla="*/ 3076 w 267394"/>
                  <a:gd name="connsiteY18" fmla="*/ 26194 h 323758"/>
                  <a:gd name="connsiteX19" fmla="*/ 0 w 267394"/>
                  <a:gd name="connsiteY19" fmla="*/ 23812 h 323758"/>
                  <a:gd name="connsiteX20" fmla="*/ 70816 w 267394"/>
                  <a:gd name="connsiteY20" fmla="*/ 23812 h 323758"/>
                  <a:gd name="connsiteX21" fmla="*/ 113680 w 267394"/>
                  <a:gd name="connsiteY21" fmla="*/ 0 h 3237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</a:cxnLst>
                <a:rect l="l" t="t" r="r" b="b"/>
                <a:pathLst>
                  <a:path w="267394" h="323758">
                    <a:moveTo>
                      <a:pt x="113680" y="0"/>
                    </a:moveTo>
                    <a:lnTo>
                      <a:pt x="142254" y="19050"/>
                    </a:lnTo>
                    <a:lnTo>
                      <a:pt x="173210" y="28576"/>
                    </a:lnTo>
                    <a:lnTo>
                      <a:pt x="201784" y="35720"/>
                    </a:lnTo>
                    <a:lnTo>
                      <a:pt x="241198" y="57616"/>
                    </a:lnTo>
                    <a:lnTo>
                      <a:pt x="250726" y="83344"/>
                    </a:lnTo>
                    <a:lnTo>
                      <a:pt x="231676" y="104776"/>
                    </a:lnTo>
                    <a:lnTo>
                      <a:pt x="255490" y="178594"/>
                    </a:lnTo>
                    <a:lnTo>
                      <a:pt x="267394" y="189616"/>
                    </a:lnTo>
                    <a:lnTo>
                      <a:pt x="267394" y="219076"/>
                    </a:lnTo>
                    <a:lnTo>
                      <a:pt x="195958" y="283368"/>
                    </a:lnTo>
                    <a:lnTo>
                      <a:pt x="193576" y="314324"/>
                    </a:lnTo>
                    <a:lnTo>
                      <a:pt x="200652" y="323758"/>
                    </a:lnTo>
                    <a:lnTo>
                      <a:pt x="134046" y="309564"/>
                    </a:lnTo>
                    <a:lnTo>
                      <a:pt x="107850" y="230980"/>
                    </a:lnTo>
                    <a:lnTo>
                      <a:pt x="64990" y="195264"/>
                    </a:lnTo>
                    <a:lnTo>
                      <a:pt x="34034" y="133350"/>
                    </a:lnTo>
                    <a:lnTo>
                      <a:pt x="24508" y="76200"/>
                    </a:lnTo>
                    <a:lnTo>
                      <a:pt x="3076" y="26194"/>
                    </a:lnTo>
                    <a:lnTo>
                      <a:pt x="0" y="23812"/>
                    </a:lnTo>
                    <a:lnTo>
                      <a:pt x="70816" y="23812"/>
                    </a:lnTo>
                    <a:lnTo>
                      <a:pt x="113680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  <a:prstDash val="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70" name="フリーフォーム: 図形 569">
                <a:extLst>
                  <a:ext uri="{FF2B5EF4-FFF2-40B4-BE49-F238E27FC236}">
                    <a16:creationId xmlns:a16="http://schemas.microsoft.com/office/drawing/2014/main" id="{3B124D1A-A39B-4A29-B24B-457503F5DA83}"/>
                  </a:ext>
                </a:extLst>
              </p:cNvPr>
              <p:cNvSpPr/>
              <p:nvPr/>
            </p:nvSpPr>
            <p:spPr>
              <a:xfrm>
                <a:off x="29815898" y="32559584"/>
                <a:ext cx="170184" cy="182604"/>
              </a:xfrm>
              <a:custGeom>
                <a:avLst/>
                <a:gdLst>
                  <a:gd name="connsiteX0" fmla="*/ 93162 w 170184"/>
                  <a:gd name="connsiteY0" fmla="*/ 0 h 182604"/>
                  <a:gd name="connsiteX1" fmla="*/ 96300 w 170184"/>
                  <a:gd name="connsiteY1" fmla="*/ 61160 h 182604"/>
                  <a:gd name="connsiteX2" fmla="*/ 124876 w 170184"/>
                  <a:gd name="connsiteY2" fmla="*/ 65922 h 182604"/>
                  <a:gd name="connsiteX3" fmla="*/ 141544 w 170184"/>
                  <a:gd name="connsiteY3" fmla="*/ 89736 h 182604"/>
                  <a:gd name="connsiteX4" fmla="*/ 162976 w 170184"/>
                  <a:gd name="connsiteY4" fmla="*/ 101640 h 182604"/>
                  <a:gd name="connsiteX5" fmla="*/ 170184 w 170184"/>
                  <a:gd name="connsiteY5" fmla="*/ 117086 h 182604"/>
                  <a:gd name="connsiteX6" fmla="*/ 23546 w 170184"/>
                  <a:gd name="connsiteY6" fmla="*/ 182604 h 182604"/>
                  <a:gd name="connsiteX7" fmla="*/ 0 w 170184"/>
                  <a:gd name="connsiteY7" fmla="*/ 130284 h 182604"/>
                  <a:gd name="connsiteX8" fmla="*/ 14022 w 170184"/>
                  <a:gd name="connsiteY8" fmla="*/ 111166 h 182604"/>
                  <a:gd name="connsiteX9" fmla="*/ 39974 w 170184"/>
                  <a:gd name="connsiteY9" fmla="*/ 18714 h 182604"/>
                  <a:gd name="connsiteX10" fmla="*/ 93162 w 170184"/>
                  <a:gd name="connsiteY10" fmla="*/ 0 h 1826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70184" h="182604">
                    <a:moveTo>
                      <a:pt x="93162" y="0"/>
                    </a:moveTo>
                    <a:lnTo>
                      <a:pt x="96300" y="61160"/>
                    </a:lnTo>
                    <a:lnTo>
                      <a:pt x="124876" y="65922"/>
                    </a:lnTo>
                    <a:lnTo>
                      <a:pt x="141544" y="89736"/>
                    </a:lnTo>
                    <a:lnTo>
                      <a:pt x="162976" y="101640"/>
                    </a:lnTo>
                    <a:lnTo>
                      <a:pt x="170184" y="117086"/>
                    </a:lnTo>
                    <a:lnTo>
                      <a:pt x="23546" y="182604"/>
                    </a:lnTo>
                    <a:lnTo>
                      <a:pt x="0" y="130284"/>
                    </a:lnTo>
                    <a:lnTo>
                      <a:pt x="14022" y="111166"/>
                    </a:lnTo>
                    <a:lnTo>
                      <a:pt x="39974" y="18714"/>
                    </a:lnTo>
                    <a:lnTo>
                      <a:pt x="93162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  <a:prstDash val="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71" name="フリーフォーム: 図形 570">
                <a:extLst>
                  <a:ext uri="{FF2B5EF4-FFF2-40B4-BE49-F238E27FC236}">
                    <a16:creationId xmlns:a16="http://schemas.microsoft.com/office/drawing/2014/main" id="{5F198ABB-2D8D-4445-8D5E-245B59697F0F}"/>
                  </a:ext>
                </a:extLst>
              </p:cNvPr>
              <p:cNvSpPr/>
              <p:nvPr/>
            </p:nvSpPr>
            <p:spPr>
              <a:xfrm>
                <a:off x="29965650" y="32677752"/>
                <a:ext cx="157906" cy="193024"/>
              </a:xfrm>
              <a:custGeom>
                <a:avLst/>
                <a:gdLst>
                  <a:gd name="connsiteX0" fmla="*/ 20938 w 157906"/>
                  <a:gd name="connsiteY0" fmla="*/ 0 h 193024"/>
                  <a:gd name="connsiteX1" fmla="*/ 29892 w 157906"/>
                  <a:gd name="connsiteY1" fmla="*/ 19192 h 193024"/>
                  <a:gd name="connsiteX2" fmla="*/ 51324 w 157906"/>
                  <a:gd name="connsiteY2" fmla="*/ 26336 h 193024"/>
                  <a:gd name="connsiteX3" fmla="*/ 65610 w 157906"/>
                  <a:gd name="connsiteY3" fmla="*/ 12048 h 193024"/>
                  <a:gd name="connsiteX4" fmla="*/ 84660 w 157906"/>
                  <a:gd name="connsiteY4" fmla="*/ 12048 h 193024"/>
                  <a:gd name="connsiteX5" fmla="*/ 85312 w 157906"/>
                  <a:gd name="connsiteY5" fmla="*/ 8896 h 193024"/>
                  <a:gd name="connsiteX6" fmla="*/ 87040 w 157906"/>
                  <a:gd name="connsiteY6" fmla="*/ 12048 h 193024"/>
                  <a:gd name="connsiteX7" fmla="*/ 89424 w 157906"/>
                  <a:gd name="connsiteY7" fmla="*/ 52528 h 193024"/>
                  <a:gd name="connsiteX8" fmla="*/ 115616 w 157906"/>
                  <a:gd name="connsiteY8" fmla="*/ 64436 h 193024"/>
                  <a:gd name="connsiteX9" fmla="*/ 125140 w 157906"/>
                  <a:gd name="connsiteY9" fmla="*/ 100154 h 193024"/>
                  <a:gd name="connsiteX10" fmla="*/ 157906 w 157906"/>
                  <a:gd name="connsiteY10" fmla="*/ 118358 h 193024"/>
                  <a:gd name="connsiteX11" fmla="*/ 129904 w 157906"/>
                  <a:gd name="connsiteY11" fmla="*/ 193024 h 193024"/>
                  <a:gd name="connsiteX12" fmla="*/ 82830 w 157906"/>
                  <a:gd name="connsiteY12" fmla="*/ 184056 h 193024"/>
                  <a:gd name="connsiteX13" fmla="*/ 75136 w 157906"/>
                  <a:gd name="connsiteY13" fmla="*/ 143016 h 193024"/>
                  <a:gd name="connsiteX14" fmla="*/ 60848 w 157906"/>
                  <a:gd name="connsiteY14" fmla="*/ 126348 h 193024"/>
                  <a:gd name="connsiteX15" fmla="*/ 57150 w 157906"/>
                  <a:gd name="connsiteY15" fmla="*/ 132062 h 193024"/>
                  <a:gd name="connsiteX16" fmla="*/ 57150 w 157906"/>
                  <a:gd name="connsiteY16" fmla="*/ 128728 h 193024"/>
                  <a:gd name="connsiteX17" fmla="*/ 38100 w 157906"/>
                  <a:gd name="connsiteY17" fmla="*/ 100154 h 193024"/>
                  <a:gd name="connsiteX18" fmla="*/ 0 w 157906"/>
                  <a:gd name="connsiteY18" fmla="*/ 93012 h 193024"/>
                  <a:gd name="connsiteX19" fmla="*/ 9526 w 157906"/>
                  <a:gd name="connsiteY19" fmla="*/ 19192 h 193024"/>
                  <a:gd name="connsiteX20" fmla="*/ 20938 w 157906"/>
                  <a:gd name="connsiteY20" fmla="*/ 0 h 19302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</a:cxnLst>
                <a:rect l="l" t="t" r="r" b="b"/>
                <a:pathLst>
                  <a:path w="157906" h="193024">
                    <a:moveTo>
                      <a:pt x="20938" y="0"/>
                    </a:moveTo>
                    <a:lnTo>
                      <a:pt x="29892" y="19192"/>
                    </a:lnTo>
                    <a:lnTo>
                      <a:pt x="51324" y="26336"/>
                    </a:lnTo>
                    <a:lnTo>
                      <a:pt x="65610" y="12048"/>
                    </a:lnTo>
                    <a:lnTo>
                      <a:pt x="84660" y="12048"/>
                    </a:lnTo>
                    <a:lnTo>
                      <a:pt x="85312" y="8896"/>
                    </a:lnTo>
                    <a:lnTo>
                      <a:pt x="87040" y="12048"/>
                    </a:lnTo>
                    <a:lnTo>
                      <a:pt x="89424" y="52528"/>
                    </a:lnTo>
                    <a:lnTo>
                      <a:pt x="115616" y="64436"/>
                    </a:lnTo>
                    <a:lnTo>
                      <a:pt x="125140" y="100154"/>
                    </a:lnTo>
                    <a:lnTo>
                      <a:pt x="157906" y="118358"/>
                    </a:lnTo>
                    <a:lnTo>
                      <a:pt x="129904" y="193024"/>
                    </a:lnTo>
                    <a:lnTo>
                      <a:pt x="82830" y="184056"/>
                    </a:lnTo>
                    <a:lnTo>
                      <a:pt x="75136" y="143016"/>
                    </a:lnTo>
                    <a:lnTo>
                      <a:pt x="60848" y="126348"/>
                    </a:lnTo>
                    <a:lnTo>
                      <a:pt x="57150" y="132062"/>
                    </a:lnTo>
                    <a:lnTo>
                      <a:pt x="57150" y="128728"/>
                    </a:lnTo>
                    <a:lnTo>
                      <a:pt x="38100" y="100154"/>
                    </a:lnTo>
                    <a:lnTo>
                      <a:pt x="0" y="93012"/>
                    </a:lnTo>
                    <a:lnTo>
                      <a:pt x="9526" y="19192"/>
                    </a:lnTo>
                    <a:lnTo>
                      <a:pt x="20938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  <a:prstDash val="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72" name="フリーフォーム: 図形 571">
                <a:extLst>
                  <a:ext uri="{FF2B5EF4-FFF2-40B4-BE49-F238E27FC236}">
                    <a16:creationId xmlns:a16="http://schemas.microsoft.com/office/drawing/2014/main" id="{B3FD6265-74DE-4975-ADA6-1528A944E7BB}"/>
                  </a:ext>
                </a:extLst>
              </p:cNvPr>
              <p:cNvSpPr/>
              <p:nvPr/>
            </p:nvSpPr>
            <p:spPr>
              <a:xfrm>
                <a:off x="29772768" y="32715942"/>
                <a:ext cx="184670" cy="183874"/>
              </a:xfrm>
              <a:custGeom>
                <a:avLst/>
                <a:gdLst>
                  <a:gd name="connsiteX0" fmla="*/ 54864 w 184670"/>
                  <a:gd name="connsiteY0" fmla="*/ 0 h 183874"/>
                  <a:gd name="connsiteX1" fmla="*/ 66676 w 184670"/>
                  <a:gd name="connsiteY1" fmla="*/ 26246 h 183874"/>
                  <a:gd name="connsiteX2" fmla="*/ 109084 w 184670"/>
                  <a:gd name="connsiteY2" fmla="*/ 7298 h 183874"/>
                  <a:gd name="connsiteX3" fmla="*/ 121444 w 184670"/>
                  <a:gd name="connsiteY3" fmla="*/ 69108 h 183874"/>
                  <a:gd name="connsiteX4" fmla="*/ 164308 w 184670"/>
                  <a:gd name="connsiteY4" fmla="*/ 119114 h 183874"/>
                  <a:gd name="connsiteX5" fmla="*/ 173038 w 184670"/>
                  <a:gd name="connsiteY5" fmla="*/ 145308 h 183874"/>
                  <a:gd name="connsiteX6" fmla="*/ 170386 w 184670"/>
                  <a:gd name="connsiteY6" fmla="*/ 145308 h 183874"/>
                  <a:gd name="connsiteX7" fmla="*/ 184670 w 184670"/>
                  <a:gd name="connsiteY7" fmla="*/ 183874 h 183874"/>
                  <a:gd name="connsiteX8" fmla="*/ 145256 w 184670"/>
                  <a:gd name="connsiteY8" fmla="*/ 161978 h 183874"/>
                  <a:gd name="connsiteX9" fmla="*/ 116682 w 184670"/>
                  <a:gd name="connsiteY9" fmla="*/ 154834 h 183874"/>
                  <a:gd name="connsiteX10" fmla="*/ 85726 w 184670"/>
                  <a:gd name="connsiteY10" fmla="*/ 145308 h 183874"/>
                  <a:gd name="connsiteX11" fmla="*/ 57152 w 184670"/>
                  <a:gd name="connsiteY11" fmla="*/ 126258 h 183874"/>
                  <a:gd name="connsiteX12" fmla="*/ 54656 w 184670"/>
                  <a:gd name="connsiteY12" fmla="*/ 127644 h 183874"/>
                  <a:gd name="connsiteX13" fmla="*/ 40482 w 184670"/>
                  <a:gd name="connsiteY13" fmla="*/ 102446 h 183874"/>
                  <a:gd name="connsiteX14" fmla="*/ 7144 w 184670"/>
                  <a:gd name="connsiteY14" fmla="*/ 88158 h 183874"/>
                  <a:gd name="connsiteX15" fmla="*/ 0 w 184670"/>
                  <a:gd name="connsiteY15" fmla="*/ 66726 h 183874"/>
                  <a:gd name="connsiteX16" fmla="*/ 28576 w 184670"/>
                  <a:gd name="connsiteY16" fmla="*/ 61964 h 183874"/>
                  <a:gd name="connsiteX17" fmla="*/ 38100 w 184670"/>
                  <a:gd name="connsiteY17" fmla="*/ 35770 h 183874"/>
                  <a:gd name="connsiteX18" fmla="*/ 61912 w 184670"/>
                  <a:gd name="connsiteY18" fmla="*/ 26246 h 183874"/>
                  <a:gd name="connsiteX19" fmla="*/ 54770 w 184670"/>
                  <a:gd name="connsiteY19" fmla="*/ 52 h 183874"/>
                  <a:gd name="connsiteX20" fmla="*/ 54864 w 184670"/>
                  <a:gd name="connsiteY20" fmla="*/ 0 h 1838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</a:cxnLst>
                <a:rect l="l" t="t" r="r" b="b"/>
                <a:pathLst>
                  <a:path w="184670" h="183874">
                    <a:moveTo>
                      <a:pt x="54864" y="0"/>
                    </a:moveTo>
                    <a:lnTo>
                      <a:pt x="66676" y="26246"/>
                    </a:lnTo>
                    <a:lnTo>
                      <a:pt x="109084" y="7298"/>
                    </a:lnTo>
                    <a:lnTo>
                      <a:pt x="121444" y="69108"/>
                    </a:lnTo>
                    <a:lnTo>
                      <a:pt x="164308" y="119114"/>
                    </a:lnTo>
                    <a:lnTo>
                      <a:pt x="173038" y="145308"/>
                    </a:lnTo>
                    <a:lnTo>
                      <a:pt x="170386" y="145308"/>
                    </a:lnTo>
                    <a:lnTo>
                      <a:pt x="184670" y="183874"/>
                    </a:lnTo>
                    <a:lnTo>
                      <a:pt x="145256" y="161978"/>
                    </a:lnTo>
                    <a:lnTo>
                      <a:pt x="116682" y="154834"/>
                    </a:lnTo>
                    <a:lnTo>
                      <a:pt x="85726" y="145308"/>
                    </a:lnTo>
                    <a:lnTo>
                      <a:pt x="57152" y="126258"/>
                    </a:lnTo>
                    <a:lnTo>
                      <a:pt x="54656" y="127644"/>
                    </a:lnTo>
                    <a:lnTo>
                      <a:pt x="40482" y="102446"/>
                    </a:lnTo>
                    <a:lnTo>
                      <a:pt x="7144" y="88158"/>
                    </a:lnTo>
                    <a:lnTo>
                      <a:pt x="0" y="66726"/>
                    </a:lnTo>
                    <a:lnTo>
                      <a:pt x="28576" y="61964"/>
                    </a:lnTo>
                    <a:lnTo>
                      <a:pt x="38100" y="35770"/>
                    </a:lnTo>
                    <a:lnTo>
                      <a:pt x="61912" y="26246"/>
                    </a:lnTo>
                    <a:lnTo>
                      <a:pt x="54770" y="52"/>
                    </a:lnTo>
                    <a:lnTo>
                      <a:pt x="54864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  <a:prstDash val="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73" name="フリーフォーム: 図形 572">
                <a:extLst>
                  <a:ext uri="{FF2B5EF4-FFF2-40B4-BE49-F238E27FC236}">
                    <a16:creationId xmlns:a16="http://schemas.microsoft.com/office/drawing/2014/main" id="{0CD858EB-B226-4F4E-84C7-76717457BEC3}"/>
                  </a:ext>
                </a:extLst>
              </p:cNvPr>
              <p:cNvSpPr/>
              <p:nvPr/>
            </p:nvSpPr>
            <p:spPr>
              <a:xfrm>
                <a:off x="29634276" y="32637858"/>
                <a:ext cx="200404" cy="228154"/>
              </a:xfrm>
              <a:custGeom>
                <a:avLst/>
                <a:gdLst>
                  <a:gd name="connsiteX0" fmla="*/ 53636 w 200404"/>
                  <a:gd name="connsiteY0" fmla="*/ 0 h 228154"/>
                  <a:gd name="connsiteX1" fmla="*/ 93248 w 200404"/>
                  <a:gd name="connsiteY1" fmla="*/ 25748 h 228154"/>
                  <a:gd name="connsiteX2" fmla="*/ 114680 w 200404"/>
                  <a:gd name="connsiteY2" fmla="*/ 59086 h 228154"/>
                  <a:gd name="connsiteX3" fmla="*/ 169448 w 200404"/>
                  <a:gd name="connsiteY3" fmla="*/ 68610 h 228154"/>
                  <a:gd name="connsiteX4" fmla="*/ 181622 w 200404"/>
                  <a:gd name="connsiteY4" fmla="*/ 52010 h 228154"/>
                  <a:gd name="connsiteX5" fmla="*/ 193356 w 200404"/>
                  <a:gd name="connsiteY5" fmla="*/ 78084 h 228154"/>
                  <a:gd name="connsiteX6" fmla="*/ 193262 w 200404"/>
                  <a:gd name="connsiteY6" fmla="*/ 78136 h 228154"/>
                  <a:gd name="connsiteX7" fmla="*/ 200404 w 200404"/>
                  <a:gd name="connsiteY7" fmla="*/ 104330 h 228154"/>
                  <a:gd name="connsiteX8" fmla="*/ 176592 w 200404"/>
                  <a:gd name="connsiteY8" fmla="*/ 113854 h 228154"/>
                  <a:gd name="connsiteX9" fmla="*/ 167068 w 200404"/>
                  <a:gd name="connsiteY9" fmla="*/ 140048 h 228154"/>
                  <a:gd name="connsiteX10" fmla="*/ 138492 w 200404"/>
                  <a:gd name="connsiteY10" fmla="*/ 144810 h 228154"/>
                  <a:gd name="connsiteX11" fmla="*/ 145636 w 200404"/>
                  <a:gd name="connsiteY11" fmla="*/ 166242 h 228154"/>
                  <a:gd name="connsiteX12" fmla="*/ 178974 w 200404"/>
                  <a:gd name="connsiteY12" fmla="*/ 180530 h 228154"/>
                  <a:gd name="connsiteX13" fmla="*/ 193148 w 200404"/>
                  <a:gd name="connsiteY13" fmla="*/ 205728 h 228154"/>
                  <a:gd name="connsiteX14" fmla="*/ 152780 w 200404"/>
                  <a:gd name="connsiteY14" fmla="*/ 228154 h 228154"/>
                  <a:gd name="connsiteX15" fmla="*/ 81964 w 200404"/>
                  <a:gd name="connsiteY15" fmla="*/ 228154 h 228154"/>
                  <a:gd name="connsiteX16" fmla="*/ 71818 w 200404"/>
                  <a:gd name="connsiteY16" fmla="*/ 220300 h 228154"/>
                  <a:gd name="connsiteX17" fmla="*/ 75514 w 200404"/>
                  <a:gd name="connsiteY17" fmla="*/ 221010 h 228154"/>
                  <a:gd name="connsiteX18" fmla="*/ 85040 w 200404"/>
                  <a:gd name="connsiteY18" fmla="*/ 192436 h 228154"/>
                  <a:gd name="connsiteX19" fmla="*/ 35034 w 200404"/>
                  <a:gd name="connsiteY19" fmla="*/ 116236 h 228154"/>
                  <a:gd name="connsiteX20" fmla="*/ 0 w 200404"/>
                  <a:gd name="connsiteY20" fmla="*/ 100780 h 228154"/>
                  <a:gd name="connsiteX21" fmla="*/ 6458 w 200404"/>
                  <a:gd name="connsiteY21" fmla="*/ 85280 h 228154"/>
                  <a:gd name="connsiteX22" fmla="*/ 20746 w 200404"/>
                  <a:gd name="connsiteY22" fmla="*/ 32892 h 228154"/>
                  <a:gd name="connsiteX23" fmla="*/ 53636 w 200404"/>
                  <a:gd name="connsiteY23" fmla="*/ 0 h 22815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200404" h="228154">
                    <a:moveTo>
                      <a:pt x="53636" y="0"/>
                    </a:moveTo>
                    <a:lnTo>
                      <a:pt x="93248" y="25748"/>
                    </a:lnTo>
                    <a:lnTo>
                      <a:pt x="114680" y="59086"/>
                    </a:lnTo>
                    <a:lnTo>
                      <a:pt x="169448" y="68610"/>
                    </a:lnTo>
                    <a:lnTo>
                      <a:pt x="181622" y="52010"/>
                    </a:lnTo>
                    <a:lnTo>
                      <a:pt x="193356" y="78084"/>
                    </a:lnTo>
                    <a:lnTo>
                      <a:pt x="193262" y="78136"/>
                    </a:lnTo>
                    <a:lnTo>
                      <a:pt x="200404" y="104330"/>
                    </a:lnTo>
                    <a:lnTo>
                      <a:pt x="176592" y="113854"/>
                    </a:lnTo>
                    <a:lnTo>
                      <a:pt x="167068" y="140048"/>
                    </a:lnTo>
                    <a:lnTo>
                      <a:pt x="138492" y="144810"/>
                    </a:lnTo>
                    <a:lnTo>
                      <a:pt x="145636" y="166242"/>
                    </a:lnTo>
                    <a:lnTo>
                      <a:pt x="178974" y="180530"/>
                    </a:lnTo>
                    <a:lnTo>
                      <a:pt x="193148" y="205728"/>
                    </a:lnTo>
                    <a:lnTo>
                      <a:pt x="152780" y="228154"/>
                    </a:lnTo>
                    <a:lnTo>
                      <a:pt x="81964" y="228154"/>
                    </a:lnTo>
                    <a:lnTo>
                      <a:pt x="71818" y="220300"/>
                    </a:lnTo>
                    <a:lnTo>
                      <a:pt x="75514" y="221010"/>
                    </a:lnTo>
                    <a:lnTo>
                      <a:pt x="85040" y="192436"/>
                    </a:lnTo>
                    <a:lnTo>
                      <a:pt x="35034" y="116236"/>
                    </a:lnTo>
                    <a:lnTo>
                      <a:pt x="0" y="100780"/>
                    </a:lnTo>
                    <a:lnTo>
                      <a:pt x="6458" y="85280"/>
                    </a:lnTo>
                    <a:lnTo>
                      <a:pt x="20746" y="32892"/>
                    </a:lnTo>
                    <a:lnTo>
                      <a:pt x="53636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  <a:prstDash val="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74" name="フリーフォーム: 図形 573">
                <a:extLst>
                  <a:ext uri="{FF2B5EF4-FFF2-40B4-BE49-F238E27FC236}">
                    <a16:creationId xmlns:a16="http://schemas.microsoft.com/office/drawing/2014/main" id="{363DB051-7B5A-47C1-8DE8-CC61AD5D9ABB}"/>
                  </a:ext>
                </a:extLst>
              </p:cNvPr>
              <p:cNvSpPr/>
              <p:nvPr/>
            </p:nvSpPr>
            <p:spPr>
              <a:xfrm>
                <a:off x="29881852" y="32676670"/>
                <a:ext cx="140948" cy="184580"/>
              </a:xfrm>
              <a:custGeom>
                <a:avLst/>
                <a:gdLst>
                  <a:gd name="connsiteX0" fmla="*/ 104230 w 140948"/>
                  <a:gd name="connsiteY0" fmla="*/ 0 h 184580"/>
                  <a:gd name="connsiteX1" fmla="*/ 104736 w 140948"/>
                  <a:gd name="connsiteY1" fmla="*/ 1082 h 184580"/>
                  <a:gd name="connsiteX2" fmla="*/ 93324 w 140948"/>
                  <a:gd name="connsiteY2" fmla="*/ 20274 h 184580"/>
                  <a:gd name="connsiteX3" fmla="*/ 83798 w 140948"/>
                  <a:gd name="connsiteY3" fmla="*/ 94094 h 184580"/>
                  <a:gd name="connsiteX4" fmla="*/ 121898 w 140948"/>
                  <a:gd name="connsiteY4" fmla="*/ 101236 h 184580"/>
                  <a:gd name="connsiteX5" fmla="*/ 140948 w 140948"/>
                  <a:gd name="connsiteY5" fmla="*/ 129810 h 184580"/>
                  <a:gd name="connsiteX6" fmla="*/ 140948 w 140948"/>
                  <a:gd name="connsiteY6" fmla="*/ 133144 h 184580"/>
                  <a:gd name="connsiteX7" fmla="*/ 118452 w 140948"/>
                  <a:gd name="connsiteY7" fmla="*/ 167910 h 184580"/>
                  <a:gd name="connsiteX8" fmla="*/ 92258 w 140948"/>
                  <a:gd name="connsiteY8" fmla="*/ 184580 h 184580"/>
                  <a:gd name="connsiteX9" fmla="*/ 63954 w 140948"/>
                  <a:gd name="connsiteY9" fmla="*/ 184580 h 184580"/>
                  <a:gd name="connsiteX10" fmla="*/ 55224 w 140948"/>
                  <a:gd name="connsiteY10" fmla="*/ 158386 h 184580"/>
                  <a:gd name="connsiteX11" fmla="*/ 12360 w 140948"/>
                  <a:gd name="connsiteY11" fmla="*/ 108380 h 184580"/>
                  <a:gd name="connsiteX12" fmla="*/ 0 w 140948"/>
                  <a:gd name="connsiteY12" fmla="*/ 46570 h 184580"/>
                  <a:gd name="connsiteX13" fmla="*/ 104230 w 140948"/>
                  <a:gd name="connsiteY13" fmla="*/ 0 h 1845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140948" h="184580">
                    <a:moveTo>
                      <a:pt x="104230" y="0"/>
                    </a:moveTo>
                    <a:lnTo>
                      <a:pt x="104736" y="1082"/>
                    </a:lnTo>
                    <a:lnTo>
                      <a:pt x="93324" y="20274"/>
                    </a:lnTo>
                    <a:lnTo>
                      <a:pt x="83798" y="94094"/>
                    </a:lnTo>
                    <a:lnTo>
                      <a:pt x="121898" y="101236"/>
                    </a:lnTo>
                    <a:lnTo>
                      <a:pt x="140948" y="129810"/>
                    </a:lnTo>
                    <a:lnTo>
                      <a:pt x="140948" y="133144"/>
                    </a:lnTo>
                    <a:lnTo>
                      <a:pt x="118452" y="167910"/>
                    </a:lnTo>
                    <a:lnTo>
                      <a:pt x="92258" y="184580"/>
                    </a:lnTo>
                    <a:lnTo>
                      <a:pt x="63954" y="184580"/>
                    </a:lnTo>
                    <a:lnTo>
                      <a:pt x="55224" y="158386"/>
                    </a:lnTo>
                    <a:lnTo>
                      <a:pt x="12360" y="108380"/>
                    </a:lnTo>
                    <a:lnTo>
                      <a:pt x="0" y="46570"/>
                    </a:lnTo>
                    <a:lnTo>
                      <a:pt x="104230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  <a:prstDash val="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96" name="グループ化 495">
              <a:extLst>
                <a:ext uri="{FF2B5EF4-FFF2-40B4-BE49-F238E27FC236}">
                  <a16:creationId xmlns:a16="http://schemas.microsoft.com/office/drawing/2014/main" id="{429D5E47-C1C7-4AA4-975C-D02098C6187D}"/>
                </a:ext>
              </a:extLst>
            </p:cNvPr>
            <p:cNvGrpSpPr/>
            <p:nvPr/>
          </p:nvGrpSpPr>
          <p:grpSpPr>
            <a:xfrm>
              <a:off x="27286710" y="30848782"/>
              <a:ext cx="2007426" cy="2888770"/>
              <a:chOff x="27286710" y="30848782"/>
              <a:chExt cx="2007426" cy="2888770"/>
            </a:xfrm>
          </p:grpSpPr>
          <p:sp>
            <p:nvSpPr>
              <p:cNvPr id="526" name="フリーフォーム: 図形 525">
                <a:extLst>
                  <a:ext uri="{FF2B5EF4-FFF2-40B4-BE49-F238E27FC236}">
                    <a16:creationId xmlns:a16="http://schemas.microsoft.com/office/drawing/2014/main" id="{07EE8912-7E73-4E11-9DC1-6C02241C4F8C}"/>
                  </a:ext>
                </a:extLst>
              </p:cNvPr>
              <p:cNvSpPr/>
              <p:nvPr/>
            </p:nvSpPr>
            <p:spPr>
              <a:xfrm>
                <a:off x="28003500" y="30848782"/>
                <a:ext cx="495300" cy="456636"/>
              </a:xfrm>
              <a:custGeom>
                <a:avLst/>
                <a:gdLst>
                  <a:gd name="connsiteX0" fmla="*/ 111648 w 495300"/>
                  <a:gd name="connsiteY0" fmla="*/ 0 h 456636"/>
                  <a:gd name="connsiteX1" fmla="*/ 142876 w 495300"/>
                  <a:gd name="connsiteY1" fmla="*/ 12218 h 456636"/>
                  <a:gd name="connsiteX2" fmla="*/ 157164 w 495300"/>
                  <a:gd name="connsiteY2" fmla="*/ 88418 h 456636"/>
                  <a:gd name="connsiteX3" fmla="*/ 138112 w 495300"/>
                  <a:gd name="connsiteY3" fmla="*/ 121756 h 456636"/>
                  <a:gd name="connsiteX4" fmla="*/ 180976 w 495300"/>
                  <a:gd name="connsiteY4" fmla="*/ 155094 h 456636"/>
                  <a:gd name="connsiteX5" fmla="*/ 257176 w 495300"/>
                  <a:gd name="connsiteY5" fmla="*/ 150330 h 456636"/>
                  <a:gd name="connsiteX6" fmla="*/ 280988 w 495300"/>
                  <a:gd name="connsiteY6" fmla="*/ 169382 h 456636"/>
                  <a:gd name="connsiteX7" fmla="*/ 323848 w 495300"/>
                  <a:gd name="connsiteY7" fmla="*/ 155094 h 456636"/>
                  <a:gd name="connsiteX8" fmla="*/ 495300 w 495300"/>
                  <a:gd name="connsiteY8" fmla="*/ 240818 h 456636"/>
                  <a:gd name="connsiteX9" fmla="*/ 467090 w 495300"/>
                  <a:gd name="connsiteY9" fmla="*/ 391268 h 456636"/>
                  <a:gd name="connsiteX10" fmla="*/ 464344 w 495300"/>
                  <a:gd name="connsiteY10" fmla="*/ 395598 h 456636"/>
                  <a:gd name="connsiteX11" fmla="*/ 440532 w 495300"/>
                  <a:gd name="connsiteY11" fmla="*/ 447986 h 456636"/>
                  <a:gd name="connsiteX12" fmla="*/ 387186 w 495300"/>
                  <a:gd name="connsiteY12" fmla="*/ 456636 h 456636"/>
                  <a:gd name="connsiteX13" fmla="*/ 361948 w 495300"/>
                  <a:gd name="connsiteY13" fmla="*/ 444018 h 456636"/>
                  <a:gd name="connsiteX14" fmla="*/ 203200 w 495300"/>
                  <a:gd name="connsiteY14" fmla="*/ 399568 h 456636"/>
                  <a:gd name="connsiteX15" fmla="*/ 158748 w 495300"/>
                  <a:gd name="connsiteY15" fmla="*/ 355118 h 456636"/>
                  <a:gd name="connsiteX16" fmla="*/ 95248 w 495300"/>
                  <a:gd name="connsiteY16" fmla="*/ 367818 h 456636"/>
                  <a:gd name="connsiteX17" fmla="*/ 44448 w 495300"/>
                  <a:gd name="connsiteY17" fmla="*/ 304318 h 456636"/>
                  <a:gd name="connsiteX18" fmla="*/ 82548 w 495300"/>
                  <a:gd name="connsiteY18" fmla="*/ 247168 h 456636"/>
                  <a:gd name="connsiteX19" fmla="*/ 57148 w 495300"/>
                  <a:gd name="connsiteY19" fmla="*/ 107468 h 456636"/>
                  <a:gd name="connsiteX20" fmla="*/ 0 w 495300"/>
                  <a:gd name="connsiteY20" fmla="*/ 63018 h 456636"/>
                  <a:gd name="connsiteX21" fmla="*/ 44448 w 495300"/>
                  <a:gd name="connsiteY21" fmla="*/ 12218 h 456636"/>
                  <a:gd name="connsiteX22" fmla="*/ 111648 w 495300"/>
                  <a:gd name="connsiteY22" fmla="*/ 0 h 45663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495300" h="456636">
                    <a:moveTo>
                      <a:pt x="111648" y="0"/>
                    </a:moveTo>
                    <a:lnTo>
                      <a:pt x="142876" y="12218"/>
                    </a:lnTo>
                    <a:lnTo>
                      <a:pt x="157164" y="88418"/>
                    </a:lnTo>
                    <a:lnTo>
                      <a:pt x="138112" y="121756"/>
                    </a:lnTo>
                    <a:lnTo>
                      <a:pt x="180976" y="155094"/>
                    </a:lnTo>
                    <a:lnTo>
                      <a:pt x="257176" y="150330"/>
                    </a:lnTo>
                    <a:lnTo>
                      <a:pt x="280988" y="169382"/>
                    </a:lnTo>
                    <a:lnTo>
                      <a:pt x="323848" y="155094"/>
                    </a:lnTo>
                    <a:lnTo>
                      <a:pt x="495300" y="240818"/>
                    </a:lnTo>
                    <a:lnTo>
                      <a:pt x="467090" y="391268"/>
                    </a:lnTo>
                    <a:lnTo>
                      <a:pt x="464344" y="395598"/>
                    </a:lnTo>
                    <a:lnTo>
                      <a:pt x="440532" y="447986"/>
                    </a:lnTo>
                    <a:lnTo>
                      <a:pt x="387186" y="456636"/>
                    </a:lnTo>
                    <a:lnTo>
                      <a:pt x="361948" y="444018"/>
                    </a:lnTo>
                    <a:lnTo>
                      <a:pt x="203200" y="399568"/>
                    </a:lnTo>
                    <a:lnTo>
                      <a:pt x="158748" y="355118"/>
                    </a:lnTo>
                    <a:lnTo>
                      <a:pt x="95248" y="367818"/>
                    </a:lnTo>
                    <a:lnTo>
                      <a:pt x="44448" y="304318"/>
                    </a:lnTo>
                    <a:lnTo>
                      <a:pt x="82548" y="247168"/>
                    </a:lnTo>
                    <a:lnTo>
                      <a:pt x="57148" y="107468"/>
                    </a:lnTo>
                    <a:lnTo>
                      <a:pt x="0" y="63018"/>
                    </a:lnTo>
                    <a:lnTo>
                      <a:pt x="44448" y="12218"/>
                    </a:lnTo>
                    <a:lnTo>
                      <a:pt x="111648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7" name="フリーフォーム: 図形 526">
                <a:extLst>
                  <a:ext uri="{FF2B5EF4-FFF2-40B4-BE49-F238E27FC236}">
                    <a16:creationId xmlns:a16="http://schemas.microsoft.com/office/drawing/2014/main" id="{0105B8DC-7175-4E2D-9924-7EBDABBA6B5E}"/>
                  </a:ext>
                </a:extLst>
              </p:cNvPr>
              <p:cNvSpPr/>
              <p:nvPr/>
            </p:nvSpPr>
            <p:spPr>
              <a:xfrm>
                <a:off x="28919284" y="31289624"/>
                <a:ext cx="155780" cy="231058"/>
              </a:xfrm>
              <a:custGeom>
                <a:avLst/>
                <a:gdLst>
                  <a:gd name="connsiteX0" fmla="*/ 22428 w 155780"/>
                  <a:gd name="connsiteY0" fmla="*/ 0 h 231058"/>
                  <a:gd name="connsiteX1" fmla="*/ 55764 w 155780"/>
                  <a:gd name="connsiteY1" fmla="*/ 38100 h 231058"/>
                  <a:gd name="connsiteX2" fmla="*/ 55764 w 155780"/>
                  <a:gd name="connsiteY2" fmla="*/ 71440 h 231058"/>
                  <a:gd name="connsiteX3" fmla="*/ 155780 w 155780"/>
                  <a:gd name="connsiteY3" fmla="*/ 157164 h 231058"/>
                  <a:gd name="connsiteX4" fmla="*/ 147084 w 155780"/>
                  <a:gd name="connsiteY4" fmla="*/ 231058 h 231058"/>
                  <a:gd name="connsiteX5" fmla="*/ 93866 w 155780"/>
                  <a:gd name="connsiteY5" fmla="*/ 226220 h 231058"/>
                  <a:gd name="connsiteX6" fmla="*/ 34336 w 155780"/>
                  <a:gd name="connsiteY6" fmla="*/ 169070 h 231058"/>
                  <a:gd name="connsiteX7" fmla="*/ 20048 w 155780"/>
                  <a:gd name="connsiteY7" fmla="*/ 130970 h 231058"/>
                  <a:gd name="connsiteX8" fmla="*/ 17666 w 155780"/>
                  <a:gd name="connsiteY8" fmla="*/ 80964 h 231058"/>
                  <a:gd name="connsiteX9" fmla="*/ 5760 w 155780"/>
                  <a:gd name="connsiteY9" fmla="*/ 69056 h 231058"/>
                  <a:gd name="connsiteX10" fmla="*/ 0 w 155780"/>
                  <a:gd name="connsiteY10" fmla="*/ 2804 h 231058"/>
                  <a:gd name="connsiteX11" fmla="*/ 22428 w 155780"/>
                  <a:gd name="connsiteY11" fmla="*/ 0 h 2310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155780" h="231058">
                    <a:moveTo>
                      <a:pt x="22428" y="0"/>
                    </a:moveTo>
                    <a:lnTo>
                      <a:pt x="55764" y="38100"/>
                    </a:lnTo>
                    <a:lnTo>
                      <a:pt x="55764" y="71440"/>
                    </a:lnTo>
                    <a:lnTo>
                      <a:pt x="155780" y="157164"/>
                    </a:lnTo>
                    <a:lnTo>
                      <a:pt x="147084" y="231058"/>
                    </a:lnTo>
                    <a:lnTo>
                      <a:pt x="93866" y="226220"/>
                    </a:lnTo>
                    <a:lnTo>
                      <a:pt x="34336" y="169070"/>
                    </a:lnTo>
                    <a:lnTo>
                      <a:pt x="20048" y="130970"/>
                    </a:lnTo>
                    <a:lnTo>
                      <a:pt x="17666" y="80964"/>
                    </a:lnTo>
                    <a:lnTo>
                      <a:pt x="5760" y="69056"/>
                    </a:lnTo>
                    <a:lnTo>
                      <a:pt x="0" y="2804"/>
                    </a:lnTo>
                    <a:lnTo>
                      <a:pt x="22428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8" name="フリーフォーム: 図形 527">
                <a:extLst>
                  <a:ext uri="{FF2B5EF4-FFF2-40B4-BE49-F238E27FC236}">
                    <a16:creationId xmlns:a16="http://schemas.microsoft.com/office/drawing/2014/main" id="{35457141-BFC3-47CD-A088-7C6CAC4CCC3E}"/>
                  </a:ext>
                </a:extLst>
              </p:cNvPr>
              <p:cNvSpPr/>
              <p:nvPr/>
            </p:nvSpPr>
            <p:spPr>
              <a:xfrm>
                <a:off x="28325802" y="31392020"/>
                <a:ext cx="284918" cy="383380"/>
              </a:xfrm>
              <a:custGeom>
                <a:avLst/>
                <a:gdLst>
                  <a:gd name="connsiteX0" fmla="*/ 99178 w 284918"/>
                  <a:gd name="connsiteY0" fmla="*/ 0 h 383380"/>
                  <a:gd name="connsiteX1" fmla="*/ 134898 w 284918"/>
                  <a:gd name="connsiteY1" fmla="*/ 0 h 383380"/>
                  <a:gd name="connsiteX2" fmla="*/ 153948 w 284918"/>
                  <a:gd name="connsiteY2" fmla="*/ 38100 h 383380"/>
                  <a:gd name="connsiteX3" fmla="*/ 142042 w 284918"/>
                  <a:gd name="connsiteY3" fmla="*/ 50004 h 383380"/>
                  <a:gd name="connsiteX4" fmla="*/ 142042 w 284918"/>
                  <a:gd name="connsiteY4" fmla="*/ 123824 h 383380"/>
                  <a:gd name="connsiteX5" fmla="*/ 189666 w 284918"/>
                  <a:gd name="connsiteY5" fmla="*/ 109536 h 383380"/>
                  <a:gd name="connsiteX6" fmla="*/ 237292 w 284918"/>
                  <a:gd name="connsiteY6" fmla="*/ 133348 h 383380"/>
                  <a:gd name="connsiteX7" fmla="*/ 282536 w 284918"/>
                  <a:gd name="connsiteY7" fmla="*/ 228600 h 383380"/>
                  <a:gd name="connsiteX8" fmla="*/ 270630 w 284918"/>
                  <a:gd name="connsiteY8" fmla="*/ 247648 h 383380"/>
                  <a:gd name="connsiteX9" fmla="*/ 284918 w 284918"/>
                  <a:gd name="connsiteY9" fmla="*/ 285748 h 383380"/>
                  <a:gd name="connsiteX10" fmla="*/ 275392 w 284918"/>
                  <a:gd name="connsiteY10" fmla="*/ 297656 h 383380"/>
                  <a:gd name="connsiteX11" fmla="*/ 203954 w 284918"/>
                  <a:gd name="connsiteY11" fmla="*/ 285748 h 383380"/>
                  <a:gd name="connsiteX12" fmla="*/ 170618 w 284918"/>
                  <a:gd name="connsiteY12" fmla="*/ 330992 h 383380"/>
                  <a:gd name="connsiteX13" fmla="*/ 122992 w 284918"/>
                  <a:gd name="connsiteY13" fmla="*/ 321468 h 383380"/>
                  <a:gd name="connsiteX14" fmla="*/ 49174 w 284918"/>
                  <a:gd name="connsiteY14" fmla="*/ 383380 h 383380"/>
                  <a:gd name="connsiteX15" fmla="*/ 77748 w 284918"/>
                  <a:gd name="connsiteY15" fmla="*/ 209548 h 383380"/>
                  <a:gd name="connsiteX16" fmla="*/ 61078 w 284918"/>
                  <a:gd name="connsiteY16" fmla="*/ 161924 h 383380"/>
                  <a:gd name="connsiteX17" fmla="*/ 0 w 284918"/>
                  <a:gd name="connsiteY17" fmla="*/ 118072 h 383380"/>
                  <a:gd name="connsiteX18" fmla="*/ 7898 w 284918"/>
                  <a:gd name="connsiteY18" fmla="*/ 78580 h 383380"/>
                  <a:gd name="connsiteX19" fmla="*/ 4292 w 284918"/>
                  <a:gd name="connsiteY19" fmla="*/ 73772 h 383380"/>
                  <a:gd name="connsiteX20" fmla="*/ 68222 w 284918"/>
                  <a:gd name="connsiteY20" fmla="*/ 35718 h 383380"/>
                  <a:gd name="connsiteX21" fmla="*/ 99178 w 284918"/>
                  <a:gd name="connsiteY21" fmla="*/ 0 h 3833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</a:cxnLst>
                <a:rect l="l" t="t" r="r" b="b"/>
                <a:pathLst>
                  <a:path w="284918" h="383380">
                    <a:moveTo>
                      <a:pt x="99178" y="0"/>
                    </a:moveTo>
                    <a:lnTo>
                      <a:pt x="134898" y="0"/>
                    </a:lnTo>
                    <a:lnTo>
                      <a:pt x="153948" y="38100"/>
                    </a:lnTo>
                    <a:lnTo>
                      <a:pt x="142042" y="50004"/>
                    </a:lnTo>
                    <a:lnTo>
                      <a:pt x="142042" y="123824"/>
                    </a:lnTo>
                    <a:lnTo>
                      <a:pt x="189666" y="109536"/>
                    </a:lnTo>
                    <a:lnTo>
                      <a:pt x="237292" y="133348"/>
                    </a:lnTo>
                    <a:lnTo>
                      <a:pt x="282536" y="228600"/>
                    </a:lnTo>
                    <a:lnTo>
                      <a:pt x="270630" y="247648"/>
                    </a:lnTo>
                    <a:lnTo>
                      <a:pt x="284918" y="285748"/>
                    </a:lnTo>
                    <a:lnTo>
                      <a:pt x="275392" y="297656"/>
                    </a:lnTo>
                    <a:lnTo>
                      <a:pt x="203954" y="285748"/>
                    </a:lnTo>
                    <a:lnTo>
                      <a:pt x="170618" y="330992"/>
                    </a:lnTo>
                    <a:lnTo>
                      <a:pt x="122992" y="321468"/>
                    </a:lnTo>
                    <a:lnTo>
                      <a:pt x="49174" y="383380"/>
                    </a:lnTo>
                    <a:lnTo>
                      <a:pt x="77748" y="209548"/>
                    </a:lnTo>
                    <a:lnTo>
                      <a:pt x="61078" y="161924"/>
                    </a:lnTo>
                    <a:lnTo>
                      <a:pt x="0" y="118072"/>
                    </a:lnTo>
                    <a:lnTo>
                      <a:pt x="7898" y="78580"/>
                    </a:lnTo>
                    <a:lnTo>
                      <a:pt x="4292" y="73772"/>
                    </a:lnTo>
                    <a:lnTo>
                      <a:pt x="68222" y="35718"/>
                    </a:lnTo>
                    <a:lnTo>
                      <a:pt x="99178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9" name="フリーフォーム: 図形 528">
                <a:extLst>
                  <a:ext uri="{FF2B5EF4-FFF2-40B4-BE49-F238E27FC236}">
                    <a16:creationId xmlns:a16="http://schemas.microsoft.com/office/drawing/2014/main" id="{38F108B1-7A65-4850-9C65-C1B88BF36E9E}"/>
                  </a:ext>
                </a:extLst>
              </p:cNvPr>
              <p:cNvSpPr/>
              <p:nvPr/>
            </p:nvSpPr>
            <p:spPr>
              <a:xfrm>
                <a:off x="29013150" y="31773020"/>
                <a:ext cx="176214" cy="223404"/>
              </a:xfrm>
              <a:custGeom>
                <a:avLst/>
                <a:gdLst>
                  <a:gd name="connsiteX0" fmla="*/ 52388 w 176214"/>
                  <a:gd name="connsiteY0" fmla="*/ 0 h 223404"/>
                  <a:gd name="connsiteX1" fmla="*/ 145256 w 176214"/>
                  <a:gd name="connsiteY1" fmla="*/ 23812 h 223404"/>
                  <a:gd name="connsiteX2" fmla="*/ 176214 w 176214"/>
                  <a:gd name="connsiteY2" fmla="*/ 50004 h 223404"/>
                  <a:gd name="connsiteX3" fmla="*/ 159790 w 176214"/>
                  <a:gd name="connsiteY3" fmla="*/ 97630 h 223404"/>
                  <a:gd name="connsiteX4" fmla="*/ 138114 w 176214"/>
                  <a:gd name="connsiteY4" fmla="*/ 97630 h 223404"/>
                  <a:gd name="connsiteX5" fmla="*/ 133350 w 176214"/>
                  <a:gd name="connsiteY5" fmla="*/ 197644 h 223404"/>
                  <a:gd name="connsiteX6" fmla="*/ 107590 w 176214"/>
                  <a:gd name="connsiteY6" fmla="*/ 223404 h 223404"/>
                  <a:gd name="connsiteX7" fmla="*/ 40482 w 176214"/>
                  <a:gd name="connsiteY7" fmla="*/ 216692 h 223404"/>
                  <a:gd name="connsiteX8" fmla="*/ 0 w 176214"/>
                  <a:gd name="connsiteY8" fmla="*/ 200024 h 223404"/>
                  <a:gd name="connsiteX9" fmla="*/ 11906 w 176214"/>
                  <a:gd name="connsiteY9" fmla="*/ 140492 h 223404"/>
                  <a:gd name="connsiteX10" fmla="*/ 2382 w 176214"/>
                  <a:gd name="connsiteY10" fmla="*/ 107156 h 223404"/>
                  <a:gd name="connsiteX11" fmla="*/ 50006 w 176214"/>
                  <a:gd name="connsiteY11" fmla="*/ 90486 h 223404"/>
                  <a:gd name="connsiteX12" fmla="*/ 21430 w 176214"/>
                  <a:gd name="connsiteY12" fmla="*/ 23812 h 223404"/>
                  <a:gd name="connsiteX13" fmla="*/ 52388 w 176214"/>
                  <a:gd name="connsiteY13" fmla="*/ 0 h 2234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176214" h="223404">
                    <a:moveTo>
                      <a:pt x="52388" y="0"/>
                    </a:moveTo>
                    <a:lnTo>
                      <a:pt x="145256" y="23812"/>
                    </a:lnTo>
                    <a:lnTo>
                      <a:pt x="176214" y="50004"/>
                    </a:lnTo>
                    <a:lnTo>
                      <a:pt x="159790" y="97630"/>
                    </a:lnTo>
                    <a:lnTo>
                      <a:pt x="138114" y="97630"/>
                    </a:lnTo>
                    <a:lnTo>
                      <a:pt x="133350" y="197644"/>
                    </a:lnTo>
                    <a:lnTo>
                      <a:pt x="107590" y="223404"/>
                    </a:lnTo>
                    <a:lnTo>
                      <a:pt x="40482" y="216692"/>
                    </a:lnTo>
                    <a:lnTo>
                      <a:pt x="0" y="200024"/>
                    </a:lnTo>
                    <a:lnTo>
                      <a:pt x="11906" y="140492"/>
                    </a:lnTo>
                    <a:lnTo>
                      <a:pt x="2382" y="107156"/>
                    </a:lnTo>
                    <a:lnTo>
                      <a:pt x="50006" y="90486"/>
                    </a:lnTo>
                    <a:lnTo>
                      <a:pt x="21430" y="23812"/>
                    </a:lnTo>
                    <a:lnTo>
                      <a:pt x="52388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30" name="フリーフォーム: 図形 529">
                <a:extLst>
                  <a:ext uri="{FF2B5EF4-FFF2-40B4-BE49-F238E27FC236}">
                    <a16:creationId xmlns:a16="http://schemas.microsoft.com/office/drawing/2014/main" id="{22E83E07-21E5-481A-9673-47AF30264369}"/>
                  </a:ext>
                </a:extLst>
              </p:cNvPr>
              <p:cNvSpPr/>
              <p:nvPr/>
            </p:nvSpPr>
            <p:spPr>
              <a:xfrm>
                <a:off x="28853606" y="32523112"/>
                <a:ext cx="226218" cy="214312"/>
              </a:xfrm>
              <a:custGeom>
                <a:avLst/>
                <a:gdLst>
                  <a:gd name="connsiteX0" fmla="*/ 107158 w 226218"/>
                  <a:gd name="connsiteY0" fmla="*/ 0 h 214312"/>
                  <a:gd name="connsiteX1" fmla="*/ 226218 w 226218"/>
                  <a:gd name="connsiteY1" fmla="*/ 14288 h 214312"/>
                  <a:gd name="connsiteX2" fmla="*/ 226218 w 226218"/>
                  <a:gd name="connsiteY2" fmla="*/ 61912 h 214312"/>
                  <a:gd name="connsiteX3" fmla="*/ 145258 w 226218"/>
                  <a:gd name="connsiteY3" fmla="*/ 152400 h 214312"/>
                  <a:gd name="connsiteX4" fmla="*/ 141218 w 226218"/>
                  <a:gd name="connsiteY4" fmla="*/ 212986 h 214312"/>
                  <a:gd name="connsiteX5" fmla="*/ 100014 w 226218"/>
                  <a:gd name="connsiteY5" fmla="*/ 209552 h 214312"/>
                  <a:gd name="connsiteX6" fmla="*/ 80962 w 226218"/>
                  <a:gd name="connsiteY6" fmla="*/ 183356 h 214312"/>
                  <a:gd name="connsiteX7" fmla="*/ 47626 w 226218"/>
                  <a:gd name="connsiteY7" fmla="*/ 214312 h 214312"/>
                  <a:gd name="connsiteX8" fmla="*/ 47626 w 226218"/>
                  <a:gd name="connsiteY8" fmla="*/ 135732 h 214312"/>
                  <a:gd name="connsiteX9" fmla="*/ 69058 w 226218"/>
                  <a:gd name="connsiteY9" fmla="*/ 95252 h 214312"/>
                  <a:gd name="connsiteX10" fmla="*/ 0 w 226218"/>
                  <a:gd name="connsiteY10" fmla="*/ 66676 h 214312"/>
                  <a:gd name="connsiteX11" fmla="*/ 42862 w 226218"/>
                  <a:gd name="connsiteY11" fmla="*/ 21432 h 214312"/>
                  <a:gd name="connsiteX12" fmla="*/ 107158 w 226218"/>
                  <a:gd name="connsiteY12" fmla="*/ 0 h 2143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226218" h="214312">
                    <a:moveTo>
                      <a:pt x="107158" y="0"/>
                    </a:moveTo>
                    <a:lnTo>
                      <a:pt x="226218" y="14288"/>
                    </a:lnTo>
                    <a:lnTo>
                      <a:pt x="226218" y="61912"/>
                    </a:lnTo>
                    <a:lnTo>
                      <a:pt x="145258" y="152400"/>
                    </a:lnTo>
                    <a:lnTo>
                      <a:pt x="141218" y="212986"/>
                    </a:lnTo>
                    <a:lnTo>
                      <a:pt x="100014" y="209552"/>
                    </a:lnTo>
                    <a:lnTo>
                      <a:pt x="80962" y="183356"/>
                    </a:lnTo>
                    <a:lnTo>
                      <a:pt x="47626" y="214312"/>
                    </a:lnTo>
                    <a:lnTo>
                      <a:pt x="47626" y="135732"/>
                    </a:lnTo>
                    <a:lnTo>
                      <a:pt x="69058" y="95252"/>
                    </a:lnTo>
                    <a:lnTo>
                      <a:pt x="0" y="66676"/>
                    </a:lnTo>
                    <a:lnTo>
                      <a:pt x="42862" y="21432"/>
                    </a:lnTo>
                    <a:lnTo>
                      <a:pt x="107158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31" name="フリーフォーム: 図形 530">
                <a:extLst>
                  <a:ext uri="{FF2B5EF4-FFF2-40B4-BE49-F238E27FC236}">
                    <a16:creationId xmlns:a16="http://schemas.microsoft.com/office/drawing/2014/main" id="{30FC9A3C-559E-4C59-975E-3672C317FABD}"/>
                  </a:ext>
                </a:extLst>
              </p:cNvPr>
              <p:cNvSpPr/>
              <p:nvPr/>
            </p:nvSpPr>
            <p:spPr>
              <a:xfrm>
                <a:off x="28875038" y="32851724"/>
                <a:ext cx="195262" cy="250032"/>
              </a:xfrm>
              <a:custGeom>
                <a:avLst/>
                <a:gdLst>
                  <a:gd name="connsiteX0" fmla="*/ 19050 w 195262"/>
                  <a:gd name="connsiteY0" fmla="*/ 0 h 250032"/>
                  <a:gd name="connsiteX1" fmla="*/ 57150 w 195262"/>
                  <a:gd name="connsiteY1" fmla="*/ 0 h 250032"/>
                  <a:gd name="connsiteX2" fmla="*/ 107156 w 195262"/>
                  <a:gd name="connsiteY2" fmla="*/ 59532 h 250032"/>
                  <a:gd name="connsiteX3" fmla="*/ 135730 w 195262"/>
                  <a:gd name="connsiteY3" fmla="*/ 59532 h 250032"/>
                  <a:gd name="connsiteX4" fmla="*/ 182466 w 195262"/>
                  <a:gd name="connsiteY4" fmla="*/ 38390 h 250032"/>
                  <a:gd name="connsiteX5" fmla="*/ 176212 w 195262"/>
                  <a:gd name="connsiteY5" fmla="*/ 57152 h 250032"/>
                  <a:gd name="connsiteX6" fmla="*/ 195262 w 195262"/>
                  <a:gd name="connsiteY6" fmla="*/ 71440 h 250032"/>
                  <a:gd name="connsiteX7" fmla="*/ 195262 w 195262"/>
                  <a:gd name="connsiteY7" fmla="*/ 174904 h 250032"/>
                  <a:gd name="connsiteX8" fmla="*/ 154782 w 195262"/>
                  <a:gd name="connsiteY8" fmla="*/ 180976 h 250032"/>
                  <a:gd name="connsiteX9" fmla="*/ 157162 w 195262"/>
                  <a:gd name="connsiteY9" fmla="*/ 250032 h 250032"/>
                  <a:gd name="connsiteX10" fmla="*/ 64294 w 195262"/>
                  <a:gd name="connsiteY10" fmla="*/ 188120 h 250032"/>
                  <a:gd name="connsiteX11" fmla="*/ 40482 w 195262"/>
                  <a:gd name="connsiteY11" fmla="*/ 142876 h 250032"/>
                  <a:gd name="connsiteX12" fmla="*/ 7142 w 195262"/>
                  <a:gd name="connsiteY12" fmla="*/ 150020 h 250032"/>
                  <a:gd name="connsiteX13" fmla="*/ 0 w 195262"/>
                  <a:gd name="connsiteY13" fmla="*/ 90488 h 250032"/>
                  <a:gd name="connsiteX14" fmla="*/ 28574 w 195262"/>
                  <a:gd name="connsiteY14" fmla="*/ 83344 h 250032"/>
                  <a:gd name="connsiteX15" fmla="*/ 38100 w 195262"/>
                  <a:gd name="connsiteY15" fmla="*/ 104776 h 250032"/>
                  <a:gd name="connsiteX16" fmla="*/ 38100 w 195262"/>
                  <a:gd name="connsiteY16" fmla="*/ 64296 h 250032"/>
                  <a:gd name="connsiteX17" fmla="*/ 11906 w 195262"/>
                  <a:gd name="connsiteY17" fmla="*/ 35720 h 250032"/>
                  <a:gd name="connsiteX18" fmla="*/ 19050 w 195262"/>
                  <a:gd name="connsiteY18" fmla="*/ 0 h 2500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95262" h="250032">
                    <a:moveTo>
                      <a:pt x="19050" y="0"/>
                    </a:moveTo>
                    <a:lnTo>
                      <a:pt x="57150" y="0"/>
                    </a:lnTo>
                    <a:lnTo>
                      <a:pt x="107156" y="59532"/>
                    </a:lnTo>
                    <a:lnTo>
                      <a:pt x="135730" y="59532"/>
                    </a:lnTo>
                    <a:lnTo>
                      <a:pt x="182466" y="38390"/>
                    </a:lnTo>
                    <a:lnTo>
                      <a:pt x="176212" y="57152"/>
                    </a:lnTo>
                    <a:lnTo>
                      <a:pt x="195262" y="71440"/>
                    </a:lnTo>
                    <a:lnTo>
                      <a:pt x="195262" y="174904"/>
                    </a:lnTo>
                    <a:lnTo>
                      <a:pt x="154782" y="180976"/>
                    </a:lnTo>
                    <a:cubicBezTo>
                      <a:pt x="155574" y="203996"/>
                      <a:pt x="156368" y="227012"/>
                      <a:pt x="157162" y="250032"/>
                    </a:cubicBezTo>
                    <a:lnTo>
                      <a:pt x="64294" y="188120"/>
                    </a:lnTo>
                    <a:lnTo>
                      <a:pt x="40482" y="142876"/>
                    </a:lnTo>
                    <a:lnTo>
                      <a:pt x="7142" y="150020"/>
                    </a:lnTo>
                    <a:lnTo>
                      <a:pt x="0" y="90488"/>
                    </a:lnTo>
                    <a:lnTo>
                      <a:pt x="28574" y="83344"/>
                    </a:lnTo>
                    <a:lnTo>
                      <a:pt x="38100" y="104776"/>
                    </a:lnTo>
                    <a:lnTo>
                      <a:pt x="38100" y="64296"/>
                    </a:lnTo>
                    <a:lnTo>
                      <a:pt x="11906" y="35720"/>
                    </a:lnTo>
                    <a:lnTo>
                      <a:pt x="19050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32" name="フリーフォーム: 図形 531">
                <a:extLst>
                  <a:ext uri="{FF2B5EF4-FFF2-40B4-BE49-F238E27FC236}">
                    <a16:creationId xmlns:a16="http://schemas.microsoft.com/office/drawing/2014/main" id="{76AF8025-E6D6-4486-A594-0DD03E6BE692}"/>
                  </a:ext>
                </a:extLst>
              </p:cNvPr>
              <p:cNvSpPr/>
              <p:nvPr/>
            </p:nvSpPr>
            <p:spPr>
              <a:xfrm>
                <a:off x="28482158" y="32994600"/>
                <a:ext cx="555900" cy="533400"/>
              </a:xfrm>
              <a:custGeom>
                <a:avLst/>
                <a:gdLst>
                  <a:gd name="connsiteX0" fmla="*/ 238098 w 555900"/>
                  <a:gd name="connsiteY0" fmla="*/ 0 h 533400"/>
                  <a:gd name="connsiteX1" fmla="*/ 280962 w 555900"/>
                  <a:gd name="connsiteY1" fmla="*/ 9524 h 533400"/>
                  <a:gd name="connsiteX2" fmla="*/ 290486 w 555900"/>
                  <a:gd name="connsiteY2" fmla="*/ 47624 h 533400"/>
                  <a:gd name="connsiteX3" fmla="*/ 285722 w 555900"/>
                  <a:gd name="connsiteY3" fmla="*/ 97632 h 533400"/>
                  <a:gd name="connsiteX4" fmla="*/ 392880 w 555900"/>
                  <a:gd name="connsiteY4" fmla="*/ 192880 h 533400"/>
                  <a:gd name="connsiteX5" fmla="*/ 461936 w 555900"/>
                  <a:gd name="connsiteY5" fmla="*/ 209550 h 533400"/>
                  <a:gd name="connsiteX6" fmla="*/ 555900 w 555900"/>
                  <a:gd name="connsiteY6" fmla="*/ 299676 h 533400"/>
                  <a:gd name="connsiteX7" fmla="*/ 513354 w 555900"/>
                  <a:gd name="connsiteY7" fmla="*/ 336904 h 533400"/>
                  <a:gd name="connsiteX8" fmla="*/ 537342 w 555900"/>
                  <a:gd name="connsiteY8" fmla="*/ 450850 h 533400"/>
                  <a:gd name="connsiteX9" fmla="*/ 511942 w 555900"/>
                  <a:gd name="connsiteY9" fmla="*/ 330200 h 533400"/>
                  <a:gd name="connsiteX10" fmla="*/ 232542 w 555900"/>
                  <a:gd name="connsiteY10" fmla="*/ 368300 h 533400"/>
                  <a:gd name="connsiteX11" fmla="*/ 169042 w 555900"/>
                  <a:gd name="connsiteY11" fmla="*/ 438150 h 533400"/>
                  <a:gd name="connsiteX12" fmla="*/ 48392 w 555900"/>
                  <a:gd name="connsiteY12" fmla="*/ 533400 h 533400"/>
                  <a:gd name="connsiteX13" fmla="*/ 35692 w 555900"/>
                  <a:gd name="connsiteY13" fmla="*/ 463550 h 533400"/>
                  <a:gd name="connsiteX14" fmla="*/ 0 w 555900"/>
                  <a:gd name="connsiteY14" fmla="*/ 427858 h 533400"/>
                  <a:gd name="connsiteX15" fmla="*/ 2354 w 555900"/>
                  <a:gd name="connsiteY15" fmla="*/ 419100 h 533400"/>
                  <a:gd name="connsiteX16" fmla="*/ 59506 w 555900"/>
                  <a:gd name="connsiteY16" fmla="*/ 354806 h 533400"/>
                  <a:gd name="connsiteX17" fmla="*/ 85698 w 555900"/>
                  <a:gd name="connsiteY17" fmla="*/ 354806 h 533400"/>
                  <a:gd name="connsiteX18" fmla="*/ 107130 w 555900"/>
                  <a:gd name="connsiteY18" fmla="*/ 321468 h 533400"/>
                  <a:gd name="connsiteX19" fmla="*/ 126180 w 555900"/>
                  <a:gd name="connsiteY19" fmla="*/ 190500 h 533400"/>
                  <a:gd name="connsiteX20" fmla="*/ 104748 w 555900"/>
                  <a:gd name="connsiteY20" fmla="*/ 161924 h 533400"/>
                  <a:gd name="connsiteX21" fmla="*/ 107130 w 555900"/>
                  <a:gd name="connsiteY21" fmla="*/ 130968 h 533400"/>
                  <a:gd name="connsiteX22" fmla="*/ 178566 w 555900"/>
                  <a:gd name="connsiteY22" fmla="*/ 66676 h 533400"/>
                  <a:gd name="connsiteX23" fmla="*/ 178566 w 555900"/>
                  <a:gd name="connsiteY23" fmla="*/ 33338 h 533400"/>
                  <a:gd name="connsiteX24" fmla="*/ 238098 w 555900"/>
                  <a:gd name="connsiteY24" fmla="*/ 0 h 5334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</a:cxnLst>
                <a:rect l="l" t="t" r="r" b="b"/>
                <a:pathLst>
                  <a:path w="555900" h="533400">
                    <a:moveTo>
                      <a:pt x="238098" y="0"/>
                    </a:moveTo>
                    <a:lnTo>
                      <a:pt x="280962" y="9524"/>
                    </a:lnTo>
                    <a:lnTo>
                      <a:pt x="290486" y="47624"/>
                    </a:lnTo>
                    <a:lnTo>
                      <a:pt x="285722" y="97632"/>
                    </a:lnTo>
                    <a:lnTo>
                      <a:pt x="392880" y="192880"/>
                    </a:lnTo>
                    <a:lnTo>
                      <a:pt x="461936" y="209550"/>
                    </a:lnTo>
                    <a:lnTo>
                      <a:pt x="555900" y="299676"/>
                    </a:lnTo>
                    <a:lnTo>
                      <a:pt x="513354" y="336904"/>
                    </a:lnTo>
                    <a:lnTo>
                      <a:pt x="537342" y="450850"/>
                    </a:lnTo>
                    <a:lnTo>
                      <a:pt x="511942" y="330200"/>
                    </a:lnTo>
                    <a:lnTo>
                      <a:pt x="232542" y="368300"/>
                    </a:lnTo>
                    <a:lnTo>
                      <a:pt x="169042" y="438150"/>
                    </a:lnTo>
                    <a:lnTo>
                      <a:pt x="48392" y="533400"/>
                    </a:lnTo>
                    <a:lnTo>
                      <a:pt x="35692" y="463550"/>
                    </a:lnTo>
                    <a:lnTo>
                      <a:pt x="0" y="427858"/>
                    </a:lnTo>
                    <a:lnTo>
                      <a:pt x="2354" y="419100"/>
                    </a:lnTo>
                    <a:lnTo>
                      <a:pt x="59506" y="354806"/>
                    </a:lnTo>
                    <a:lnTo>
                      <a:pt x="85698" y="354806"/>
                    </a:lnTo>
                    <a:lnTo>
                      <a:pt x="107130" y="321468"/>
                    </a:lnTo>
                    <a:lnTo>
                      <a:pt x="126180" y="190500"/>
                    </a:lnTo>
                    <a:lnTo>
                      <a:pt x="104748" y="161924"/>
                    </a:lnTo>
                    <a:lnTo>
                      <a:pt x="107130" y="130968"/>
                    </a:lnTo>
                    <a:lnTo>
                      <a:pt x="178566" y="66676"/>
                    </a:lnTo>
                    <a:lnTo>
                      <a:pt x="178566" y="33338"/>
                    </a:lnTo>
                    <a:lnTo>
                      <a:pt x="238098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33" name="フリーフォーム: 図形 532">
                <a:extLst>
                  <a:ext uri="{FF2B5EF4-FFF2-40B4-BE49-F238E27FC236}">
                    <a16:creationId xmlns:a16="http://schemas.microsoft.com/office/drawing/2014/main" id="{FC66A7C9-0B2C-4A7F-A9D8-2C3C334BB8FD}"/>
                  </a:ext>
                </a:extLst>
              </p:cNvPr>
              <p:cNvSpPr/>
              <p:nvPr/>
            </p:nvSpPr>
            <p:spPr>
              <a:xfrm>
                <a:off x="27765376" y="33301098"/>
                <a:ext cx="293730" cy="328502"/>
              </a:xfrm>
              <a:custGeom>
                <a:avLst/>
                <a:gdLst>
                  <a:gd name="connsiteX0" fmla="*/ 57988 w 293730"/>
                  <a:gd name="connsiteY0" fmla="*/ 0 h 328502"/>
                  <a:gd name="connsiteX1" fmla="*/ 111918 w 293730"/>
                  <a:gd name="connsiteY1" fmla="*/ 36402 h 328502"/>
                  <a:gd name="connsiteX2" fmla="*/ 116680 w 293730"/>
                  <a:gd name="connsiteY2" fmla="*/ 64978 h 328502"/>
                  <a:gd name="connsiteX3" fmla="*/ 180974 w 293730"/>
                  <a:gd name="connsiteY3" fmla="*/ 48308 h 328502"/>
                  <a:gd name="connsiteX4" fmla="*/ 226218 w 293730"/>
                  <a:gd name="connsiteY4" fmla="*/ 114982 h 328502"/>
                  <a:gd name="connsiteX5" fmla="*/ 226218 w 293730"/>
                  <a:gd name="connsiteY5" fmla="*/ 195946 h 328502"/>
                  <a:gd name="connsiteX6" fmla="*/ 288130 w 293730"/>
                  <a:gd name="connsiteY6" fmla="*/ 195946 h 328502"/>
                  <a:gd name="connsiteX7" fmla="*/ 293730 w 293730"/>
                  <a:gd name="connsiteY7" fmla="*/ 232652 h 328502"/>
                  <a:gd name="connsiteX8" fmla="*/ 288924 w 293730"/>
                  <a:gd name="connsiteY8" fmla="*/ 233252 h 328502"/>
                  <a:gd name="connsiteX9" fmla="*/ 212724 w 293730"/>
                  <a:gd name="connsiteY9" fmla="*/ 290402 h 328502"/>
                  <a:gd name="connsiteX10" fmla="*/ 130174 w 293730"/>
                  <a:gd name="connsiteY10" fmla="*/ 328502 h 328502"/>
                  <a:gd name="connsiteX11" fmla="*/ 113616 w 293730"/>
                  <a:gd name="connsiteY11" fmla="*/ 327930 h 328502"/>
                  <a:gd name="connsiteX12" fmla="*/ 23812 w 293730"/>
                  <a:gd name="connsiteY12" fmla="*/ 148322 h 328502"/>
                  <a:gd name="connsiteX13" fmla="*/ 0 w 293730"/>
                  <a:gd name="connsiteY13" fmla="*/ 126890 h 328502"/>
                  <a:gd name="connsiteX14" fmla="*/ 9414 w 293730"/>
                  <a:gd name="connsiteY14" fmla="*/ 39466 h 328502"/>
                  <a:gd name="connsiteX15" fmla="*/ 57988 w 293730"/>
                  <a:gd name="connsiteY15" fmla="*/ 0 h 32850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293730" h="328502">
                    <a:moveTo>
                      <a:pt x="57988" y="0"/>
                    </a:moveTo>
                    <a:lnTo>
                      <a:pt x="111918" y="36402"/>
                    </a:lnTo>
                    <a:lnTo>
                      <a:pt x="116680" y="64978"/>
                    </a:lnTo>
                    <a:lnTo>
                      <a:pt x="180974" y="48308"/>
                    </a:lnTo>
                    <a:lnTo>
                      <a:pt x="226218" y="114982"/>
                    </a:lnTo>
                    <a:lnTo>
                      <a:pt x="226218" y="195946"/>
                    </a:lnTo>
                    <a:lnTo>
                      <a:pt x="288130" y="195946"/>
                    </a:lnTo>
                    <a:lnTo>
                      <a:pt x="293730" y="232652"/>
                    </a:lnTo>
                    <a:lnTo>
                      <a:pt x="288924" y="233252"/>
                    </a:lnTo>
                    <a:lnTo>
                      <a:pt x="212724" y="290402"/>
                    </a:lnTo>
                    <a:lnTo>
                      <a:pt x="130174" y="328502"/>
                    </a:lnTo>
                    <a:lnTo>
                      <a:pt x="113616" y="327930"/>
                    </a:lnTo>
                    <a:lnTo>
                      <a:pt x="23812" y="148322"/>
                    </a:lnTo>
                    <a:lnTo>
                      <a:pt x="0" y="126890"/>
                    </a:lnTo>
                    <a:lnTo>
                      <a:pt x="9414" y="39466"/>
                    </a:lnTo>
                    <a:lnTo>
                      <a:pt x="57988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34" name="フリーフォーム: 図形 533">
                <a:extLst>
                  <a:ext uri="{FF2B5EF4-FFF2-40B4-BE49-F238E27FC236}">
                    <a16:creationId xmlns:a16="http://schemas.microsoft.com/office/drawing/2014/main" id="{2492E190-0DE8-4EC6-A712-637FF387B6CD}"/>
                  </a:ext>
                </a:extLst>
              </p:cNvPr>
              <p:cNvSpPr/>
              <p:nvPr/>
            </p:nvSpPr>
            <p:spPr>
              <a:xfrm>
                <a:off x="27286710" y="33504688"/>
                <a:ext cx="373254" cy="232864"/>
              </a:xfrm>
              <a:custGeom>
                <a:avLst/>
                <a:gdLst>
                  <a:gd name="connsiteX0" fmla="*/ 291422 w 373254"/>
                  <a:gd name="connsiteY0" fmla="*/ 0 h 232864"/>
                  <a:gd name="connsiteX1" fmla="*/ 290546 w 373254"/>
                  <a:gd name="connsiteY1" fmla="*/ 70936 h 232864"/>
                  <a:gd name="connsiteX2" fmla="*/ 309596 w 373254"/>
                  <a:gd name="connsiteY2" fmla="*/ 113800 h 232864"/>
                  <a:gd name="connsiteX3" fmla="*/ 373254 w 373254"/>
                  <a:gd name="connsiteY3" fmla="*/ 113800 h 232864"/>
                  <a:gd name="connsiteX4" fmla="*/ 348490 w 373254"/>
                  <a:gd name="connsiteY4" fmla="*/ 175712 h 232864"/>
                  <a:gd name="connsiteX5" fmla="*/ 259590 w 373254"/>
                  <a:gd name="connsiteY5" fmla="*/ 232864 h 232864"/>
                  <a:gd name="connsiteX6" fmla="*/ 189740 w 373254"/>
                  <a:gd name="connsiteY6" fmla="*/ 201112 h 232864"/>
                  <a:gd name="connsiteX7" fmla="*/ 113540 w 373254"/>
                  <a:gd name="connsiteY7" fmla="*/ 213812 h 232864"/>
                  <a:gd name="connsiteX8" fmla="*/ 11940 w 373254"/>
                  <a:gd name="connsiteY8" fmla="*/ 169360 h 232864"/>
                  <a:gd name="connsiteX9" fmla="*/ 0 w 373254"/>
                  <a:gd name="connsiteY9" fmla="*/ 79812 h 232864"/>
                  <a:gd name="connsiteX10" fmla="*/ 83378 w 373254"/>
                  <a:gd name="connsiteY10" fmla="*/ 56648 h 232864"/>
                  <a:gd name="connsiteX11" fmla="*/ 116714 w 373254"/>
                  <a:gd name="connsiteY11" fmla="*/ 70936 h 232864"/>
                  <a:gd name="connsiteX12" fmla="*/ 178626 w 373254"/>
                  <a:gd name="connsiteY12" fmla="*/ 37600 h 232864"/>
                  <a:gd name="connsiteX13" fmla="*/ 291422 w 373254"/>
                  <a:gd name="connsiteY13" fmla="*/ 0 h 23286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373254" h="232864">
                    <a:moveTo>
                      <a:pt x="291422" y="0"/>
                    </a:moveTo>
                    <a:lnTo>
                      <a:pt x="290546" y="70936"/>
                    </a:lnTo>
                    <a:lnTo>
                      <a:pt x="309596" y="113800"/>
                    </a:lnTo>
                    <a:lnTo>
                      <a:pt x="373254" y="113800"/>
                    </a:lnTo>
                    <a:lnTo>
                      <a:pt x="348490" y="175712"/>
                    </a:lnTo>
                    <a:lnTo>
                      <a:pt x="259590" y="232864"/>
                    </a:lnTo>
                    <a:lnTo>
                      <a:pt x="189740" y="201112"/>
                    </a:lnTo>
                    <a:lnTo>
                      <a:pt x="113540" y="213812"/>
                    </a:lnTo>
                    <a:lnTo>
                      <a:pt x="11940" y="169360"/>
                    </a:lnTo>
                    <a:lnTo>
                      <a:pt x="0" y="79812"/>
                    </a:lnTo>
                    <a:lnTo>
                      <a:pt x="83378" y="56648"/>
                    </a:lnTo>
                    <a:lnTo>
                      <a:pt x="116714" y="70936"/>
                    </a:lnTo>
                    <a:lnTo>
                      <a:pt x="178626" y="37600"/>
                    </a:lnTo>
                    <a:lnTo>
                      <a:pt x="291422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35" name="フリーフォーム: 図形 534">
                <a:extLst>
                  <a:ext uri="{FF2B5EF4-FFF2-40B4-BE49-F238E27FC236}">
                    <a16:creationId xmlns:a16="http://schemas.microsoft.com/office/drawing/2014/main" id="{0C7D770E-FDA4-4780-BAAB-D7D97FDB0E65}"/>
                  </a:ext>
                </a:extLst>
              </p:cNvPr>
              <p:cNvSpPr/>
              <p:nvPr/>
            </p:nvSpPr>
            <p:spPr>
              <a:xfrm>
                <a:off x="28257500" y="31240050"/>
                <a:ext cx="348876" cy="275794"/>
              </a:xfrm>
              <a:custGeom>
                <a:avLst/>
                <a:gdLst>
                  <a:gd name="connsiteX0" fmla="*/ 213090 w 348876"/>
                  <a:gd name="connsiteY0" fmla="*/ 0 h 275794"/>
                  <a:gd name="connsiteX1" fmla="*/ 212724 w 348876"/>
                  <a:gd name="connsiteY1" fmla="*/ 1950 h 275794"/>
                  <a:gd name="connsiteX2" fmla="*/ 293688 w 348876"/>
                  <a:gd name="connsiteY2" fmla="*/ 25762 h 275794"/>
                  <a:gd name="connsiteX3" fmla="*/ 348876 w 348876"/>
                  <a:gd name="connsiteY3" fmla="*/ 63390 h 275794"/>
                  <a:gd name="connsiteX4" fmla="*/ 305594 w 348876"/>
                  <a:gd name="connsiteY4" fmla="*/ 173400 h 275794"/>
                  <a:gd name="connsiteX5" fmla="*/ 272256 w 348876"/>
                  <a:gd name="connsiteY5" fmla="*/ 199594 h 275794"/>
                  <a:gd name="connsiteX6" fmla="*/ 250912 w 348876"/>
                  <a:gd name="connsiteY6" fmla="*/ 263622 h 275794"/>
                  <a:gd name="connsiteX7" fmla="*/ 210344 w 348876"/>
                  <a:gd name="connsiteY7" fmla="*/ 275794 h 275794"/>
                  <a:gd name="connsiteX8" fmla="*/ 210344 w 348876"/>
                  <a:gd name="connsiteY8" fmla="*/ 201974 h 275794"/>
                  <a:gd name="connsiteX9" fmla="*/ 222250 w 348876"/>
                  <a:gd name="connsiteY9" fmla="*/ 190070 h 275794"/>
                  <a:gd name="connsiteX10" fmla="*/ 203200 w 348876"/>
                  <a:gd name="connsiteY10" fmla="*/ 151970 h 275794"/>
                  <a:gd name="connsiteX11" fmla="*/ 167480 w 348876"/>
                  <a:gd name="connsiteY11" fmla="*/ 151970 h 275794"/>
                  <a:gd name="connsiteX12" fmla="*/ 136524 w 348876"/>
                  <a:gd name="connsiteY12" fmla="*/ 187688 h 275794"/>
                  <a:gd name="connsiteX13" fmla="*/ 72594 w 348876"/>
                  <a:gd name="connsiteY13" fmla="*/ 225742 h 275794"/>
                  <a:gd name="connsiteX14" fmla="*/ 0 w 348876"/>
                  <a:gd name="connsiteY14" fmla="*/ 128950 h 275794"/>
                  <a:gd name="connsiteX15" fmla="*/ 38100 w 348876"/>
                  <a:gd name="connsiteY15" fmla="*/ 109900 h 275794"/>
                  <a:gd name="connsiteX16" fmla="*/ 139700 w 348876"/>
                  <a:gd name="connsiteY16" fmla="*/ 116250 h 275794"/>
                  <a:gd name="connsiteX17" fmla="*/ 146048 w 348876"/>
                  <a:gd name="connsiteY17" fmla="*/ 71800 h 275794"/>
                  <a:gd name="connsiteX18" fmla="*/ 133186 w 348876"/>
                  <a:gd name="connsiteY18" fmla="*/ 65368 h 275794"/>
                  <a:gd name="connsiteX19" fmla="*/ 186532 w 348876"/>
                  <a:gd name="connsiteY19" fmla="*/ 56718 h 275794"/>
                  <a:gd name="connsiteX20" fmla="*/ 210344 w 348876"/>
                  <a:gd name="connsiteY20" fmla="*/ 4330 h 275794"/>
                  <a:gd name="connsiteX21" fmla="*/ 213090 w 348876"/>
                  <a:gd name="connsiteY21" fmla="*/ 0 h 2757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</a:cxnLst>
                <a:rect l="l" t="t" r="r" b="b"/>
                <a:pathLst>
                  <a:path w="348876" h="275794">
                    <a:moveTo>
                      <a:pt x="213090" y="0"/>
                    </a:moveTo>
                    <a:lnTo>
                      <a:pt x="212724" y="1950"/>
                    </a:lnTo>
                    <a:lnTo>
                      <a:pt x="293688" y="25762"/>
                    </a:lnTo>
                    <a:lnTo>
                      <a:pt x="348876" y="63390"/>
                    </a:lnTo>
                    <a:lnTo>
                      <a:pt x="305594" y="173400"/>
                    </a:lnTo>
                    <a:lnTo>
                      <a:pt x="272256" y="199594"/>
                    </a:lnTo>
                    <a:lnTo>
                      <a:pt x="250912" y="263622"/>
                    </a:lnTo>
                    <a:lnTo>
                      <a:pt x="210344" y="275794"/>
                    </a:lnTo>
                    <a:lnTo>
                      <a:pt x="210344" y="201974"/>
                    </a:lnTo>
                    <a:lnTo>
                      <a:pt x="222250" y="190070"/>
                    </a:lnTo>
                    <a:lnTo>
                      <a:pt x="203200" y="151970"/>
                    </a:lnTo>
                    <a:lnTo>
                      <a:pt x="167480" y="151970"/>
                    </a:lnTo>
                    <a:lnTo>
                      <a:pt x="136524" y="187688"/>
                    </a:lnTo>
                    <a:lnTo>
                      <a:pt x="72594" y="225742"/>
                    </a:lnTo>
                    <a:lnTo>
                      <a:pt x="0" y="128950"/>
                    </a:lnTo>
                    <a:lnTo>
                      <a:pt x="38100" y="109900"/>
                    </a:lnTo>
                    <a:lnTo>
                      <a:pt x="139700" y="116250"/>
                    </a:lnTo>
                    <a:lnTo>
                      <a:pt x="146048" y="71800"/>
                    </a:lnTo>
                    <a:lnTo>
                      <a:pt x="133186" y="65368"/>
                    </a:lnTo>
                    <a:lnTo>
                      <a:pt x="186532" y="56718"/>
                    </a:lnTo>
                    <a:lnTo>
                      <a:pt x="210344" y="4330"/>
                    </a:lnTo>
                    <a:lnTo>
                      <a:pt x="213090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36" name="フリーフォーム: 図形 535">
                <a:extLst>
                  <a:ext uri="{FF2B5EF4-FFF2-40B4-BE49-F238E27FC236}">
                    <a16:creationId xmlns:a16="http://schemas.microsoft.com/office/drawing/2014/main" id="{BD99E929-1B25-4A00-9F1E-F9E04E3DC077}"/>
                  </a:ext>
                </a:extLst>
              </p:cNvPr>
              <p:cNvSpPr/>
              <p:nvPr/>
            </p:nvSpPr>
            <p:spPr>
              <a:xfrm>
                <a:off x="28333874" y="31515888"/>
                <a:ext cx="23620" cy="16958"/>
              </a:xfrm>
              <a:custGeom>
                <a:avLst/>
                <a:gdLst>
                  <a:gd name="connsiteX0" fmla="*/ 0 w 23620"/>
                  <a:gd name="connsiteY0" fmla="*/ 0 h 16958"/>
                  <a:gd name="connsiteX1" fmla="*/ 23620 w 23620"/>
                  <a:gd name="connsiteY1" fmla="*/ 16958 h 16958"/>
                  <a:gd name="connsiteX2" fmla="*/ 17290 w 23620"/>
                  <a:gd name="connsiteY2" fmla="*/ 16624 h 16958"/>
                  <a:gd name="connsiteX3" fmla="*/ 0 w 23620"/>
                  <a:gd name="connsiteY3" fmla="*/ 0 h 169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3620" h="16958">
                    <a:moveTo>
                      <a:pt x="0" y="0"/>
                    </a:moveTo>
                    <a:lnTo>
                      <a:pt x="23620" y="16958"/>
                    </a:lnTo>
                    <a:lnTo>
                      <a:pt x="17290" y="16624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37" name="フリーフォーム: 図形 536">
                <a:extLst>
                  <a:ext uri="{FF2B5EF4-FFF2-40B4-BE49-F238E27FC236}">
                    <a16:creationId xmlns:a16="http://schemas.microsoft.com/office/drawing/2014/main" id="{18882A01-34D1-45D2-A5FF-93A8317EAA84}"/>
                  </a:ext>
                </a:extLst>
              </p:cNvPr>
              <p:cNvSpPr/>
              <p:nvPr/>
            </p:nvSpPr>
            <p:spPr>
              <a:xfrm>
                <a:off x="28289248" y="31510092"/>
                <a:ext cx="114302" cy="331318"/>
              </a:xfrm>
              <a:custGeom>
                <a:avLst/>
                <a:gdLst>
                  <a:gd name="connsiteX0" fmla="*/ 36554 w 114302"/>
                  <a:gd name="connsiteY0" fmla="*/ 0 h 331318"/>
                  <a:gd name="connsiteX1" fmla="*/ 44626 w 114302"/>
                  <a:gd name="connsiteY1" fmla="*/ 5796 h 331318"/>
                  <a:gd name="connsiteX2" fmla="*/ 61916 w 114302"/>
                  <a:gd name="connsiteY2" fmla="*/ 22420 h 331318"/>
                  <a:gd name="connsiteX3" fmla="*/ 68246 w 114302"/>
                  <a:gd name="connsiteY3" fmla="*/ 22754 h 331318"/>
                  <a:gd name="connsiteX4" fmla="*/ 97632 w 114302"/>
                  <a:gd name="connsiteY4" fmla="*/ 43852 h 331318"/>
                  <a:gd name="connsiteX5" fmla="*/ 114302 w 114302"/>
                  <a:gd name="connsiteY5" fmla="*/ 91476 h 331318"/>
                  <a:gd name="connsiteX6" fmla="*/ 89878 w 114302"/>
                  <a:gd name="connsiteY6" fmla="*/ 240066 h 331318"/>
                  <a:gd name="connsiteX7" fmla="*/ 78584 w 114302"/>
                  <a:gd name="connsiteY7" fmla="*/ 262928 h 331318"/>
                  <a:gd name="connsiteX8" fmla="*/ 64296 w 114302"/>
                  <a:gd name="connsiteY8" fmla="*/ 329602 h 331318"/>
                  <a:gd name="connsiteX9" fmla="*/ 54684 w 114302"/>
                  <a:gd name="connsiteY9" fmla="*/ 331318 h 331318"/>
                  <a:gd name="connsiteX10" fmla="*/ 0 w 114302"/>
                  <a:gd name="connsiteY10" fmla="*/ 246258 h 331318"/>
                  <a:gd name="connsiteX11" fmla="*/ 19052 w 114302"/>
                  <a:gd name="connsiteY11" fmla="*/ 87508 h 331318"/>
                  <a:gd name="connsiteX12" fmla="*/ 36554 w 114302"/>
                  <a:gd name="connsiteY12" fmla="*/ 0 h 3313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14302" h="331318">
                    <a:moveTo>
                      <a:pt x="36554" y="0"/>
                    </a:moveTo>
                    <a:lnTo>
                      <a:pt x="44626" y="5796"/>
                    </a:lnTo>
                    <a:lnTo>
                      <a:pt x="61916" y="22420"/>
                    </a:lnTo>
                    <a:lnTo>
                      <a:pt x="68246" y="22754"/>
                    </a:lnTo>
                    <a:lnTo>
                      <a:pt x="97632" y="43852"/>
                    </a:lnTo>
                    <a:lnTo>
                      <a:pt x="114302" y="91476"/>
                    </a:lnTo>
                    <a:lnTo>
                      <a:pt x="89878" y="240066"/>
                    </a:lnTo>
                    <a:lnTo>
                      <a:pt x="78584" y="262928"/>
                    </a:lnTo>
                    <a:lnTo>
                      <a:pt x="64296" y="329602"/>
                    </a:lnTo>
                    <a:lnTo>
                      <a:pt x="54684" y="331318"/>
                    </a:lnTo>
                    <a:lnTo>
                      <a:pt x="0" y="246258"/>
                    </a:lnTo>
                    <a:lnTo>
                      <a:pt x="19052" y="87508"/>
                    </a:lnTo>
                    <a:lnTo>
                      <a:pt x="36554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38" name="フリーフォーム: 図形 537">
                <a:extLst>
                  <a:ext uri="{FF2B5EF4-FFF2-40B4-BE49-F238E27FC236}">
                    <a16:creationId xmlns:a16="http://schemas.microsoft.com/office/drawing/2014/main" id="{F714C1AA-7A10-4F2F-AFE2-8D7604CF4B7E}"/>
                  </a:ext>
                </a:extLst>
              </p:cNvPr>
              <p:cNvSpPr/>
              <p:nvPr/>
            </p:nvSpPr>
            <p:spPr>
              <a:xfrm>
                <a:off x="28879800" y="31519962"/>
                <a:ext cx="414336" cy="367358"/>
              </a:xfrm>
              <a:custGeom>
                <a:avLst/>
                <a:gdLst>
                  <a:gd name="connsiteX0" fmla="*/ 178640 w 414336"/>
                  <a:gd name="connsiteY0" fmla="*/ 0 h 367358"/>
                  <a:gd name="connsiteX1" fmla="*/ 186568 w 414336"/>
                  <a:gd name="connsiteY1" fmla="*/ 720 h 367358"/>
                  <a:gd name="connsiteX2" fmla="*/ 185736 w 414336"/>
                  <a:gd name="connsiteY2" fmla="*/ 7788 h 367358"/>
                  <a:gd name="connsiteX3" fmla="*/ 223836 w 414336"/>
                  <a:gd name="connsiteY3" fmla="*/ 31602 h 367358"/>
                  <a:gd name="connsiteX4" fmla="*/ 223836 w 414336"/>
                  <a:gd name="connsiteY4" fmla="*/ 74462 h 367358"/>
                  <a:gd name="connsiteX5" fmla="*/ 271464 w 414336"/>
                  <a:gd name="connsiteY5" fmla="*/ 88750 h 367358"/>
                  <a:gd name="connsiteX6" fmla="*/ 414336 w 414336"/>
                  <a:gd name="connsiteY6" fmla="*/ 250676 h 367358"/>
                  <a:gd name="connsiteX7" fmla="*/ 329884 w 414336"/>
                  <a:gd name="connsiteY7" fmla="*/ 354324 h 367358"/>
                  <a:gd name="connsiteX8" fmla="*/ 328612 w 414336"/>
                  <a:gd name="connsiteY8" fmla="*/ 350688 h 367358"/>
                  <a:gd name="connsiteX9" fmla="*/ 293140 w 414336"/>
                  <a:gd name="connsiteY9" fmla="*/ 350688 h 367358"/>
                  <a:gd name="connsiteX10" fmla="*/ 309564 w 414336"/>
                  <a:gd name="connsiteY10" fmla="*/ 303062 h 367358"/>
                  <a:gd name="connsiteX11" fmla="*/ 278606 w 414336"/>
                  <a:gd name="connsiteY11" fmla="*/ 276870 h 367358"/>
                  <a:gd name="connsiteX12" fmla="*/ 185738 w 414336"/>
                  <a:gd name="connsiteY12" fmla="*/ 253058 h 367358"/>
                  <a:gd name="connsiteX13" fmla="*/ 154780 w 414336"/>
                  <a:gd name="connsiteY13" fmla="*/ 276870 h 367358"/>
                  <a:gd name="connsiteX14" fmla="*/ 183356 w 414336"/>
                  <a:gd name="connsiteY14" fmla="*/ 343544 h 367358"/>
                  <a:gd name="connsiteX15" fmla="*/ 135732 w 414336"/>
                  <a:gd name="connsiteY15" fmla="*/ 360214 h 367358"/>
                  <a:gd name="connsiteX16" fmla="*/ 137408 w 414336"/>
                  <a:gd name="connsiteY16" fmla="*/ 366080 h 367358"/>
                  <a:gd name="connsiteX17" fmla="*/ 133350 w 414336"/>
                  <a:gd name="connsiteY17" fmla="*/ 364976 h 367358"/>
                  <a:gd name="connsiteX18" fmla="*/ 109538 w 414336"/>
                  <a:gd name="connsiteY18" fmla="*/ 367358 h 367358"/>
                  <a:gd name="connsiteX19" fmla="*/ 90488 w 414336"/>
                  <a:gd name="connsiteY19" fmla="*/ 341162 h 367358"/>
                  <a:gd name="connsiteX20" fmla="*/ 64294 w 414336"/>
                  <a:gd name="connsiteY20" fmla="*/ 300682 h 367358"/>
                  <a:gd name="connsiteX21" fmla="*/ 0 w 414336"/>
                  <a:gd name="connsiteY21" fmla="*/ 293538 h 367358"/>
                  <a:gd name="connsiteX22" fmla="*/ 28576 w 414336"/>
                  <a:gd name="connsiteY22" fmla="*/ 229244 h 367358"/>
                  <a:gd name="connsiteX23" fmla="*/ 61912 w 414336"/>
                  <a:gd name="connsiteY23" fmla="*/ 219718 h 367358"/>
                  <a:gd name="connsiteX24" fmla="*/ 95250 w 414336"/>
                  <a:gd name="connsiteY24" fmla="*/ 153044 h 367358"/>
                  <a:gd name="connsiteX25" fmla="*/ 95250 w 414336"/>
                  <a:gd name="connsiteY25" fmla="*/ 88750 h 367358"/>
                  <a:gd name="connsiteX26" fmla="*/ 150020 w 414336"/>
                  <a:gd name="connsiteY26" fmla="*/ 72082 h 367358"/>
                  <a:gd name="connsiteX27" fmla="*/ 178640 w 414336"/>
                  <a:gd name="connsiteY27" fmla="*/ 0 h 3673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</a:cxnLst>
                <a:rect l="l" t="t" r="r" b="b"/>
                <a:pathLst>
                  <a:path w="414336" h="367358">
                    <a:moveTo>
                      <a:pt x="178640" y="0"/>
                    </a:moveTo>
                    <a:lnTo>
                      <a:pt x="186568" y="720"/>
                    </a:lnTo>
                    <a:lnTo>
                      <a:pt x="185736" y="7788"/>
                    </a:lnTo>
                    <a:lnTo>
                      <a:pt x="223836" y="31602"/>
                    </a:lnTo>
                    <a:lnTo>
                      <a:pt x="223836" y="74462"/>
                    </a:lnTo>
                    <a:lnTo>
                      <a:pt x="271464" y="88750"/>
                    </a:lnTo>
                    <a:lnTo>
                      <a:pt x="414336" y="250676"/>
                    </a:lnTo>
                    <a:lnTo>
                      <a:pt x="329884" y="354324"/>
                    </a:lnTo>
                    <a:lnTo>
                      <a:pt x="328612" y="350688"/>
                    </a:lnTo>
                    <a:lnTo>
                      <a:pt x="293140" y="350688"/>
                    </a:lnTo>
                    <a:lnTo>
                      <a:pt x="309564" y="303062"/>
                    </a:lnTo>
                    <a:lnTo>
                      <a:pt x="278606" y="276870"/>
                    </a:lnTo>
                    <a:lnTo>
                      <a:pt x="185738" y="253058"/>
                    </a:lnTo>
                    <a:lnTo>
                      <a:pt x="154780" y="276870"/>
                    </a:lnTo>
                    <a:lnTo>
                      <a:pt x="183356" y="343544"/>
                    </a:lnTo>
                    <a:lnTo>
                      <a:pt x="135732" y="360214"/>
                    </a:lnTo>
                    <a:lnTo>
                      <a:pt x="137408" y="366080"/>
                    </a:lnTo>
                    <a:lnTo>
                      <a:pt x="133350" y="364976"/>
                    </a:lnTo>
                    <a:lnTo>
                      <a:pt x="109538" y="367358"/>
                    </a:lnTo>
                    <a:lnTo>
                      <a:pt x="90488" y="341162"/>
                    </a:lnTo>
                    <a:lnTo>
                      <a:pt x="64294" y="300682"/>
                    </a:lnTo>
                    <a:lnTo>
                      <a:pt x="0" y="293538"/>
                    </a:lnTo>
                    <a:lnTo>
                      <a:pt x="28576" y="229244"/>
                    </a:lnTo>
                    <a:lnTo>
                      <a:pt x="61912" y="219718"/>
                    </a:lnTo>
                    <a:lnTo>
                      <a:pt x="95250" y="153044"/>
                    </a:lnTo>
                    <a:lnTo>
                      <a:pt x="95250" y="88750"/>
                    </a:lnTo>
                    <a:lnTo>
                      <a:pt x="150020" y="72082"/>
                    </a:lnTo>
                    <a:lnTo>
                      <a:pt x="178640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39" name="フリーフォーム: 図形 538">
                <a:extLst>
                  <a:ext uri="{FF2B5EF4-FFF2-40B4-BE49-F238E27FC236}">
                    <a16:creationId xmlns:a16="http://schemas.microsoft.com/office/drawing/2014/main" id="{8A086276-1317-4C4F-87E1-E126E9C97E1A}"/>
                  </a:ext>
                </a:extLst>
              </p:cNvPr>
              <p:cNvSpPr/>
              <p:nvPr/>
            </p:nvSpPr>
            <p:spPr>
              <a:xfrm>
                <a:off x="28698824" y="31137224"/>
                <a:ext cx="359616" cy="728664"/>
              </a:xfrm>
              <a:custGeom>
                <a:avLst/>
                <a:gdLst>
                  <a:gd name="connsiteX0" fmla="*/ 61912 w 359616"/>
                  <a:gd name="connsiteY0" fmla="*/ 0 h 728664"/>
                  <a:gd name="connsiteX1" fmla="*/ 95252 w 359616"/>
                  <a:gd name="connsiteY1" fmla="*/ 33340 h 728664"/>
                  <a:gd name="connsiteX2" fmla="*/ 128588 w 359616"/>
                  <a:gd name="connsiteY2" fmla="*/ 9526 h 728664"/>
                  <a:gd name="connsiteX3" fmla="*/ 180976 w 359616"/>
                  <a:gd name="connsiteY3" fmla="*/ 33340 h 728664"/>
                  <a:gd name="connsiteX4" fmla="*/ 128588 w 359616"/>
                  <a:gd name="connsiteY4" fmla="*/ 166688 h 728664"/>
                  <a:gd name="connsiteX5" fmla="*/ 220460 w 359616"/>
                  <a:gd name="connsiteY5" fmla="*/ 155204 h 728664"/>
                  <a:gd name="connsiteX6" fmla="*/ 226220 w 359616"/>
                  <a:gd name="connsiteY6" fmla="*/ 221456 h 728664"/>
                  <a:gd name="connsiteX7" fmla="*/ 238126 w 359616"/>
                  <a:gd name="connsiteY7" fmla="*/ 233364 h 728664"/>
                  <a:gd name="connsiteX8" fmla="*/ 240508 w 359616"/>
                  <a:gd name="connsiteY8" fmla="*/ 283370 h 728664"/>
                  <a:gd name="connsiteX9" fmla="*/ 254796 w 359616"/>
                  <a:gd name="connsiteY9" fmla="*/ 321470 h 728664"/>
                  <a:gd name="connsiteX10" fmla="*/ 314326 w 359616"/>
                  <a:gd name="connsiteY10" fmla="*/ 378620 h 728664"/>
                  <a:gd name="connsiteX11" fmla="*/ 359616 w 359616"/>
                  <a:gd name="connsiteY11" fmla="*/ 382738 h 728664"/>
                  <a:gd name="connsiteX12" fmla="*/ 330996 w 359616"/>
                  <a:gd name="connsiteY12" fmla="*/ 454820 h 728664"/>
                  <a:gd name="connsiteX13" fmla="*/ 276226 w 359616"/>
                  <a:gd name="connsiteY13" fmla="*/ 471488 h 728664"/>
                  <a:gd name="connsiteX14" fmla="*/ 276226 w 359616"/>
                  <a:gd name="connsiteY14" fmla="*/ 535782 h 728664"/>
                  <a:gd name="connsiteX15" fmla="*/ 242888 w 359616"/>
                  <a:gd name="connsiteY15" fmla="*/ 602456 h 728664"/>
                  <a:gd name="connsiteX16" fmla="*/ 209552 w 359616"/>
                  <a:gd name="connsiteY16" fmla="*/ 611982 h 728664"/>
                  <a:gd name="connsiteX17" fmla="*/ 180976 w 359616"/>
                  <a:gd name="connsiteY17" fmla="*/ 676276 h 728664"/>
                  <a:gd name="connsiteX18" fmla="*/ 186998 w 359616"/>
                  <a:gd name="connsiteY18" fmla="*/ 676946 h 728664"/>
                  <a:gd name="connsiteX19" fmla="*/ 130970 w 359616"/>
                  <a:gd name="connsiteY19" fmla="*/ 728664 h 728664"/>
                  <a:gd name="connsiteX20" fmla="*/ 128588 w 359616"/>
                  <a:gd name="connsiteY20" fmla="*/ 607220 h 728664"/>
                  <a:gd name="connsiteX21" fmla="*/ 150020 w 359616"/>
                  <a:gd name="connsiteY21" fmla="*/ 581026 h 728664"/>
                  <a:gd name="connsiteX22" fmla="*/ 102396 w 359616"/>
                  <a:gd name="connsiteY22" fmla="*/ 569120 h 728664"/>
                  <a:gd name="connsiteX23" fmla="*/ 95252 w 359616"/>
                  <a:gd name="connsiteY23" fmla="*/ 531020 h 728664"/>
                  <a:gd name="connsiteX24" fmla="*/ 78582 w 359616"/>
                  <a:gd name="connsiteY24" fmla="*/ 507208 h 728664"/>
                  <a:gd name="connsiteX25" fmla="*/ 76200 w 359616"/>
                  <a:gd name="connsiteY25" fmla="*/ 478632 h 728664"/>
                  <a:gd name="connsiteX26" fmla="*/ 38100 w 359616"/>
                  <a:gd name="connsiteY26" fmla="*/ 466726 h 728664"/>
                  <a:gd name="connsiteX27" fmla="*/ 38100 w 359616"/>
                  <a:gd name="connsiteY27" fmla="*/ 414340 h 728664"/>
                  <a:gd name="connsiteX28" fmla="*/ 19052 w 359616"/>
                  <a:gd name="connsiteY28" fmla="*/ 385764 h 728664"/>
                  <a:gd name="connsiteX29" fmla="*/ 47626 w 359616"/>
                  <a:gd name="connsiteY29" fmla="*/ 352426 h 728664"/>
                  <a:gd name="connsiteX30" fmla="*/ 33340 w 359616"/>
                  <a:gd name="connsiteY30" fmla="*/ 278608 h 728664"/>
                  <a:gd name="connsiteX31" fmla="*/ 59532 w 359616"/>
                  <a:gd name="connsiteY31" fmla="*/ 250032 h 728664"/>
                  <a:gd name="connsiteX32" fmla="*/ 52626 w 359616"/>
                  <a:gd name="connsiteY32" fmla="*/ 213202 h 728664"/>
                  <a:gd name="connsiteX33" fmla="*/ 66676 w 359616"/>
                  <a:gd name="connsiteY33" fmla="*/ 147640 h 728664"/>
                  <a:gd name="connsiteX34" fmla="*/ 9524 w 359616"/>
                  <a:gd name="connsiteY34" fmla="*/ 138114 h 728664"/>
                  <a:gd name="connsiteX35" fmla="*/ 0 w 359616"/>
                  <a:gd name="connsiteY35" fmla="*/ 95252 h 728664"/>
                  <a:gd name="connsiteX36" fmla="*/ 38100 w 359616"/>
                  <a:gd name="connsiteY36" fmla="*/ 85726 h 728664"/>
                  <a:gd name="connsiteX37" fmla="*/ 23812 w 359616"/>
                  <a:gd name="connsiteY37" fmla="*/ 38100 h 728664"/>
                  <a:gd name="connsiteX38" fmla="*/ 61912 w 359616"/>
                  <a:gd name="connsiteY38" fmla="*/ 0 h 72866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</a:cxnLst>
                <a:rect l="l" t="t" r="r" b="b"/>
                <a:pathLst>
                  <a:path w="359616" h="728664">
                    <a:moveTo>
                      <a:pt x="61912" y="0"/>
                    </a:moveTo>
                    <a:lnTo>
                      <a:pt x="95252" y="33340"/>
                    </a:lnTo>
                    <a:lnTo>
                      <a:pt x="128588" y="9526"/>
                    </a:lnTo>
                    <a:lnTo>
                      <a:pt x="180976" y="33340"/>
                    </a:lnTo>
                    <a:lnTo>
                      <a:pt x="128588" y="166688"/>
                    </a:lnTo>
                    <a:lnTo>
                      <a:pt x="220460" y="155204"/>
                    </a:lnTo>
                    <a:lnTo>
                      <a:pt x="226220" y="221456"/>
                    </a:lnTo>
                    <a:lnTo>
                      <a:pt x="238126" y="233364"/>
                    </a:lnTo>
                    <a:lnTo>
                      <a:pt x="240508" y="283370"/>
                    </a:lnTo>
                    <a:lnTo>
                      <a:pt x="254796" y="321470"/>
                    </a:lnTo>
                    <a:lnTo>
                      <a:pt x="314326" y="378620"/>
                    </a:lnTo>
                    <a:lnTo>
                      <a:pt x="359616" y="382738"/>
                    </a:lnTo>
                    <a:lnTo>
                      <a:pt x="330996" y="454820"/>
                    </a:lnTo>
                    <a:lnTo>
                      <a:pt x="276226" y="471488"/>
                    </a:lnTo>
                    <a:lnTo>
                      <a:pt x="276226" y="535782"/>
                    </a:lnTo>
                    <a:lnTo>
                      <a:pt x="242888" y="602456"/>
                    </a:lnTo>
                    <a:lnTo>
                      <a:pt x="209552" y="611982"/>
                    </a:lnTo>
                    <a:lnTo>
                      <a:pt x="180976" y="676276"/>
                    </a:lnTo>
                    <a:lnTo>
                      <a:pt x="186998" y="676946"/>
                    </a:lnTo>
                    <a:lnTo>
                      <a:pt x="130970" y="728664"/>
                    </a:lnTo>
                    <a:cubicBezTo>
                      <a:pt x="130176" y="688184"/>
                      <a:pt x="129384" y="647700"/>
                      <a:pt x="128588" y="607220"/>
                    </a:cubicBezTo>
                    <a:lnTo>
                      <a:pt x="150020" y="581026"/>
                    </a:lnTo>
                    <a:lnTo>
                      <a:pt x="102396" y="569120"/>
                    </a:lnTo>
                    <a:lnTo>
                      <a:pt x="95252" y="531020"/>
                    </a:lnTo>
                    <a:lnTo>
                      <a:pt x="78582" y="507208"/>
                    </a:lnTo>
                    <a:lnTo>
                      <a:pt x="76200" y="478632"/>
                    </a:lnTo>
                    <a:lnTo>
                      <a:pt x="38100" y="466726"/>
                    </a:lnTo>
                    <a:lnTo>
                      <a:pt x="38100" y="414340"/>
                    </a:lnTo>
                    <a:lnTo>
                      <a:pt x="19052" y="385764"/>
                    </a:lnTo>
                    <a:lnTo>
                      <a:pt x="47626" y="352426"/>
                    </a:lnTo>
                    <a:lnTo>
                      <a:pt x="33340" y="278608"/>
                    </a:lnTo>
                    <a:lnTo>
                      <a:pt x="59532" y="250032"/>
                    </a:lnTo>
                    <a:lnTo>
                      <a:pt x="52626" y="213202"/>
                    </a:lnTo>
                    <a:lnTo>
                      <a:pt x="66676" y="147640"/>
                    </a:lnTo>
                    <a:lnTo>
                      <a:pt x="9524" y="138114"/>
                    </a:lnTo>
                    <a:lnTo>
                      <a:pt x="0" y="95252"/>
                    </a:lnTo>
                    <a:lnTo>
                      <a:pt x="38100" y="85726"/>
                    </a:lnTo>
                    <a:lnTo>
                      <a:pt x="23812" y="38100"/>
                    </a:lnTo>
                    <a:lnTo>
                      <a:pt x="61912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40" name="フリーフォーム: 図形 539">
                <a:extLst>
                  <a:ext uri="{FF2B5EF4-FFF2-40B4-BE49-F238E27FC236}">
                    <a16:creationId xmlns:a16="http://schemas.microsoft.com/office/drawing/2014/main" id="{B3994925-18B0-4A6F-AAD3-C27E13F8C916}"/>
                  </a:ext>
                </a:extLst>
              </p:cNvPr>
              <p:cNvSpPr/>
              <p:nvPr/>
            </p:nvSpPr>
            <p:spPr>
              <a:xfrm>
                <a:off x="27823364" y="33265936"/>
                <a:ext cx="94412" cy="73534"/>
              </a:xfrm>
              <a:custGeom>
                <a:avLst/>
                <a:gdLst>
                  <a:gd name="connsiteX0" fmla="*/ 41772 w 94412"/>
                  <a:gd name="connsiteY0" fmla="*/ 0 h 73534"/>
                  <a:gd name="connsiteX1" fmla="*/ 94412 w 94412"/>
                  <a:gd name="connsiteY1" fmla="*/ 26320 h 73534"/>
                  <a:gd name="connsiteX2" fmla="*/ 92030 w 94412"/>
                  <a:gd name="connsiteY2" fmla="*/ 59658 h 73534"/>
                  <a:gd name="connsiteX3" fmla="*/ 54258 w 94412"/>
                  <a:gd name="connsiteY3" fmla="*/ 73534 h 73534"/>
                  <a:gd name="connsiteX4" fmla="*/ 53930 w 94412"/>
                  <a:gd name="connsiteY4" fmla="*/ 71564 h 73534"/>
                  <a:gd name="connsiteX5" fmla="*/ 0 w 94412"/>
                  <a:gd name="connsiteY5" fmla="*/ 35162 h 73534"/>
                  <a:gd name="connsiteX6" fmla="*/ 37260 w 94412"/>
                  <a:gd name="connsiteY6" fmla="*/ 4888 h 73534"/>
                  <a:gd name="connsiteX7" fmla="*/ 41772 w 94412"/>
                  <a:gd name="connsiteY7" fmla="*/ 0 h 735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94412" h="73534">
                    <a:moveTo>
                      <a:pt x="41772" y="0"/>
                    </a:moveTo>
                    <a:lnTo>
                      <a:pt x="94412" y="26320"/>
                    </a:lnTo>
                    <a:lnTo>
                      <a:pt x="92030" y="59658"/>
                    </a:lnTo>
                    <a:lnTo>
                      <a:pt x="54258" y="73534"/>
                    </a:lnTo>
                    <a:lnTo>
                      <a:pt x="53930" y="71564"/>
                    </a:lnTo>
                    <a:lnTo>
                      <a:pt x="0" y="35162"/>
                    </a:lnTo>
                    <a:lnTo>
                      <a:pt x="37260" y="4888"/>
                    </a:lnTo>
                    <a:lnTo>
                      <a:pt x="41772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41" name="フリーフォーム: 図形 540">
                <a:extLst>
                  <a:ext uri="{FF2B5EF4-FFF2-40B4-BE49-F238E27FC236}">
                    <a16:creationId xmlns:a16="http://schemas.microsoft.com/office/drawing/2014/main" id="{C137A3A7-DC50-44CF-8391-5C8307009B5C}"/>
                  </a:ext>
                </a:extLst>
              </p:cNvPr>
              <p:cNvSpPr/>
              <p:nvPr/>
            </p:nvSpPr>
            <p:spPr>
              <a:xfrm>
                <a:off x="28791694" y="31814170"/>
                <a:ext cx="233362" cy="208880"/>
              </a:xfrm>
              <a:custGeom>
                <a:avLst/>
                <a:gdLst>
                  <a:gd name="connsiteX0" fmla="*/ 94128 w 233362"/>
                  <a:gd name="connsiteY0" fmla="*/ 0 h 208880"/>
                  <a:gd name="connsiteX1" fmla="*/ 152400 w 233362"/>
                  <a:gd name="connsiteY1" fmla="*/ 6474 h 208880"/>
                  <a:gd name="connsiteX2" fmla="*/ 178594 w 233362"/>
                  <a:gd name="connsiteY2" fmla="*/ 46954 h 208880"/>
                  <a:gd name="connsiteX3" fmla="*/ 197644 w 233362"/>
                  <a:gd name="connsiteY3" fmla="*/ 73150 h 208880"/>
                  <a:gd name="connsiteX4" fmla="*/ 221456 w 233362"/>
                  <a:gd name="connsiteY4" fmla="*/ 70768 h 208880"/>
                  <a:gd name="connsiteX5" fmla="*/ 225514 w 233362"/>
                  <a:gd name="connsiteY5" fmla="*/ 71872 h 208880"/>
                  <a:gd name="connsiteX6" fmla="*/ 233362 w 233362"/>
                  <a:gd name="connsiteY6" fmla="*/ 99342 h 208880"/>
                  <a:gd name="connsiteX7" fmla="*/ 221644 w 233362"/>
                  <a:gd name="connsiteY7" fmla="*/ 157936 h 208880"/>
                  <a:gd name="connsiteX8" fmla="*/ 130970 w 233362"/>
                  <a:gd name="connsiteY8" fmla="*/ 168398 h 208880"/>
                  <a:gd name="connsiteX9" fmla="*/ 119062 w 233362"/>
                  <a:gd name="connsiteY9" fmla="*/ 208880 h 208880"/>
                  <a:gd name="connsiteX10" fmla="*/ 64294 w 233362"/>
                  <a:gd name="connsiteY10" fmla="*/ 168398 h 208880"/>
                  <a:gd name="connsiteX11" fmla="*/ 45244 w 233362"/>
                  <a:gd name="connsiteY11" fmla="*/ 127918 h 208880"/>
                  <a:gd name="connsiteX12" fmla="*/ 0 w 233362"/>
                  <a:gd name="connsiteY12" fmla="*/ 101724 h 208880"/>
                  <a:gd name="connsiteX13" fmla="*/ 38100 w 233362"/>
                  <a:gd name="connsiteY13" fmla="*/ 54098 h 208880"/>
                  <a:gd name="connsiteX14" fmla="*/ 41300 w 233362"/>
                  <a:gd name="connsiteY14" fmla="*/ 48764 h 208880"/>
                  <a:gd name="connsiteX15" fmla="*/ 94128 w 233362"/>
                  <a:gd name="connsiteY15" fmla="*/ 0 h 2088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233362" h="208880">
                    <a:moveTo>
                      <a:pt x="94128" y="0"/>
                    </a:moveTo>
                    <a:lnTo>
                      <a:pt x="152400" y="6474"/>
                    </a:lnTo>
                    <a:lnTo>
                      <a:pt x="178594" y="46954"/>
                    </a:lnTo>
                    <a:lnTo>
                      <a:pt x="197644" y="73150"/>
                    </a:lnTo>
                    <a:lnTo>
                      <a:pt x="221456" y="70768"/>
                    </a:lnTo>
                    <a:lnTo>
                      <a:pt x="225514" y="71872"/>
                    </a:lnTo>
                    <a:lnTo>
                      <a:pt x="233362" y="99342"/>
                    </a:lnTo>
                    <a:lnTo>
                      <a:pt x="221644" y="157936"/>
                    </a:lnTo>
                    <a:lnTo>
                      <a:pt x="130970" y="168398"/>
                    </a:lnTo>
                    <a:lnTo>
                      <a:pt x="119062" y="208880"/>
                    </a:lnTo>
                    <a:lnTo>
                      <a:pt x="64294" y="168398"/>
                    </a:lnTo>
                    <a:lnTo>
                      <a:pt x="45244" y="127918"/>
                    </a:lnTo>
                    <a:lnTo>
                      <a:pt x="0" y="101724"/>
                    </a:lnTo>
                    <a:lnTo>
                      <a:pt x="38100" y="54098"/>
                    </a:lnTo>
                    <a:lnTo>
                      <a:pt x="41300" y="48764"/>
                    </a:lnTo>
                    <a:lnTo>
                      <a:pt x="94128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42" name="フリーフォーム: 図形 541">
                <a:extLst>
                  <a:ext uri="{FF2B5EF4-FFF2-40B4-BE49-F238E27FC236}">
                    <a16:creationId xmlns:a16="http://schemas.microsoft.com/office/drawing/2014/main" id="{9B5D3F8F-69CB-4723-A45C-F4C84B327E35}"/>
                  </a:ext>
                </a:extLst>
              </p:cNvPr>
              <p:cNvSpPr/>
              <p:nvPr/>
            </p:nvSpPr>
            <p:spPr>
              <a:xfrm>
                <a:off x="28482132" y="31677768"/>
                <a:ext cx="204788" cy="321470"/>
              </a:xfrm>
              <a:custGeom>
                <a:avLst/>
                <a:gdLst>
                  <a:gd name="connsiteX0" fmla="*/ 47624 w 204788"/>
                  <a:gd name="connsiteY0" fmla="*/ 0 h 321470"/>
                  <a:gd name="connsiteX1" fmla="*/ 85264 w 204788"/>
                  <a:gd name="connsiteY1" fmla="*/ 6274 h 321470"/>
                  <a:gd name="connsiteX2" fmla="*/ 130968 w 204788"/>
                  <a:gd name="connsiteY2" fmla="*/ 47626 h 321470"/>
                  <a:gd name="connsiteX3" fmla="*/ 204788 w 204788"/>
                  <a:gd name="connsiteY3" fmla="*/ 71438 h 321470"/>
                  <a:gd name="connsiteX4" fmla="*/ 200024 w 204788"/>
                  <a:gd name="connsiteY4" fmla="*/ 128588 h 321470"/>
                  <a:gd name="connsiteX5" fmla="*/ 159544 w 204788"/>
                  <a:gd name="connsiteY5" fmla="*/ 157164 h 321470"/>
                  <a:gd name="connsiteX6" fmla="*/ 183356 w 204788"/>
                  <a:gd name="connsiteY6" fmla="*/ 223838 h 321470"/>
                  <a:gd name="connsiteX7" fmla="*/ 109536 w 204788"/>
                  <a:gd name="connsiteY7" fmla="*/ 311944 h 321470"/>
                  <a:gd name="connsiteX8" fmla="*/ 78580 w 204788"/>
                  <a:gd name="connsiteY8" fmla="*/ 307182 h 321470"/>
                  <a:gd name="connsiteX9" fmla="*/ 59532 w 204788"/>
                  <a:gd name="connsiteY9" fmla="*/ 321470 h 321470"/>
                  <a:gd name="connsiteX10" fmla="*/ 42862 w 204788"/>
                  <a:gd name="connsiteY10" fmla="*/ 297656 h 321470"/>
                  <a:gd name="connsiteX11" fmla="*/ 4762 w 204788"/>
                  <a:gd name="connsiteY11" fmla="*/ 304800 h 321470"/>
                  <a:gd name="connsiteX12" fmla="*/ 0 w 204788"/>
                  <a:gd name="connsiteY12" fmla="*/ 315278 h 321470"/>
                  <a:gd name="connsiteX13" fmla="*/ 0 w 204788"/>
                  <a:gd name="connsiteY13" fmla="*/ 257176 h 321470"/>
                  <a:gd name="connsiteX14" fmla="*/ 23812 w 204788"/>
                  <a:gd name="connsiteY14" fmla="*/ 235744 h 321470"/>
                  <a:gd name="connsiteX15" fmla="*/ 30956 w 204788"/>
                  <a:gd name="connsiteY15" fmla="*/ 197644 h 321470"/>
                  <a:gd name="connsiteX16" fmla="*/ 0 w 204788"/>
                  <a:gd name="connsiteY16" fmla="*/ 150020 h 321470"/>
                  <a:gd name="connsiteX17" fmla="*/ 64292 w 204788"/>
                  <a:gd name="connsiteY17" fmla="*/ 83344 h 321470"/>
                  <a:gd name="connsiteX18" fmla="*/ 42862 w 204788"/>
                  <a:gd name="connsiteY18" fmla="*/ 14288 h 321470"/>
                  <a:gd name="connsiteX19" fmla="*/ 38882 w 204788"/>
                  <a:gd name="connsiteY19" fmla="*/ 11866 h 321470"/>
                  <a:gd name="connsiteX20" fmla="*/ 47624 w 204788"/>
                  <a:gd name="connsiteY20" fmla="*/ 0 h 32147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</a:cxnLst>
                <a:rect l="l" t="t" r="r" b="b"/>
                <a:pathLst>
                  <a:path w="204788" h="321470">
                    <a:moveTo>
                      <a:pt x="47624" y="0"/>
                    </a:moveTo>
                    <a:lnTo>
                      <a:pt x="85264" y="6274"/>
                    </a:lnTo>
                    <a:lnTo>
                      <a:pt x="130968" y="47626"/>
                    </a:lnTo>
                    <a:lnTo>
                      <a:pt x="204788" y="71438"/>
                    </a:lnTo>
                    <a:lnTo>
                      <a:pt x="200024" y="128588"/>
                    </a:lnTo>
                    <a:lnTo>
                      <a:pt x="159544" y="157164"/>
                    </a:lnTo>
                    <a:lnTo>
                      <a:pt x="183356" y="223838"/>
                    </a:lnTo>
                    <a:lnTo>
                      <a:pt x="109536" y="311944"/>
                    </a:lnTo>
                    <a:lnTo>
                      <a:pt x="78580" y="307182"/>
                    </a:lnTo>
                    <a:lnTo>
                      <a:pt x="59532" y="321470"/>
                    </a:lnTo>
                    <a:lnTo>
                      <a:pt x="42862" y="297656"/>
                    </a:lnTo>
                    <a:lnTo>
                      <a:pt x="4762" y="304800"/>
                    </a:lnTo>
                    <a:lnTo>
                      <a:pt x="0" y="315278"/>
                    </a:lnTo>
                    <a:lnTo>
                      <a:pt x="0" y="257176"/>
                    </a:lnTo>
                    <a:lnTo>
                      <a:pt x="23812" y="235744"/>
                    </a:lnTo>
                    <a:lnTo>
                      <a:pt x="30956" y="197644"/>
                    </a:lnTo>
                    <a:lnTo>
                      <a:pt x="0" y="150020"/>
                    </a:lnTo>
                    <a:lnTo>
                      <a:pt x="64292" y="83344"/>
                    </a:lnTo>
                    <a:lnTo>
                      <a:pt x="42862" y="14288"/>
                    </a:lnTo>
                    <a:lnTo>
                      <a:pt x="38882" y="11866"/>
                    </a:lnTo>
                    <a:lnTo>
                      <a:pt x="47624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43" name="フリーフォーム: 図形 542">
                <a:extLst>
                  <a:ext uri="{FF2B5EF4-FFF2-40B4-BE49-F238E27FC236}">
                    <a16:creationId xmlns:a16="http://schemas.microsoft.com/office/drawing/2014/main" id="{9C830938-0B7C-4B70-9A83-8ECDD762EEA5}"/>
                  </a:ext>
                </a:extLst>
              </p:cNvPr>
              <p:cNvSpPr/>
              <p:nvPr/>
            </p:nvSpPr>
            <p:spPr>
              <a:xfrm>
                <a:off x="28910342" y="31972106"/>
                <a:ext cx="226634" cy="148200"/>
              </a:xfrm>
              <a:custGeom>
                <a:avLst/>
                <a:gdLst>
                  <a:gd name="connsiteX0" fmla="*/ 102996 w 226634"/>
                  <a:gd name="connsiteY0" fmla="*/ 0 h 148200"/>
                  <a:gd name="connsiteX1" fmla="*/ 102808 w 226634"/>
                  <a:gd name="connsiteY1" fmla="*/ 938 h 148200"/>
                  <a:gd name="connsiteX2" fmla="*/ 143290 w 226634"/>
                  <a:gd name="connsiteY2" fmla="*/ 17606 h 148200"/>
                  <a:gd name="connsiteX3" fmla="*/ 210398 w 226634"/>
                  <a:gd name="connsiteY3" fmla="*/ 24318 h 148200"/>
                  <a:gd name="connsiteX4" fmla="*/ 202822 w 226634"/>
                  <a:gd name="connsiteY4" fmla="*/ 31894 h 148200"/>
                  <a:gd name="connsiteX5" fmla="*/ 226634 w 226634"/>
                  <a:gd name="connsiteY5" fmla="*/ 108094 h 148200"/>
                  <a:gd name="connsiteX6" fmla="*/ 188534 w 226634"/>
                  <a:gd name="connsiteY6" fmla="*/ 127144 h 148200"/>
                  <a:gd name="connsiteX7" fmla="*/ 152438 w 226634"/>
                  <a:gd name="connsiteY7" fmla="*/ 148200 h 148200"/>
                  <a:gd name="connsiteX8" fmla="*/ 138526 w 226634"/>
                  <a:gd name="connsiteY8" fmla="*/ 134288 h 148200"/>
                  <a:gd name="connsiteX9" fmla="*/ 95664 w 226634"/>
                  <a:gd name="connsiteY9" fmla="*/ 105714 h 148200"/>
                  <a:gd name="connsiteX10" fmla="*/ 88522 w 226634"/>
                  <a:gd name="connsiteY10" fmla="*/ 84282 h 148200"/>
                  <a:gd name="connsiteX11" fmla="*/ 414 w 226634"/>
                  <a:gd name="connsiteY11" fmla="*/ 53326 h 148200"/>
                  <a:gd name="connsiteX12" fmla="*/ 0 w 226634"/>
                  <a:gd name="connsiteY12" fmla="*/ 50638 h 148200"/>
                  <a:gd name="connsiteX13" fmla="*/ 414 w 226634"/>
                  <a:gd name="connsiteY13" fmla="*/ 50944 h 148200"/>
                  <a:gd name="connsiteX14" fmla="*/ 12322 w 226634"/>
                  <a:gd name="connsiteY14" fmla="*/ 10462 h 148200"/>
                  <a:gd name="connsiteX15" fmla="*/ 102996 w 226634"/>
                  <a:gd name="connsiteY15" fmla="*/ 0 h 1482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226634" h="148200">
                    <a:moveTo>
                      <a:pt x="102996" y="0"/>
                    </a:moveTo>
                    <a:lnTo>
                      <a:pt x="102808" y="938"/>
                    </a:lnTo>
                    <a:lnTo>
                      <a:pt x="143290" y="17606"/>
                    </a:lnTo>
                    <a:lnTo>
                      <a:pt x="210398" y="24318"/>
                    </a:lnTo>
                    <a:lnTo>
                      <a:pt x="202822" y="31894"/>
                    </a:lnTo>
                    <a:lnTo>
                      <a:pt x="226634" y="108094"/>
                    </a:lnTo>
                    <a:lnTo>
                      <a:pt x="188534" y="127144"/>
                    </a:lnTo>
                    <a:lnTo>
                      <a:pt x="152438" y="148200"/>
                    </a:lnTo>
                    <a:lnTo>
                      <a:pt x="138526" y="134288"/>
                    </a:lnTo>
                    <a:lnTo>
                      <a:pt x="95664" y="105714"/>
                    </a:lnTo>
                    <a:lnTo>
                      <a:pt x="88522" y="84282"/>
                    </a:lnTo>
                    <a:lnTo>
                      <a:pt x="414" y="53326"/>
                    </a:lnTo>
                    <a:lnTo>
                      <a:pt x="0" y="50638"/>
                    </a:lnTo>
                    <a:lnTo>
                      <a:pt x="414" y="50944"/>
                    </a:lnTo>
                    <a:lnTo>
                      <a:pt x="12322" y="10462"/>
                    </a:lnTo>
                    <a:lnTo>
                      <a:pt x="102996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44" name="フリーフォーム: 図形 543">
                <a:extLst>
                  <a:ext uri="{FF2B5EF4-FFF2-40B4-BE49-F238E27FC236}">
                    <a16:creationId xmlns:a16="http://schemas.microsoft.com/office/drawing/2014/main" id="{8F50412D-B791-40C0-86AE-38388A702085}"/>
                  </a:ext>
                </a:extLst>
              </p:cNvPr>
              <p:cNvSpPr/>
              <p:nvPr/>
            </p:nvSpPr>
            <p:spPr>
              <a:xfrm>
                <a:off x="28240436" y="32738638"/>
                <a:ext cx="155970" cy="120230"/>
              </a:xfrm>
              <a:custGeom>
                <a:avLst/>
                <a:gdLst>
                  <a:gd name="connsiteX0" fmla="*/ 70930 w 155970"/>
                  <a:gd name="connsiteY0" fmla="*/ 0 h 120230"/>
                  <a:gd name="connsiteX1" fmla="*/ 105964 w 155970"/>
                  <a:gd name="connsiteY1" fmla="*/ 15456 h 120230"/>
                  <a:gd name="connsiteX2" fmla="*/ 155970 w 155970"/>
                  <a:gd name="connsiteY2" fmla="*/ 91656 h 120230"/>
                  <a:gd name="connsiteX3" fmla="*/ 146444 w 155970"/>
                  <a:gd name="connsiteY3" fmla="*/ 120230 h 120230"/>
                  <a:gd name="connsiteX4" fmla="*/ 84532 w 155970"/>
                  <a:gd name="connsiteY4" fmla="*/ 108326 h 120230"/>
                  <a:gd name="connsiteX5" fmla="*/ 58340 w 155970"/>
                  <a:gd name="connsiteY5" fmla="*/ 115468 h 120230"/>
                  <a:gd name="connsiteX6" fmla="*/ 0 w 155970"/>
                  <a:gd name="connsiteY6" fmla="*/ 77368 h 120230"/>
                  <a:gd name="connsiteX7" fmla="*/ 53576 w 155970"/>
                  <a:gd name="connsiteY7" fmla="*/ 41650 h 120230"/>
                  <a:gd name="connsiteX8" fmla="*/ 70930 w 155970"/>
                  <a:gd name="connsiteY8" fmla="*/ 0 h 1202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55970" h="120230">
                    <a:moveTo>
                      <a:pt x="70930" y="0"/>
                    </a:moveTo>
                    <a:lnTo>
                      <a:pt x="105964" y="15456"/>
                    </a:lnTo>
                    <a:lnTo>
                      <a:pt x="155970" y="91656"/>
                    </a:lnTo>
                    <a:lnTo>
                      <a:pt x="146444" y="120230"/>
                    </a:lnTo>
                    <a:lnTo>
                      <a:pt x="84532" y="108326"/>
                    </a:lnTo>
                    <a:lnTo>
                      <a:pt x="58340" y="115468"/>
                    </a:lnTo>
                    <a:lnTo>
                      <a:pt x="0" y="77368"/>
                    </a:lnTo>
                    <a:lnTo>
                      <a:pt x="53576" y="41650"/>
                    </a:lnTo>
                    <a:lnTo>
                      <a:pt x="70930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45" name="フリーフォーム: 図形 544">
                <a:extLst>
                  <a:ext uri="{FF2B5EF4-FFF2-40B4-BE49-F238E27FC236}">
                    <a16:creationId xmlns:a16="http://schemas.microsoft.com/office/drawing/2014/main" id="{1DE7F6BB-D56F-4513-AFD8-32C368E693F0}"/>
                  </a:ext>
                </a:extLst>
              </p:cNvPr>
              <p:cNvSpPr/>
              <p:nvPr/>
            </p:nvSpPr>
            <p:spPr>
              <a:xfrm>
                <a:off x="28894088" y="32758638"/>
                <a:ext cx="171450" cy="152618"/>
              </a:xfrm>
              <a:custGeom>
                <a:avLst/>
                <a:gdLst>
                  <a:gd name="connsiteX0" fmla="*/ 107024 w 171450"/>
                  <a:gd name="connsiteY0" fmla="*/ 0 h 152618"/>
                  <a:gd name="connsiteX1" fmla="*/ 171450 w 171450"/>
                  <a:gd name="connsiteY1" fmla="*/ 107374 h 152618"/>
                  <a:gd name="connsiteX2" fmla="*/ 163416 w 171450"/>
                  <a:gd name="connsiteY2" fmla="*/ 131476 h 152618"/>
                  <a:gd name="connsiteX3" fmla="*/ 116680 w 171450"/>
                  <a:gd name="connsiteY3" fmla="*/ 152618 h 152618"/>
                  <a:gd name="connsiteX4" fmla="*/ 88106 w 171450"/>
                  <a:gd name="connsiteY4" fmla="*/ 152618 h 152618"/>
                  <a:gd name="connsiteX5" fmla="*/ 38100 w 171450"/>
                  <a:gd name="connsiteY5" fmla="*/ 93086 h 152618"/>
                  <a:gd name="connsiteX6" fmla="*/ 2892 w 171450"/>
                  <a:gd name="connsiteY6" fmla="*/ 93086 h 152618"/>
                  <a:gd name="connsiteX7" fmla="*/ 0 w 171450"/>
                  <a:gd name="connsiteY7" fmla="*/ 52606 h 152618"/>
                  <a:gd name="connsiteX8" fmla="*/ 107024 w 171450"/>
                  <a:gd name="connsiteY8" fmla="*/ 0 h 1526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71450" h="152618">
                    <a:moveTo>
                      <a:pt x="107024" y="0"/>
                    </a:moveTo>
                    <a:lnTo>
                      <a:pt x="171450" y="107374"/>
                    </a:lnTo>
                    <a:lnTo>
                      <a:pt x="163416" y="131476"/>
                    </a:lnTo>
                    <a:lnTo>
                      <a:pt x="116680" y="152618"/>
                    </a:lnTo>
                    <a:lnTo>
                      <a:pt x="88106" y="152618"/>
                    </a:lnTo>
                    <a:lnTo>
                      <a:pt x="38100" y="93086"/>
                    </a:lnTo>
                    <a:lnTo>
                      <a:pt x="2892" y="93086"/>
                    </a:lnTo>
                    <a:lnTo>
                      <a:pt x="0" y="52606"/>
                    </a:lnTo>
                    <a:lnTo>
                      <a:pt x="107024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46" name="フリーフォーム: 図形 545">
                <a:extLst>
                  <a:ext uri="{FF2B5EF4-FFF2-40B4-BE49-F238E27FC236}">
                    <a16:creationId xmlns:a16="http://schemas.microsoft.com/office/drawing/2014/main" id="{548298EB-5194-4A5A-901A-4858FB697879}"/>
                  </a:ext>
                </a:extLst>
              </p:cNvPr>
              <p:cNvSpPr/>
              <p:nvPr/>
            </p:nvSpPr>
            <p:spPr>
              <a:xfrm>
                <a:off x="28835822" y="32985130"/>
                <a:ext cx="234478" cy="309146"/>
              </a:xfrm>
              <a:custGeom>
                <a:avLst/>
                <a:gdLst>
                  <a:gd name="connsiteX0" fmla="*/ 44364 w 234478"/>
                  <a:gd name="connsiteY0" fmla="*/ 0 h 309146"/>
                  <a:gd name="connsiteX1" fmla="*/ 46358 w 234478"/>
                  <a:gd name="connsiteY1" fmla="*/ 16614 h 309146"/>
                  <a:gd name="connsiteX2" fmla="*/ 79698 w 234478"/>
                  <a:gd name="connsiteY2" fmla="*/ 9470 h 309146"/>
                  <a:gd name="connsiteX3" fmla="*/ 103510 w 234478"/>
                  <a:gd name="connsiteY3" fmla="*/ 54714 h 309146"/>
                  <a:gd name="connsiteX4" fmla="*/ 196378 w 234478"/>
                  <a:gd name="connsiteY4" fmla="*/ 116626 h 309146"/>
                  <a:gd name="connsiteX5" fmla="*/ 193998 w 234478"/>
                  <a:gd name="connsiteY5" fmla="*/ 47570 h 309146"/>
                  <a:gd name="connsiteX6" fmla="*/ 234478 w 234478"/>
                  <a:gd name="connsiteY6" fmla="*/ 41498 h 309146"/>
                  <a:gd name="connsiteX7" fmla="*/ 234478 w 234478"/>
                  <a:gd name="connsiteY7" fmla="*/ 123770 h 309146"/>
                  <a:gd name="connsiteX8" fmla="*/ 177328 w 234478"/>
                  <a:gd name="connsiteY8" fmla="*/ 219020 h 309146"/>
                  <a:gd name="connsiteX9" fmla="*/ 234478 w 234478"/>
                  <a:gd name="connsiteY9" fmla="*/ 280934 h 309146"/>
                  <a:gd name="connsiteX10" fmla="*/ 202236 w 234478"/>
                  <a:gd name="connsiteY10" fmla="*/ 309146 h 309146"/>
                  <a:gd name="connsiteX11" fmla="*/ 108272 w 234478"/>
                  <a:gd name="connsiteY11" fmla="*/ 219020 h 309146"/>
                  <a:gd name="connsiteX12" fmla="*/ 39216 w 234478"/>
                  <a:gd name="connsiteY12" fmla="*/ 202350 h 309146"/>
                  <a:gd name="connsiteX13" fmla="*/ 0 w 234478"/>
                  <a:gd name="connsiteY13" fmla="*/ 167492 h 309146"/>
                  <a:gd name="connsiteX14" fmla="*/ 15402 w 234478"/>
                  <a:gd name="connsiteY14" fmla="*/ 128534 h 309146"/>
                  <a:gd name="connsiteX15" fmla="*/ 48742 w 234478"/>
                  <a:gd name="connsiteY15" fmla="*/ 104720 h 309146"/>
                  <a:gd name="connsiteX16" fmla="*/ 39216 w 234478"/>
                  <a:gd name="connsiteY16" fmla="*/ 30902 h 309146"/>
                  <a:gd name="connsiteX17" fmla="*/ 44364 w 234478"/>
                  <a:gd name="connsiteY17" fmla="*/ 0 h 3091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234478" h="309146">
                    <a:moveTo>
                      <a:pt x="44364" y="0"/>
                    </a:moveTo>
                    <a:lnTo>
                      <a:pt x="46358" y="16614"/>
                    </a:lnTo>
                    <a:lnTo>
                      <a:pt x="79698" y="9470"/>
                    </a:lnTo>
                    <a:lnTo>
                      <a:pt x="103510" y="54714"/>
                    </a:lnTo>
                    <a:lnTo>
                      <a:pt x="196378" y="116626"/>
                    </a:lnTo>
                    <a:cubicBezTo>
                      <a:pt x="195584" y="93606"/>
                      <a:pt x="194790" y="70590"/>
                      <a:pt x="193998" y="47570"/>
                    </a:cubicBezTo>
                    <a:lnTo>
                      <a:pt x="234478" y="41498"/>
                    </a:lnTo>
                    <a:lnTo>
                      <a:pt x="234478" y="123770"/>
                    </a:lnTo>
                    <a:lnTo>
                      <a:pt x="177328" y="219020"/>
                    </a:lnTo>
                    <a:lnTo>
                      <a:pt x="234478" y="280934"/>
                    </a:lnTo>
                    <a:lnTo>
                      <a:pt x="202236" y="309146"/>
                    </a:lnTo>
                    <a:lnTo>
                      <a:pt x="108272" y="219020"/>
                    </a:lnTo>
                    <a:lnTo>
                      <a:pt x="39216" y="202350"/>
                    </a:lnTo>
                    <a:lnTo>
                      <a:pt x="0" y="167492"/>
                    </a:lnTo>
                    <a:lnTo>
                      <a:pt x="15402" y="128534"/>
                    </a:lnTo>
                    <a:lnTo>
                      <a:pt x="48742" y="104720"/>
                    </a:lnTo>
                    <a:lnTo>
                      <a:pt x="39216" y="30902"/>
                    </a:lnTo>
                    <a:lnTo>
                      <a:pt x="44364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47" name="フリーフォーム: 図形 546">
                <a:extLst>
                  <a:ext uri="{FF2B5EF4-FFF2-40B4-BE49-F238E27FC236}">
                    <a16:creationId xmlns:a16="http://schemas.microsoft.com/office/drawing/2014/main" id="{68B5CBBB-3691-4087-9B71-DA79F0B25657}"/>
                  </a:ext>
                </a:extLst>
              </p:cNvPr>
              <p:cNvSpPr/>
              <p:nvPr/>
            </p:nvSpPr>
            <p:spPr>
              <a:xfrm>
                <a:off x="27865136" y="33146544"/>
                <a:ext cx="383632" cy="387206"/>
              </a:xfrm>
              <a:custGeom>
                <a:avLst/>
                <a:gdLst>
                  <a:gd name="connsiteX0" fmla="*/ 110518 w 383632"/>
                  <a:gd name="connsiteY0" fmla="*/ 0 h 387206"/>
                  <a:gd name="connsiteX1" fmla="*/ 219328 w 383632"/>
                  <a:gd name="connsiteY1" fmla="*/ 57606 h 387206"/>
                  <a:gd name="connsiteX2" fmla="*/ 219328 w 383632"/>
                  <a:gd name="connsiteY2" fmla="*/ 109994 h 387206"/>
                  <a:gd name="connsiteX3" fmla="*/ 185988 w 383632"/>
                  <a:gd name="connsiteY3" fmla="*/ 98088 h 387206"/>
                  <a:gd name="connsiteX4" fmla="*/ 159796 w 383632"/>
                  <a:gd name="connsiteY4" fmla="*/ 119520 h 387206"/>
                  <a:gd name="connsiteX5" fmla="*/ 159796 w 383632"/>
                  <a:gd name="connsiteY5" fmla="*/ 155236 h 387206"/>
                  <a:gd name="connsiteX6" fmla="*/ 228852 w 383632"/>
                  <a:gd name="connsiteY6" fmla="*/ 257632 h 387206"/>
                  <a:gd name="connsiteX7" fmla="*/ 281240 w 383632"/>
                  <a:gd name="connsiteY7" fmla="*/ 274300 h 387206"/>
                  <a:gd name="connsiteX8" fmla="*/ 286002 w 383632"/>
                  <a:gd name="connsiteY8" fmla="*/ 300494 h 387206"/>
                  <a:gd name="connsiteX9" fmla="*/ 324102 w 383632"/>
                  <a:gd name="connsiteY9" fmla="*/ 300494 h 387206"/>
                  <a:gd name="connsiteX10" fmla="*/ 336008 w 383632"/>
                  <a:gd name="connsiteY10" fmla="*/ 321924 h 387206"/>
                  <a:gd name="connsiteX11" fmla="*/ 383632 w 383632"/>
                  <a:gd name="connsiteY11" fmla="*/ 324306 h 387206"/>
                  <a:gd name="connsiteX12" fmla="*/ 383632 w 383632"/>
                  <a:gd name="connsiteY12" fmla="*/ 363498 h 387206"/>
                  <a:gd name="connsiteX13" fmla="*/ 193970 w 383632"/>
                  <a:gd name="connsiteY13" fmla="*/ 387206 h 387206"/>
                  <a:gd name="connsiteX14" fmla="*/ 188370 w 383632"/>
                  <a:gd name="connsiteY14" fmla="*/ 350500 h 387206"/>
                  <a:gd name="connsiteX15" fmla="*/ 126458 w 383632"/>
                  <a:gd name="connsiteY15" fmla="*/ 350500 h 387206"/>
                  <a:gd name="connsiteX16" fmla="*/ 126458 w 383632"/>
                  <a:gd name="connsiteY16" fmla="*/ 269536 h 387206"/>
                  <a:gd name="connsiteX17" fmla="*/ 81214 w 383632"/>
                  <a:gd name="connsiteY17" fmla="*/ 202862 h 387206"/>
                  <a:gd name="connsiteX18" fmla="*/ 16920 w 383632"/>
                  <a:gd name="connsiteY18" fmla="*/ 219532 h 387206"/>
                  <a:gd name="connsiteX19" fmla="*/ 12486 w 383632"/>
                  <a:gd name="connsiteY19" fmla="*/ 192926 h 387206"/>
                  <a:gd name="connsiteX20" fmla="*/ 50258 w 383632"/>
                  <a:gd name="connsiteY20" fmla="*/ 179050 h 387206"/>
                  <a:gd name="connsiteX21" fmla="*/ 52640 w 383632"/>
                  <a:gd name="connsiteY21" fmla="*/ 145712 h 387206"/>
                  <a:gd name="connsiteX22" fmla="*/ 0 w 383632"/>
                  <a:gd name="connsiteY22" fmla="*/ 119392 h 387206"/>
                  <a:gd name="connsiteX23" fmla="*/ 109788 w 383632"/>
                  <a:gd name="connsiteY23" fmla="*/ 456 h 387206"/>
                  <a:gd name="connsiteX24" fmla="*/ 110518 w 383632"/>
                  <a:gd name="connsiteY24" fmla="*/ 0 h 3872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</a:cxnLst>
                <a:rect l="l" t="t" r="r" b="b"/>
                <a:pathLst>
                  <a:path w="383632" h="387206">
                    <a:moveTo>
                      <a:pt x="110518" y="0"/>
                    </a:moveTo>
                    <a:lnTo>
                      <a:pt x="219328" y="57606"/>
                    </a:lnTo>
                    <a:lnTo>
                      <a:pt x="219328" y="109994"/>
                    </a:lnTo>
                    <a:lnTo>
                      <a:pt x="185988" y="98088"/>
                    </a:lnTo>
                    <a:lnTo>
                      <a:pt x="159796" y="119520"/>
                    </a:lnTo>
                    <a:lnTo>
                      <a:pt x="159796" y="155236"/>
                    </a:lnTo>
                    <a:lnTo>
                      <a:pt x="228852" y="257632"/>
                    </a:lnTo>
                    <a:lnTo>
                      <a:pt x="281240" y="274300"/>
                    </a:lnTo>
                    <a:lnTo>
                      <a:pt x="286002" y="300494"/>
                    </a:lnTo>
                    <a:lnTo>
                      <a:pt x="324102" y="300494"/>
                    </a:lnTo>
                    <a:lnTo>
                      <a:pt x="336008" y="321924"/>
                    </a:lnTo>
                    <a:lnTo>
                      <a:pt x="383632" y="324306"/>
                    </a:lnTo>
                    <a:lnTo>
                      <a:pt x="383632" y="363498"/>
                    </a:lnTo>
                    <a:lnTo>
                      <a:pt x="193970" y="387206"/>
                    </a:lnTo>
                    <a:lnTo>
                      <a:pt x="188370" y="350500"/>
                    </a:lnTo>
                    <a:lnTo>
                      <a:pt x="126458" y="350500"/>
                    </a:lnTo>
                    <a:lnTo>
                      <a:pt x="126458" y="269536"/>
                    </a:lnTo>
                    <a:lnTo>
                      <a:pt x="81214" y="202862"/>
                    </a:lnTo>
                    <a:lnTo>
                      <a:pt x="16920" y="219532"/>
                    </a:lnTo>
                    <a:lnTo>
                      <a:pt x="12486" y="192926"/>
                    </a:lnTo>
                    <a:lnTo>
                      <a:pt x="50258" y="179050"/>
                    </a:lnTo>
                    <a:lnTo>
                      <a:pt x="52640" y="145712"/>
                    </a:lnTo>
                    <a:lnTo>
                      <a:pt x="0" y="119392"/>
                    </a:lnTo>
                    <a:lnTo>
                      <a:pt x="109788" y="456"/>
                    </a:lnTo>
                    <a:lnTo>
                      <a:pt x="110518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48" name="フリーフォーム: 図形 547">
                <a:extLst>
                  <a:ext uri="{FF2B5EF4-FFF2-40B4-BE49-F238E27FC236}">
                    <a16:creationId xmlns:a16="http://schemas.microsoft.com/office/drawing/2014/main" id="{CD830494-7545-4454-89A1-213A5D88F2D5}"/>
                  </a:ext>
                </a:extLst>
              </p:cNvPr>
              <p:cNvSpPr/>
              <p:nvPr/>
            </p:nvSpPr>
            <p:spPr>
              <a:xfrm>
                <a:off x="28508412" y="31303440"/>
                <a:ext cx="340432" cy="564828"/>
              </a:xfrm>
              <a:custGeom>
                <a:avLst/>
                <a:gdLst>
                  <a:gd name="connsiteX0" fmla="*/ 97964 w 340432"/>
                  <a:gd name="connsiteY0" fmla="*/ 0 h 564828"/>
                  <a:gd name="connsiteX1" fmla="*/ 147552 w 340432"/>
                  <a:gd name="connsiteY1" fmla="*/ 33810 h 564828"/>
                  <a:gd name="connsiteX2" fmla="*/ 242800 w 340432"/>
                  <a:gd name="connsiteY2" fmla="*/ 48098 h 564828"/>
                  <a:gd name="connsiteX3" fmla="*/ 243038 w 340432"/>
                  <a:gd name="connsiteY3" fmla="*/ 46986 h 564828"/>
                  <a:gd name="connsiteX4" fmla="*/ 249944 w 340432"/>
                  <a:gd name="connsiteY4" fmla="*/ 83816 h 564828"/>
                  <a:gd name="connsiteX5" fmla="*/ 223752 w 340432"/>
                  <a:gd name="connsiteY5" fmla="*/ 112392 h 564828"/>
                  <a:gd name="connsiteX6" fmla="*/ 238038 w 340432"/>
                  <a:gd name="connsiteY6" fmla="*/ 186210 h 564828"/>
                  <a:gd name="connsiteX7" fmla="*/ 209464 w 340432"/>
                  <a:gd name="connsiteY7" fmla="*/ 219548 h 564828"/>
                  <a:gd name="connsiteX8" fmla="*/ 228512 w 340432"/>
                  <a:gd name="connsiteY8" fmla="*/ 248124 h 564828"/>
                  <a:gd name="connsiteX9" fmla="*/ 228512 w 340432"/>
                  <a:gd name="connsiteY9" fmla="*/ 300510 h 564828"/>
                  <a:gd name="connsiteX10" fmla="*/ 266612 w 340432"/>
                  <a:gd name="connsiteY10" fmla="*/ 312416 h 564828"/>
                  <a:gd name="connsiteX11" fmla="*/ 268994 w 340432"/>
                  <a:gd name="connsiteY11" fmla="*/ 340992 h 564828"/>
                  <a:gd name="connsiteX12" fmla="*/ 285664 w 340432"/>
                  <a:gd name="connsiteY12" fmla="*/ 364804 h 564828"/>
                  <a:gd name="connsiteX13" fmla="*/ 292808 w 340432"/>
                  <a:gd name="connsiteY13" fmla="*/ 402904 h 564828"/>
                  <a:gd name="connsiteX14" fmla="*/ 340432 w 340432"/>
                  <a:gd name="connsiteY14" fmla="*/ 414810 h 564828"/>
                  <a:gd name="connsiteX15" fmla="*/ 319000 w 340432"/>
                  <a:gd name="connsiteY15" fmla="*/ 441004 h 564828"/>
                  <a:gd name="connsiteX16" fmla="*/ 319858 w 340432"/>
                  <a:gd name="connsiteY16" fmla="*/ 484740 h 564828"/>
                  <a:gd name="connsiteX17" fmla="*/ 223752 w 340432"/>
                  <a:gd name="connsiteY17" fmla="*/ 564828 h 564828"/>
                  <a:gd name="connsiteX18" fmla="*/ 204700 w 340432"/>
                  <a:gd name="connsiteY18" fmla="*/ 507680 h 564828"/>
                  <a:gd name="connsiteX19" fmla="*/ 173986 w 340432"/>
                  <a:gd name="connsiteY19" fmla="*/ 500002 h 564828"/>
                  <a:gd name="connsiteX20" fmla="*/ 178508 w 340432"/>
                  <a:gd name="connsiteY20" fmla="*/ 445766 h 564828"/>
                  <a:gd name="connsiteX21" fmla="*/ 104688 w 340432"/>
                  <a:gd name="connsiteY21" fmla="*/ 421954 h 564828"/>
                  <a:gd name="connsiteX22" fmla="*/ 58984 w 340432"/>
                  <a:gd name="connsiteY22" fmla="*/ 380602 h 564828"/>
                  <a:gd name="connsiteX23" fmla="*/ 92782 w 340432"/>
                  <a:gd name="connsiteY23" fmla="*/ 386236 h 564828"/>
                  <a:gd name="connsiteX24" fmla="*/ 102308 w 340432"/>
                  <a:gd name="connsiteY24" fmla="*/ 374328 h 564828"/>
                  <a:gd name="connsiteX25" fmla="*/ 88020 w 340432"/>
                  <a:gd name="connsiteY25" fmla="*/ 336228 h 564828"/>
                  <a:gd name="connsiteX26" fmla="*/ 99926 w 340432"/>
                  <a:gd name="connsiteY26" fmla="*/ 317180 h 564828"/>
                  <a:gd name="connsiteX27" fmla="*/ 54682 w 340432"/>
                  <a:gd name="connsiteY27" fmla="*/ 221928 h 564828"/>
                  <a:gd name="connsiteX28" fmla="*/ 7056 w 340432"/>
                  <a:gd name="connsiteY28" fmla="*/ 198116 h 564828"/>
                  <a:gd name="connsiteX29" fmla="*/ 0 w 340432"/>
                  <a:gd name="connsiteY29" fmla="*/ 200232 h 564828"/>
                  <a:gd name="connsiteX30" fmla="*/ 21344 w 340432"/>
                  <a:gd name="connsiteY30" fmla="*/ 136204 h 564828"/>
                  <a:gd name="connsiteX31" fmla="*/ 54682 w 340432"/>
                  <a:gd name="connsiteY31" fmla="*/ 110010 h 564828"/>
                  <a:gd name="connsiteX32" fmla="*/ 97964 w 340432"/>
                  <a:gd name="connsiteY32" fmla="*/ 0 h 5648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</a:cxnLst>
                <a:rect l="l" t="t" r="r" b="b"/>
                <a:pathLst>
                  <a:path w="340432" h="564828">
                    <a:moveTo>
                      <a:pt x="97964" y="0"/>
                    </a:moveTo>
                    <a:lnTo>
                      <a:pt x="147552" y="33810"/>
                    </a:lnTo>
                    <a:lnTo>
                      <a:pt x="242800" y="48098"/>
                    </a:lnTo>
                    <a:lnTo>
                      <a:pt x="243038" y="46986"/>
                    </a:lnTo>
                    <a:lnTo>
                      <a:pt x="249944" y="83816"/>
                    </a:lnTo>
                    <a:lnTo>
                      <a:pt x="223752" y="112392"/>
                    </a:lnTo>
                    <a:lnTo>
                      <a:pt x="238038" y="186210"/>
                    </a:lnTo>
                    <a:lnTo>
                      <a:pt x="209464" y="219548"/>
                    </a:lnTo>
                    <a:lnTo>
                      <a:pt x="228512" y="248124"/>
                    </a:lnTo>
                    <a:lnTo>
                      <a:pt x="228512" y="300510"/>
                    </a:lnTo>
                    <a:lnTo>
                      <a:pt x="266612" y="312416"/>
                    </a:lnTo>
                    <a:lnTo>
                      <a:pt x="268994" y="340992"/>
                    </a:lnTo>
                    <a:lnTo>
                      <a:pt x="285664" y="364804"/>
                    </a:lnTo>
                    <a:lnTo>
                      <a:pt x="292808" y="402904"/>
                    </a:lnTo>
                    <a:lnTo>
                      <a:pt x="340432" y="414810"/>
                    </a:lnTo>
                    <a:lnTo>
                      <a:pt x="319000" y="441004"/>
                    </a:lnTo>
                    <a:lnTo>
                      <a:pt x="319858" y="484740"/>
                    </a:lnTo>
                    <a:lnTo>
                      <a:pt x="223752" y="564828"/>
                    </a:lnTo>
                    <a:lnTo>
                      <a:pt x="204700" y="507680"/>
                    </a:lnTo>
                    <a:lnTo>
                      <a:pt x="173986" y="500002"/>
                    </a:lnTo>
                    <a:lnTo>
                      <a:pt x="178508" y="445766"/>
                    </a:lnTo>
                    <a:lnTo>
                      <a:pt x="104688" y="421954"/>
                    </a:lnTo>
                    <a:lnTo>
                      <a:pt x="58984" y="380602"/>
                    </a:lnTo>
                    <a:lnTo>
                      <a:pt x="92782" y="386236"/>
                    </a:lnTo>
                    <a:lnTo>
                      <a:pt x="102308" y="374328"/>
                    </a:lnTo>
                    <a:lnTo>
                      <a:pt x="88020" y="336228"/>
                    </a:lnTo>
                    <a:lnTo>
                      <a:pt x="99926" y="317180"/>
                    </a:lnTo>
                    <a:lnTo>
                      <a:pt x="54682" y="221928"/>
                    </a:lnTo>
                    <a:lnTo>
                      <a:pt x="7056" y="198116"/>
                    </a:lnTo>
                    <a:lnTo>
                      <a:pt x="0" y="200232"/>
                    </a:lnTo>
                    <a:lnTo>
                      <a:pt x="21344" y="136204"/>
                    </a:lnTo>
                    <a:lnTo>
                      <a:pt x="54682" y="110010"/>
                    </a:lnTo>
                    <a:lnTo>
                      <a:pt x="97964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49" name="フリーフォーム: 図形 548">
                <a:extLst>
                  <a:ext uri="{FF2B5EF4-FFF2-40B4-BE49-F238E27FC236}">
                    <a16:creationId xmlns:a16="http://schemas.microsoft.com/office/drawing/2014/main" id="{0E50D0A1-8038-4225-8873-A0F83364818D}"/>
                  </a:ext>
                </a:extLst>
              </p:cNvPr>
              <p:cNvSpPr/>
              <p:nvPr/>
            </p:nvSpPr>
            <p:spPr>
              <a:xfrm>
                <a:off x="28694064" y="31912820"/>
                <a:ext cx="159082" cy="222148"/>
              </a:xfrm>
              <a:custGeom>
                <a:avLst/>
                <a:gdLst>
                  <a:gd name="connsiteX0" fmla="*/ 100088 w 159082"/>
                  <a:gd name="connsiteY0" fmla="*/ 0 h 222148"/>
                  <a:gd name="connsiteX1" fmla="*/ 97630 w 159082"/>
                  <a:gd name="connsiteY1" fmla="*/ 3074 h 222148"/>
                  <a:gd name="connsiteX2" fmla="*/ 142874 w 159082"/>
                  <a:gd name="connsiteY2" fmla="*/ 29268 h 222148"/>
                  <a:gd name="connsiteX3" fmla="*/ 159082 w 159082"/>
                  <a:gd name="connsiteY3" fmla="*/ 63710 h 222148"/>
                  <a:gd name="connsiteX4" fmla="*/ 130968 w 159082"/>
                  <a:gd name="connsiteY4" fmla="*/ 86418 h 222148"/>
                  <a:gd name="connsiteX5" fmla="*/ 85724 w 159082"/>
                  <a:gd name="connsiteY5" fmla="*/ 76892 h 222148"/>
                  <a:gd name="connsiteX6" fmla="*/ 64292 w 159082"/>
                  <a:gd name="connsiteY6" fmla="*/ 84036 h 222148"/>
                  <a:gd name="connsiteX7" fmla="*/ 64292 w 159082"/>
                  <a:gd name="connsiteY7" fmla="*/ 103086 h 222148"/>
                  <a:gd name="connsiteX8" fmla="*/ 71436 w 159082"/>
                  <a:gd name="connsiteY8" fmla="*/ 126900 h 222148"/>
                  <a:gd name="connsiteX9" fmla="*/ 84506 w 159082"/>
                  <a:gd name="connsiteY9" fmla="*/ 174824 h 222148"/>
                  <a:gd name="connsiteX10" fmla="*/ 42860 w 159082"/>
                  <a:gd name="connsiteY10" fmla="*/ 222148 h 222148"/>
                  <a:gd name="connsiteX11" fmla="*/ 26192 w 159082"/>
                  <a:gd name="connsiteY11" fmla="*/ 162618 h 222148"/>
                  <a:gd name="connsiteX12" fmla="*/ 0 w 159082"/>
                  <a:gd name="connsiteY12" fmla="*/ 160236 h 222148"/>
                  <a:gd name="connsiteX13" fmla="*/ 0 w 159082"/>
                  <a:gd name="connsiteY13" fmla="*/ 134044 h 222148"/>
                  <a:gd name="connsiteX14" fmla="*/ 4760 w 159082"/>
                  <a:gd name="connsiteY14" fmla="*/ 72130 h 222148"/>
                  <a:gd name="connsiteX15" fmla="*/ 4760 w 159082"/>
                  <a:gd name="connsiteY15" fmla="*/ 41174 h 222148"/>
                  <a:gd name="connsiteX16" fmla="*/ 61912 w 159082"/>
                  <a:gd name="connsiteY16" fmla="*/ 36412 h 222148"/>
                  <a:gd name="connsiteX17" fmla="*/ 97630 w 159082"/>
                  <a:gd name="connsiteY17" fmla="*/ 692 h 222148"/>
                  <a:gd name="connsiteX18" fmla="*/ 100088 w 159082"/>
                  <a:gd name="connsiteY18" fmla="*/ 0 h 2221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59082" h="222148">
                    <a:moveTo>
                      <a:pt x="100088" y="0"/>
                    </a:moveTo>
                    <a:lnTo>
                      <a:pt x="97630" y="3074"/>
                    </a:lnTo>
                    <a:lnTo>
                      <a:pt x="142874" y="29268"/>
                    </a:lnTo>
                    <a:lnTo>
                      <a:pt x="159082" y="63710"/>
                    </a:lnTo>
                    <a:lnTo>
                      <a:pt x="130968" y="86418"/>
                    </a:lnTo>
                    <a:lnTo>
                      <a:pt x="85724" y="76892"/>
                    </a:lnTo>
                    <a:lnTo>
                      <a:pt x="64292" y="84036"/>
                    </a:lnTo>
                    <a:lnTo>
                      <a:pt x="64292" y="103086"/>
                    </a:lnTo>
                    <a:lnTo>
                      <a:pt x="71436" y="126900"/>
                    </a:lnTo>
                    <a:lnTo>
                      <a:pt x="84506" y="174824"/>
                    </a:lnTo>
                    <a:lnTo>
                      <a:pt x="42860" y="222148"/>
                    </a:lnTo>
                    <a:lnTo>
                      <a:pt x="26192" y="162618"/>
                    </a:lnTo>
                    <a:lnTo>
                      <a:pt x="0" y="160236"/>
                    </a:lnTo>
                    <a:lnTo>
                      <a:pt x="0" y="134044"/>
                    </a:lnTo>
                    <a:lnTo>
                      <a:pt x="4760" y="72130"/>
                    </a:lnTo>
                    <a:lnTo>
                      <a:pt x="4760" y="41174"/>
                    </a:lnTo>
                    <a:lnTo>
                      <a:pt x="61912" y="36412"/>
                    </a:lnTo>
                    <a:lnTo>
                      <a:pt x="97630" y="692"/>
                    </a:lnTo>
                    <a:lnTo>
                      <a:pt x="100088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50" name="フリーフォーム: 図形 549">
                <a:extLst>
                  <a:ext uri="{FF2B5EF4-FFF2-40B4-BE49-F238E27FC236}">
                    <a16:creationId xmlns:a16="http://schemas.microsoft.com/office/drawing/2014/main" id="{0F72783E-C6A0-4CCD-9ABF-09B5BEC3571D}"/>
                  </a:ext>
                </a:extLst>
              </p:cNvPr>
              <p:cNvSpPr/>
              <p:nvPr/>
            </p:nvSpPr>
            <p:spPr>
              <a:xfrm>
                <a:off x="28641676" y="31788180"/>
                <a:ext cx="191318" cy="165814"/>
              </a:xfrm>
              <a:custGeom>
                <a:avLst/>
                <a:gdLst>
                  <a:gd name="connsiteX0" fmla="*/ 186594 w 191318"/>
                  <a:gd name="connsiteY0" fmla="*/ 0 h 165814"/>
                  <a:gd name="connsiteX1" fmla="*/ 188118 w 191318"/>
                  <a:gd name="connsiteY1" fmla="*/ 77708 h 165814"/>
                  <a:gd name="connsiteX2" fmla="*/ 191318 w 191318"/>
                  <a:gd name="connsiteY2" fmla="*/ 74754 h 165814"/>
                  <a:gd name="connsiteX3" fmla="*/ 188118 w 191318"/>
                  <a:gd name="connsiteY3" fmla="*/ 80088 h 165814"/>
                  <a:gd name="connsiteX4" fmla="*/ 152476 w 191318"/>
                  <a:gd name="connsiteY4" fmla="*/ 124640 h 165814"/>
                  <a:gd name="connsiteX5" fmla="*/ 150018 w 191318"/>
                  <a:gd name="connsiteY5" fmla="*/ 125332 h 165814"/>
                  <a:gd name="connsiteX6" fmla="*/ 114300 w 191318"/>
                  <a:gd name="connsiteY6" fmla="*/ 161052 h 165814"/>
                  <a:gd name="connsiteX7" fmla="*/ 57148 w 191318"/>
                  <a:gd name="connsiteY7" fmla="*/ 165814 h 165814"/>
                  <a:gd name="connsiteX8" fmla="*/ 57148 w 191318"/>
                  <a:gd name="connsiteY8" fmla="*/ 165814 h 165814"/>
                  <a:gd name="connsiteX9" fmla="*/ 30956 w 191318"/>
                  <a:gd name="connsiteY9" fmla="*/ 149144 h 165814"/>
                  <a:gd name="connsiteX10" fmla="*/ 23812 w 191318"/>
                  <a:gd name="connsiteY10" fmla="*/ 113426 h 165814"/>
                  <a:gd name="connsiteX11" fmla="*/ 0 w 191318"/>
                  <a:gd name="connsiteY11" fmla="*/ 46752 h 165814"/>
                  <a:gd name="connsiteX12" fmla="*/ 40480 w 191318"/>
                  <a:gd name="connsiteY12" fmla="*/ 18176 h 165814"/>
                  <a:gd name="connsiteX13" fmla="*/ 40722 w 191318"/>
                  <a:gd name="connsiteY13" fmla="*/ 15262 h 165814"/>
                  <a:gd name="connsiteX14" fmla="*/ 71436 w 191318"/>
                  <a:gd name="connsiteY14" fmla="*/ 22940 h 165814"/>
                  <a:gd name="connsiteX15" fmla="*/ 90488 w 191318"/>
                  <a:gd name="connsiteY15" fmla="*/ 80088 h 165814"/>
                  <a:gd name="connsiteX16" fmla="*/ 186594 w 191318"/>
                  <a:gd name="connsiteY16" fmla="*/ 0 h 16581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191318" h="165814">
                    <a:moveTo>
                      <a:pt x="186594" y="0"/>
                    </a:moveTo>
                    <a:lnTo>
                      <a:pt x="188118" y="77708"/>
                    </a:lnTo>
                    <a:lnTo>
                      <a:pt x="191318" y="74754"/>
                    </a:lnTo>
                    <a:lnTo>
                      <a:pt x="188118" y="80088"/>
                    </a:lnTo>
                    <a:lnTo>
                      <a:pt x="152476" y="124640"/>
                    </a:lnTo>
                    <a:lnTo>
                      <a:pt x="150018" y="125332"/>
                    </a:lnTo>
                    <a:lnTo>
                      <a:pt x="114300" y="161052"/>
                    </a:lnTo>
                    <a:lnTo>
                      <a:pt x="57148" y="165814"/>
                    </a:lnTo>
                    <a:lnTo>
                      <a:pt x="57148" y="165814"/>
                    </a:lnTo>
                    <a:lnTo>
                      <a:pt x="30956" y="149144"/>
                    </a:lnTo>
                    <a:lnTo>
                      <a:pt x="23812" y="113426"/>
                    </a:lnTo>
                    <a:lnTo>
                      <a:pt x="0" y="46752"/>
                    </a:lnTo>
                    <a:lnTo>
                      <a:pt x="40480" y="18176"/>
                    </a:lnTo>
                    <a:lnTo>
                      <a:pt x="40722" y="15262"/>
                    </a:lnTo>
                    <a:lnTo>
                      <a:pt x="71436" y="22940"/>
                    </a:lnTo>
                    <a:lnTo>
                      <a:pt x="90488" y="80088"/>
                    </a:lnTo>
                    <a:lnTo>
                      <a:pt x="186594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51" name="フリーフォーム: 図形 550">
                <a:extLst>
                  <a:ext uri="{FF2B5EF4-FFF2-40B4-BE49-F238E27FC236}">
                    <a16:creationId xmlns:a16="http://schemas.microsoft.com/office/drawing/2014/main" id="{7C9CBE4A-0530-40A3-A889-F6D8481AB1DC}"/>
                  </a:ext>
                </a:extLst>
              </p:cNvPr>
              <p:cNvSpPr/>
              <p:nvPr/>
            </p:nvSpPr>
            <p:spPr>
              <a:xfrm>
                <a:off x="28807770" y="32039904"/>
                <a:ext cx="255010" cy="140308"/>
              </a:xfrm>
              <a:custGeom>
                <a:avLst/>
                <a:gdLst>
                  <a:gd name="connsiteX0" fmla="*/ 144176 w 255010"/>
                  <a:gd name="connsiteY0" fmla="*/ 0 h 140308"/>
                  <a:gd name="connsiteX1" fmla="*/ 191094 w 255010"/>
                  <a:gd name="connsiteY1" fmla="*/ 16484 h 140308"/>
                  <a:gd name="connsiteX2" fmla="*/ 198236 w 255010"/>
                  <a:gd name="connsiteY2" fmla="*/ 37916 h 140308"/>
                  <a:gd name="connsiteX3" fmla="*/ 241098 w 255010"/>
                  <a:gd name="connsiteY3" fmla="*/ 66490 h 140308"/>
                  <a:gd name="connsiteX4" fmla="*/ 255010 w 255010"/>
                  <a:gd name="connsiteY4" fmla="*/ 80402 h 140308"/>
                  <a:gd name="connsiteX5" fmla="*/ 233954 w 255010"/>
                  <a:gd name="connsiteY5" fmla="*/ 92684 h 140308"/>
                  <a:gd name="connsiteX6" fmla="*/ 227040 w 255010"/>
                  <a:gd name="connsiteY6" fmla="*/ 123804 h 140308"/>
                  <a:gd name="connsiteX7" fmla="*/ 195854 w 255010"/>
                  <a:gd name="connsiteY7" fmla="*/ 109352 h 140308"/>
                  <a:gd name="connsiteX8" fmla="*/ 102986 w 255010"/>
                  <a:gd name="connsiteY8" fmla="*/ 118876 h 140308"/>
                  <a:gd name="connsiteX9" fmla="*/ 93462 w 255010"/>
                  <a:gd name="connsiteY9" fmla="*/ 140308 h 140308"/>
                  <a:gd name="connsiteX10" fmla="*/ 52980 w 255010"/>
                  <a:gd name="connsiteY10" fmla="*/ 116496 h 140308"/>
                  <a:gd name="connsiteX11" fmla="*/ 0 w 255010"/>
                  <a:gd name="connsiteY11" fmla="*/ 121312 h 140308"/>
                  <a:gd name="connsiteX12" fmla="*/ 7736 w 255010"/>
                  <a:gd name="connsiteY12" fmla="*/ 111734 h 140308"/>
                  <a:gd name="connsiteX13" fmla="*/ 18008 w 255010"/>
                  <a:gd name="connsiteY13" fmla="*/ 83486 h 140308"/>
                  <a:gd name="connsiteX14" fmla="*/ 57742 w 255010"/>
                  <a:gd name="connsiteY14" fmla="*/ 40296 h 140308"/>
                  <a:gd name="connsiteX15" fmla="*/ 93462 w 255010"/>
                  <a:gd name="connsiteY15" fmla="*/ 40296 h 140308"/>
                  <a:gd name="connsiteX16" fmla="*/ 93462 w 255010"/>
                  <a:gd name="connsiteY16" fmla="*/ 21246 h 140308"/>
                  <a:gd name="connsiteX17" fmla="*/ 129180 w 255010"/>
                  <a:gd name="connsiteY17" fmla="*/ 21246 h 140308"/>
                  <a:gd name="connsiteX18" fmla="*/ 144176 w 255010"/>
                  <a:gd name="connsiteY18" fmla="*/ 0 h 14030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255010" h="140308">
                    <a:moveTo>
                      <a:pt x="144176" y="0"/>
                    </a:moveTo>
                    <a:lnTo>
                      <a:pt x="191094" y="16484"/>
                    </a:lnTo>
                    <a:lnTo>
                      <a:pt x="198236" y="37916"/>
                    </a:lnTo>
                    <a:lnTo>
                      <a:pt x="241098" y="66490"/>
                    </a:lnTo>
                    <a:lnTo>
                      <a:pt x="255010" y="80402"/>
                    </a:lnTo>
                    <a:lnTo>
                      <a:pt x="233954" y="92684"/>
                    </a:lnTo>
                    <a:lnTo>
                      <a:pt x="227040" y="123804"/>
                    </a:lnTo>
                    <a:lnTo>
                      <a:pt x="195854" y="109352"/>
                    </a:lnTo>
                    <a:lnTo>
                      <a:pt x="102986" y="118876"/>
                    </a:lnTo>
                    <a:lnTo>
                      <a:pt x="93462" y="140308"/>
                    </a:lnTo>
                    <a:lnTo>
                      <a:pt x="52980" y="116496"/>
                    </a:lnTo>
                    <a:lnTo>
                      <a:pt x="0" y="121312"/>
                    </a:lnTo>
                    <a:lnTo>
                      <a:pt x="7736" y="111734"/>
                    </a:lnTo>
                    <a:lnTo>
                      <a:pt x="18008" y="83486"/>
                    </a:lnTo>
                    <a:lnTo>
                      <a:pt x="57742" y="40296"/>
                    </a:lnTo>
                    <a:lnTo>
                      <a:pt x="93462" y="40296"/>
                    </a:lnTo>
                    <a:lnTo>
                      <a:pt x="93462" y="21246"/>
                    </a:lnTo>
                    <a:lnTo>
                      <a:pt x="129180" y="21246"/>
                    </a:lnTo>
                    <a:lnTo>
                      <a:pt x="144176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52" name="フリーフォーム: 図形 551">
                <a:extLst>
                  <a:ext uri="{FF2B5EF4-FFF2-40B4-BE49-F238E27FC236}">
                    <a16:creationId xmlns:a16="http://schemas.microsoft.com/office/drawing/2014/main" id="{7BD40A06-3D16-412B-92EE-B0C972D53FC3}"/>
                  </a:ext>
                </a:extLst>
              </p:cNvPr>
              <p:cNvSpPr/>
              <p:nvPr/>
            </p:nvSpPr>
            <p:spPr>
              <a:xfrm>
                <a:off x="28758356" y="31976530"/>
                <a:ext cx="193590" cy="146860"/>
              </a:xfrm>
              <a:custGeom>
                <a:avLst/>
                <a:gdLst>
                  <a:gd name="connsiteX0" fmla="*/ 94790 w 193590"/>
                  <a:gd name="connsiteY0" fmla="*/ 0 h 146860"/>
                  <a:gd name="connsiteX1" fmla="*/ 97632 w 193590"/>
                  <a:gd name="connsiteY1" fmla="*/ 6038 h 146860"/>
                  <a:gd name="connsiteX2" fmla="*/ 151986 w 193590"/>
                  <a:gd name="connsiteY2" fmla="*/ 46214 h 146860"/>
                  <a:gd name="connsiteX3" fmla="*/ 152400 w 193590"/>
                  <a:gd name="connsiteY3" fmla="*/ 48902 h 146860"/>
                  <a:gd name="connsiteX4" fmla="*/ 193590 w 193590"/>
                  <a:gd name="connsiteY4" fmla="*/ 63374 h 146860"/>
                  <a:gd name="connsiteX5" fmla="*/ 178594 w 193590"/>
                  <a:gd name="connsiteY5" fmla="*/ 84620 h 146860"/>
                  <a:gd name="connsiteX6" fmla="*/ 142876 w 193590"/>
                  <a:gd name="connsiteY6" fmla="*/ 84620 h 146860"/>
                  <a:gd name="connsiteX7" fmla="*/ 142876 w 193590"/>
                  <a:gd name="connsiteY7" fmla="*/ 103670 h 146860"/>
                  <a:gd name="connsiteX8" fmla="*/ 107156 w 193590"/>
                  <a:gd name="connsiteY8" fmla="*/ 103670 h 146860"/>
                  <a:gd name="connsiteX9" fmla="*/ 67422 w 193590"/>
                  <a:gd name="connsiteY9" fmla="*/ 146860 h 146860"/>
                  <a:gd name="connsiteX10" fmla="*/ 76200 w 193590"/>
                  <a:gd name="connsiteY10" fmla="*/ 122720 h 146860"/>
                  <a:gd name="connsiteX11" fmla="*/ 33338 w 193590"/>
                  <a:gd name="connsiteY11" fmla="*/ 141770 h 146860"/>
                  <a:gd name="connsiteX12" fmla="*/ 30956 w 193590"/>
                  <a:gd name="connsiteY12" fmla="*/ 98908 h 146860"/>
                  <a:gd name="connsiteX13" fmla="*/ 20214 w 193590"/>
                  <a:gd name="connsiteY13" fmla="*/ 111114 h 146860"/>
                  <a:gd name="connsiteX14" fmla="*/ 7144 w 193590"/>
                  <a:gd name="connsiteY14" fmla="*/ 63190 h 146860"/>
                  <a:gd name="connsiteX15" fmla="*/ 0 w 193590"/>
                  <a:gd name="connsiteY15" fmla="*/ 39376 h 146860"/>
                  <a:gd name="connsiteX16" fmla="*/ 0 w 193590"/>
                  <a:gd name="connsiteY16" fmla="*/ 20326 h 146860"/>
                  <a:gd name="connsiteX17" fmla="*/ 21432 w 193590"/>
                  <a:gd name="connsiteY17" fmla="*/ 13182 h 146860"/>
                  <a:gd name="connsiteX18" fmla="*/ 66676 w 193590"/>
                  <a:gd name="connsiteY18" fmla="*/ 22708 h 146860"/>
                  <a:gd name="connsiteX19" fmla="*/ 94790 w 193590"/>
                  <a:gd name="connsiteY19" fmla="*/ 0 h 14686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93590" h="146860">
                    <a:moveTo>
                      <a:pt x="94790" y="0"/>
                    </a:moveTo>
                    <a:lnTo>
                      <a:pt x="97632" y="6038"/>
                    </a:lnTo>
                    <a:lnTo>
                      <a:pt x="151986" y="46214"/>
                    </a:lnTo>
                    <a:lnTo>
                      <a:pt x="152400" y="48902"/>
                    </a:lnTo>
                    <a:lnTo>
                      <a:pt x="193590" y="63374"/>
                    </a:lnTo>
                    <a:lnTo>
                      <a:pt x="178594" y="84620"/>
                    </a:lnTo>
                    <a:lnTo>
                      <a:pt x="142876" y="84620"/>
                    </a:lnTo>
                    <a:lnTo>
                      <a:pt x="142876" y="103670"/>
                    </a:lnTo>
                    <a:lnTo>
                      <a:pt x="107156" y="103670"/>
                    </a:lnTo>
                    <a:lnTo>
                      <a:pt x="67422" y="146860"/>
                    </a:lnTo>
                    <a:lnTo>
                      <a:pt x="76200" y="122720"/>
                    </a:lnTo>
                    <a:lnTo>
                      <a:pt x="33338" y="141770"/>
                    </a:lnTo>
                    <a:lnTo>
                      <a:pt x="30956" y="98908"/>
                    </a:lnTo>
                    <a:lnTo>
                      <a:pt x="20214" y="111114"/>
                    </a:lnTo>
                    <a:lnTo>
                      <a:pt x="7144" y="63190"/>
                    </a:lnTo>
                    <a:lnTo>
                      <a:pt x="0" y="39376"/>
                    </a:lnTo>
                    <a:lnTo>
                      <a:pt x="0" y="20326"/>
                    </a:lnTo>
                    <a:lnTo>
                      <a:pt x="21432" y="13182"/>
                    </a:lnTo>
                    <a:lnTo>
                      <a:pt x="66676" y="22708"/>
                    </a:lnTo>
                    <a:lnTo>
                      <a:pt x="94790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53" name="フリーフォーム: 図形 552">
                <a:extLst>
                  <a:ext uri="{FF2B5EF4-FFF2-40B4-BE49-F238E27FC236}">
                    <a16:creationId xmlns:a16="http://schemas.microsoft.com/office/drawing/2014/main" id="{6FE2D848-6531-4129-9CB4-F133C6D2AE2B}"/>
                  </a:ext>
                </a:extLst>
              </p:cNvPr>
              <p:cNvSpPr/>
              <p:nvPr/>
            </p:nvSpPr>
            <p:spPr>
              <a:xfrm>
                <a:off x="28751212" y="32346900"/>
                <a:ext cx="269216" cy="239582"/>
              </a:xfrm>
              <a:custGeom>
                <a:avLst/>
                <a:gdLst>
                  <a:gd name="connsiteX0" fmla="*/ 76200 w 269216"/>
                  <a:gd name="connsiteY0" fmla="*/ 0 h 239582"/>
                  <a:gd name="connsiteX1" fmla="*/ 150020 w 269216"/>
                  <a:gd name="connsiteY1" fmla="*/ 14288 h 239582"/>
                  <a:gd name="connsiteX2" fmla="*/ 164308 w 269216"/>
                  <a:gd name="connsiteY2" fmla="*/ 21432 h 239582"/>
                  <a:gd name="connsiteX3" fmla="*/ 269216 w 269216"/>
                  <a:gd name="connsiteY3" fmla="*/ 25520 h 239582"/>
                  <a:gd name="connsiteX4" fmla="*/ 257176 w 269216"/>
                  <a:gd name="connsiteY4" fmla="*/ 85724 h 239582"/>
                  <a:gd name="connsiteX5" fmla="*/ 209552 w 269216"/>
                  <a:gd name="connsiteY5" fmla="*/ 176212 h 239582"/>
                  <a:gd name="connsiteX6" fmla="*/ 145256 w 269216"/>
                  <a:gd name="connsiteY6" fmla="*/ 197644 h 239582"/>
                  <a:gd name="connsiteX7" fmla="*/ 105526 w 269216"/>
                  <a:gd name="connsiteY7" fmla="*/ 239582 h 239582"/>
                  <a:gd name="connsiteX8" fmla="*/ 42864 w 269216"/>
                  <a:gd name="connsiteY8" fmla="*/ 230980 h 239582"/>
                  <a:gd name="connsiteX9" fmla="*/ 17790 w 269216"/>
                  <a:gd name="connsiteY9" fmla="*/ 198276 h 239582"/>
                  <a:gd name="connsiteX10" fmla="*/ 40482 w 269216"/>
                  <a:gd name="connsiteY10" fmla="*/ 154780 h 239582"/>
                  <a:gd name="connsiteX11" fmla="*/ 0 w 269216"/>
                  <a:gd name="connsiteY11" fmla="*/ 119064 h 239582"/>
                  <a:gd name="connsiteX12" fmla="*/ 6194 w 269216"/>
                  <a:gd name="connsiteY12" fmla="*/ 69508 h 239582"/>
                  <a:gd name="connsiteX13" fmla="*/ 23812 w 269216"/>
                  <a:gd name="connsiteY13" fmla="*/ 69056 h 239582"/>
                  <a:gd name="connsiteX14" fmla="*/ 50008 w 269216"/>
                  <a:gd name="connsiteY14" fmla="*/ 69056 h 239582"/>
                  <a:gd name="connsiteX15" fmla="*/ 21432 w 269216"/>
                  <a:gd name="connsiteY15" fmla="*/ 40480 h 239582"/>
                  <a:gd name="connsiteX16" fmla="*/ 69056 w 269216"/>
                  <a:gd name="connsiteY16" fmla="*/ 28576 h 239582"/>
                  <a:gd name="connsiteX17" fmla="*/ 76200 w 269216"/>
                  <a:gd name="connsiteY17" fmla="*/ 0 h 2395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269216" h="239582">
                    <a:moveTo>
                      <a:pt x="76200" y="0"/>
                    </a:moveTo>
                    <a:lnTo>
                      <a:pt x="150020" y="14288"/>
                    </a:lnTo>
                    <a:lnTo>
                      <a:pt x="164308" y="21432"/>
                    </a:lnTo>
                    <a:lnTo>
                      <a:pt x="269216" y="25520"/>
                    </a:lnTo>
                    <a:lnTo>
                      <a:pt x="257176" y="85724"/>
                    </a:lnTo>
                    <a:lnTo>
                      <a:pt x="209552" y="176212"/>
                    </a:lnTo>
                    <a:lnTo>
                      <a:pt x="145256" y="197644"/>
                    </a:lnTo>
                    <a:lnTo>
                      <a:pt x="105526" y="239582"/>
                    </a:lnTo>
                    <a:lnTo>
                      <a:pt x="42864" y="230980"/>
                    </a:lnTo>
                    <a:lnTo>
                      <a:pt x="17790" y="198276"/>
                    </a:lnTo>
                    <a:lnTo>
                      <a:pt x="40482" y="154780"/>
                    </a:lnTo>
                    <a:lnTo>
                      <a:pt x="0" y="119064"/>
                    </a:lnTo>
                    <a:lnTo>
                      <a:pt x="6194" y="69508"/>
                    </a:lnTo>
                    <a:lnTo>
                      <a:pt x="23812" y="69056"/>
                    </a:lnTo>
                    <a:lnTo>
                      <a:pt x="50008" y="69056"/>
                    </a:lnTo>
                    <a:lnTo>
                      <a:pt x="21432" y="40480"/>
                    </a:lnTo>
                    <a:lnTo>
                      <a:pt x="69056" y="28576"/>
                    </a:lnTo>
                    <a:lnTo>
                      <a:pt x="76200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54" name="フリーフォーム: 図形 553">
                <a:extLst>
                  <a:ext uri="{FF2B5EF4-FFF2-40B4-BE49-F238E27FC236}">
                    <a16:creationId xmlns:a16="http://schemas.microsoft.com/office/drawing/2014/main" id="{296D9052-3545-47D6-B349-434152A63B6F}"/>
                  </a:ext>
                </a:extLst>
              </p:cNvPr>
              <p:cNvSpPr/>
              <p:nvPr/>
            </p:nvSpPr>
            <p:spPr>
              <a:xfrm>
                <a:off x="28024932" y="33206532"/>
                <a:ext cx="157162" cy="240506"/>
              </a:xfrm>
              <a:custGeom>
                <a:avLst/>
                <a:gdLst>
                  <a:gd name="connsiteX0" fmla="*/ 61912 w 157162"/>
                  <a:gd name="connsiteY0" fmla="*/ 0 h 240506"/>
                  <a:gd name="connsiteX1" fmla="*/ 109536 w 157162"/>
                  <a:gd name="connsiteY1" fmla="*/ 38100 h 240506"/>
                  <a:gd name="connsiteX2" fmla="*/ 142874 w 157162"/>
                  <a:gd name="connsiteY2" fmla="*/ 126206 h 240506"/>
                  <a:gd name="connsiteX3" fmla="*/ 150018 w 157162"/>
                  <a:gd name="connsiteY3" fmla="*/ 166688 h 240506"/>
                  <a:gd name="connsiteX4" fmla="*/ 145256 w 157162"/>
                  <a:gd name="connsiteY4" fmla="*/ 188118 h 240506"/>
                  <a:gd name="connsiteX5" fmla="*/ 157162 w 157162"/>
                  <a:gd name="connsiteY5" fmla="*/ 221456 h 240506"/>
                  <a:gd name="connsiteX6" fmla="*/ 147136 w 157162"/>
                  <a:gd name="connsiteY6" fmla="*/ 240506 h 240506"/>
                  <a:gd name="connsiteX7" fmla="*/ 126206 w 157162"/>
                  <a:gd name="connsiteY7" fmla="*/ 240506 h 240506"/>
                  <a:gd name="connsiteX8" fmla="*/ 121444 w 157162"/>
                  <a:gd name="connsiteY8" fmla="*/ 214312 h 240506"/>
                  <a:gd name="connsiteX9" fmla="*/ 69056 w 157162"/>
                  <a:gd name="connsiteY9" fmla="*/ 197644 h 240506"/>
                  <a:gd name="connsiteX10" fmla="*/ 0 w 157162"/>
                  <a:gd name="connsiteY10" fmla="*/ 95248 h 240506"/>
                  <a:gd name="connsiteX11" fmla="*/ 0 w 157162"/>
                  <a:gd name="connsiteY11" fmla="*/ 59532 h 240506"/>
                  <a:gd name="connsiteX12" fmla="*/ 26192 w 157162"/>
                  <a:gd name="connsiteY12" fmla="*/ 38100 h 240506"/>
                  <a:gd name="connsiteX13" fmla="*/ 59532 w 157162"/>
                  <a:gd name="connsiteY13" fmla="*/ 50006 h 240506"/>
                  <a:gd name="connsiteX14" fmla="*/ 59532 w 157162"/>
                  <a:gd name="connsiteY14" fmla="*/ 334 h 240506"/>
                  <a:gd name="connsiteX15" fmla="*/ 61912 w 157162"/>
                  <a:gd name="connsiteY15" fmla="*/ 0 h 2405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157162" h="240506">
                    <a:moveTo>
                      <a:pt x="61912" y="0"/>
                    </a:moveTo>
                    <a:lnTo>
                      <a:pt x="109536" y="38100"/>
                    </a:lnTo>
                    <a:lnTo>
                      <a:pt x="142874" y="126206"/>
                    </a:lnTo>
                    <a:lnTo>
                      <a:pt x="150018" y="166688"/>
                    </a:lnTo>
                    <a:lnTo>
                      <a:pt x="145256" y="188118"/>
                    </a:lnTo>
                    <a:lnTo>
                      <a:pt x="157162" y="221456"/>
                    </a:lnTo>
                    <a:lnTo>
                      <a:pt x="147136" y="240506"/>
                    </a:lnTo>
                    <a:lnTo>
                      <a:pt x="126206" y="240506"/>
                    </a:lnTo>
                    <a:lnTo>
                      <a:pt x="121444" y="214312"/>
                    </a:lnTo>
                    <a:lnTo>
                      <a:pt x="69056" y="197644"/>
                    </a:lnTo>
                    <a:lnTo>
                      <a:pt x="0" y="95248"/>
                    </a:lnTo>
                    <a:lnTo>
                      <a:pt x="0" y="59532"/>
                    </a:lnTo>
                    <a:lnTo>
                      <a:pt x="26192" y="38100"/>
                    </a:lnTo>
                    <a:lnTo>
                      <a:pt x="59532" y="50006"/>
                    </a:lnTo>
                    <a:lnTo>
                      <a:pt x="59532" y="334"/>
                    </a:lnTo>
                    <a:lnTo>
                      <a:pt x="61912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55" name="フリーフォーム: 図形 554">
                <a:extLst>
                  <a:ext uri="{FF2B5EF4-FFF2-40B4-BE49-F238E27FC236}">
                    <a16:creationId xmlns:a16="http://schemas.microsoft.com/office/drawing/2014/main" id="{4096A2C3-769E-4959-9C47-3B64C4A26B22}"/>
                  </a:ext>
                </a:extLst>
              </p:cNvPr>
              <p:cNvSpPr/>
              <p:nvPr/>
            </p:nvSpPr>
            <p:spPr>
              <a:xfrm>
                <a:off x="28708350" y="32149256"/>
                <a:ext cx="361950" cy="267152"/>
              </a:xfrm>
              <a:custGeom>
                <a:avLst/>
                <a:gdLst>
                  <a:gd name="connsiteX0" fmla="*/ 295274 w 361950"/>
                  <a:gd name="connsiteY0" fmla="*/ 0 h 267152"/>
                  <a:gd name="connsiteX1" fmla="*/ 326460 w 361950"/>
                  <a:gd name="connsiteY1" fmla="*/ 14452 h 267152"/>
                  <a:gd name="connsiteX2" fmla="*/ 323850 w 361950"/>
                  <a:gd name="connsiteY2" fmla="*/ 26194 h 267152"/>
                  <a:gd name="connsiteX3" fmla="*/ 361950 w 361950"/>
                  <a:gd name="connsiteY3" fmla="*/ 88108 h 267152"/>
                  <a:gd name="connsiteX4" fmla="*/ 333374 w 361950"/>
                  <a:gd name="connsiteY4" fmla="*/ 116682 h 267152"/>
                  <a:gd name="connsiteX5" fmla="*/ 312078 w 361950"/>
                  <a:gd name="connsiteY5" fmla="*/ 223164 h 267152"/>
                  <a:gd name="connsiteX6" fmla="*/ 207170 w 361950"/>
                  <a:gd name="connsiteY6" fmla="*/ 219076 h 267152"/>
                  <a:gd name="connsiteX7" fmla="*/ 192882 w 361950"/>
                  <a:gd name="connsiteY7" fmla="*/ 211932 h 267152"/>
                  <a:gd name="connsiteX8" fmla="*/ 119062 w 361950"/>
                  <a:gd name="connsiteY8" fmla="*/ 197644 h 267152"/>
                  <a:gd name="connsiteX9" fmla="*/ 111918 w 361950"/>
                  <a:gd name="connsiteY9" fmla="*/ 226220 h 267152"/>
                  <a:gd name="connsiteX10" fmla="*/ 64294 w 361950"/>
                  <a:gd name="connsiteY10" fmla="*/ 238124 h 267152"/>
                  <a:gd name="connsiteX11" fmla="*/ 92870 w 361950"/>
                  <a:gd name="connsiteY11" fmla="*/ 266700 h 267152"/>
                  <a:gd name="connsiteX12" fmla="*/ 66674 w 361950"/>
                  <a:gd name="connsiteY12" fmla="*/ 266700 h 267152"/>
                  <a:gd name="connsiteX13" fmla="*/ 49056 w 361950"/>
                  <a:gd name="connsiteY13" fmla="*/ 267152 h 267152"/>
                  <a:gd name="connsiteX14" fmla="*/ 50006 w 361950"/>
                  <a:gd name="connsiteY14" fmla="*/ 259556 h 267152"/>
                  <a:gd name="connsiteX15" fmla="*/ 7144 w 361950"/>
                  <a:gd name="connsiteY15" fmla="*/ 235744 h 267152"/>
                  <a:gd name="connsiteX16" fmla="*/ 0 w 361950"/>
                  <a:gd name="connsiteY16" fmla="*/ 157164 h 267152"/>
                  <a:gd name="connsiteX17" fmla="*/ 19050 w 361950"/>
                  <a:gd name="connsiteY17" fmla="*/ 66676 h 267152"/>
                  <a:gd name="connsiteX18" fmla="*/ 57150 w 361950"/>
                  <a:gd name="connsiteY18" fmla="*/ 64294 h 267152"/>
                  <a:gd name="connsiteX19" fmla="*/ 99420 w 361950"/>
                  <a:gd name="connsiteY19" fmla="*/ 11960 h 267152"/>
                  <a:gd name="connsiteX20" fmla="*/ 152400 w 361950"/>
                  <a:gd name="connsiteY20" fmla="*/ 7144 h 267152"/>
                  <a:gd name="connsiteX21" fmla="*/ 192882 w 361950"/>
                  <a:gd name="connsiteY21" fmla="*/ 30956 h 267152"/>
                  <a:gd name="connsiteX22" fmla="*/ 202406 w 361950"/>
                  <a:gd name="connsiteY22" fmla="*/ 9524 h 267152"/>
                  <a:gd name="connsiteX23" fmla="*/ 295274 w 361950"/>
                  <a:gd name="connsiteY23" fmla="*/ 0 h 26715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361950" h="267152">
                    <a:moveTo>
                      <a:pt x="295274" y="0"/>
                    </a:moveTo>
                    <a:lnTo>
                      <a:pt x="326460" y="14452"/>
                    </a:lnTo>
                    <a:lnTo>
                      <a:pt x="323850" y="26194"/>
                    </a:lnTo>
                    <a:lnTo>
                      <a:pt x="361950" y="88108"/>
                    </a:lnTo>
                    <a:lnTo>
                      <a:pt x="333374" y="116682"/>
                    </a:lnTo>
                    <a:lnTo>
                      <a:pt x="312078" y="223164"/>
                    </a:lnTo>
                    <a:lnTo>
                      <a:pt x="207170" y="219076"/>
                    </a:lnTo>
                    <a:lnTo>
                      <a:pt x="192882" y="211932"/>
                    </a:lnTo>
                    <a:lnTo>
                      <a:pt x="119062" y="197644"/>
                    </a:lnTo>
                    <a:lnTo>
                      <a:pt x="111918" y="226220"/>
                    </a:lnTo>
                    <a:lnTo>
                      <a:pt x="64294" y="238124"/>
                    </a:lnTo>
                    <a:lnTo>
                      <a:pt x="92870" y="266700"/>
                    </a:lnTo>
                    <a:lnTo>
                      <a:pt x="66674" y="266700"/>
                    </a:lnTo>
                    <a:lnTo>
                      <a:pt x="49056" y="267152"/>
                    </a:lnTo>
                    <a:lnTo>
                      <a:pt x="50006" y="259556"/>
                    </a:lnTo>
                    <a:lnTo>
                      <a:pt x="7144" y="235744"/>
                    </a:lnTo>
                    <a:lnTo>
                      <a:pt x="0" y="157164"/>
                    </a:lnTo>
                    <a:lnTo>
                      <a:pt x="19050" y="66676"/>
                    </a:lnTo>
                    <a:lnTo>
                      <a:pt x="57150" y="64294"/>
                    </a:lnTo>
                    <a:lnTo>
                      <a:pt x="99420" y="11960"/>
                    </a:lnTo>
                    <a:lnTo>
                      <a:pt x="152400" y="7144"/>
                    </a:lnTo>
                    <a:lnTo>
                      <a:pt x="192882" y="30956"/>
                    </a:lnTo>
                    <a:lnTo>
                      <a:pt x="202406" y="9524"/>
                    </a:lnTo>
                    <a:lnTo>
                      <a:pt x="295274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56" name="フリーフォーム: 図形 555">
                <a:extLst>
                  <a:ext uri="{FF2B5EF4-FFF2-40B4-BE49-F238E27FC236}">
                    <a16:creationId xmlns:a16="http://schemas.microsoft.com/office/drawing/2014/main" id="{F3E595E3-04CB-4565-8272-C3E7C8484331}"/>
                  </a:ext>
                </a:extLst>
              </p:cNvPr>
              <p:cNvSpPr/>
              <p:nvPr/>
            </p:nvSpPr>
            <p:spPr>
              <a:xfrm>
                <a:off x="28586150" y="32535020"/>
                <a:ext cx="201536" cy="169068"/>
              </a:xfrm>
              <a:custGeom>
                <a:avLst/>
                <a:gdLst>
                  <a:gd name="connsiteX0" fmla="*/ 69814 w 201536"/>
                  <a:gd name="connsiteY0" fmla="*/ 0 h 169068"/>
                  <a:gd name="connsiteX1" fmla="*/ 76956 w 201536"/>
                  <a:gd name="connsiteY1" fmla="*/ 16668 h 169068"/>
                  <a:gd name="connsiteX2" fmla="*/ 176970 w 201536"/>
                  <a:gd name="connsiteY2" fmla="*/ 21430 h 169068"/>
                  <a:gd name="connsiteX3" fmla="*/ 182852 w 201536"/>
                  <a:gd name="connsiteY3" fmla="*/ 10156 h 169068"/>
                  <a:gd name="connsiteX4" fmla="*/ 201536 w 201536"/>
                  <a:gd name="connsiteY4" fmla="*/ 34524 h 169068"/>
                  <a:gd name="connsiteX5" fmla="*/ 174588 w 201536"/>
                  <a:gd name="connsiteY5" fmla="*/ 85724 h 169068"/>
                  <a:gd name="connsiteX6" fmla="*/ 155538 w 201536"/>
                  <a:gd name="connsiteY6" fmla="*/ 85724 h 169068"/>
                  <a:gd name="connsiteX7" fmla="*/ 141250 w 201536"/>
                  <a:gd name="connsiteY7" fmla="*/ 154780 h 169068"/>
                  <a:gd name="connsiteX8" fmla="*/ 122200 w 201536"/>
                  <a:gd name="connsiteY8" fmla="*/ 154780 h 169068"/>
                  <a:gd name="connsiteX9" fmla="*/ 107914 w 201536"/>
                  <a:gd name="connsiteY9" fmla="*/ 169068 h 169068"/>
                  <a:gd name="connsiteX10" fmla="*/ 86482 w 201536"/>
                  <a:gd name="connsiteY10" fmla="*/ 161924 h 169068"/>
                  <a:gd name="connsiteX11" fmla="*/ 69814 w 201536"/>
                  <a:gd name="connsiteY11" fmla="*/ 126204 h 169068"/>
                  <a:gd name="connsiteX12" fmla="*/ 48382 w 201536"/>
                  <a:gd name="connsiteY12" fmla="*/ 114300 h 169068"/>
                  <a:gd name="connsiteX13" fmla="*/ 31714 w 201536"/>
                  <a:gd name="connsiteY13" fmla="*/ 90486 h 169068"/>
                  <a:gd name="connsiteX14" fmla="*/ 3138 w 201536"/>
                  <a:gd name="connsiteY14" fmla="*/ 85724 h 169068"/>
                  <a:gd name="connsiteX15" fmla="*/ 0 w 201536"/>
                  <a:gd name="connsiteY15" fmla="*/ 24564 h 169068"/>
                  <a:gd name="connsiteX16" fmla="*/ 69814 w 201536"/>
                  <a:gd name="connsiteY16" fmla="*/ 0 h 1690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01536" h="169068">
                    <a:moveTo>
                      <a:pt x="69814" y="0"/>
                    </a:moveTo>
                    <a:lnTo>
                      <a:pt x="76956" y="16668"/>
                    </a:lnTo>
                    <a:lnTo>
                      <a:pt x="176970" y="21430"/>
                    </a:lnTo>
                    <a:lnTo>
                      <a:pt x="182852" y="10156"/>
                    </a:lnTo>
                    <a:lnTo>
                      <a:pt x="201536" y="34524"/>
                    </a:lnTo>
                    <a:lnTo>
                      <a:pt x="174588" y="85724"/>
                    </a:lnTo>
                    <a:lnTo>
                      <a:pt x="155538" y="85724"/>
                    </a:lnTo>
                    <a:lnTo>
                      <a:pt x="141250" y="154780"/>
                    </a:lnTo>
                    <a:lnTo>
                      <a:pt x="122200" y="154780"/>
                    </a:lnTo>
                    <a:lnTo>
                      <a:pt x="107914" y="169068"/>
                    </a:lnTo>
                    <a:lnTo>
                      <a:pt x="86482" y="161924"/>
                    </a:lnTo>
                    <a:lnTo>
                      <a:pt x="69814" y="126204"/>
                    </a:lnTo>
                    <a:lnTo>
                      <a:pt x="48382" y="114300"/>
                    </a:lnTo>
                    <a:lnTo>
                      <a:pt x="31714" y="90486"/>
                    </a:lnTo>
                    <a:lnTo>
                      <a:pt x="3138" y="85724"/>
                    </a:lnTo>
                    <a:lnTo>
                      <a:pt x="0" y="24564"/>
                    </a:lnTo>
                    <a:lnTo>
                      <a:pt x="69814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57" name="フリーフォーム: 図形 556">
                <a:extLst>
                  <a:ext uri="{FF2B5EF4-FFF2-40B4-BE49-F238E27FC236}">
                    <a16:creationId xmlns:a16="http://schemas.microsoft.com/office/drawing/2014/main" id="{8AB3711F-8CAD-4DF3-ADC7-AAA8AF494FCC}"/>
                  </a:ext>
                </a:extLst>
              </p:cNvPr>
              <p:cNvSpPr/>
              <p:nvPr/>
            </p:nvSpPr>
            <p:spPr>
              <a:xfrm>
                <a:off x="28701206" y="32794576"/>
                <a:ext cx="211932" cy="358046"/>
              </a:xfrm>
              <a:custGeom>
                <a:avLst/>
                <a:gdLst>
                  <a:gd name="connsiteX0" fmla="*/ 100014 w 211932"/>
                  <a:gd name="connsiteY0" fmla="*/ 0 h 358046"/>
                  <a:gd name="connsiteX1" fmla="*/ 198244 w 211932"/>
                  <a:gd name="connsiteY1" fmla="*/ 14032 h 358046"/>
                  <a:gd name="connsiteX2" fmla="*/ 192882 w 211932"/>
                  <a:gd name="connsiteY2" fmla="*/ 16668 h 358046"/>
                  <a:gd name="connsiteX3" fmla="*/ 195774 w 211932"/>
                  <a:gd name="connsiteY3" fmla="*/ 57148 h 358046"/>
                  <a:gd name="connsiteX4" fmla="*/ 192882 w 211932"/>
                  <a:gd name="connsiteY4" fmla="*/ 57148 h 358046"/>
                  <a:gd name="connsiteX5" fmla="*/ 185738 w 211932"/>
                  <a:gd name="connsiteY5" fmla="*/ 92868 h 358046"/>
                  <a:gd name="connsiteX6" fmla="*/ 211932 w 211932"/>
                  <a:gd name="connsiteY6" fmla="*/ 121444 h 358046"/>
                  <a:gd name="connsiteX7" fmla="*/ 211932 w 211932"/>
                  <a:gd name="connsiteY7" fmla="*/ 161924 h 358046"/>
                  <a:gd name="connsiteX8" fmla="*/ 202406 w 211932"/>
                  <a:gd name="connsiteY8" fmla="*/ 140492 h 358046"/>
                  <a:gd name="connsiteX9" fmla="*/ 173832 w 211932"/>
                  <a:gd name="connsiteY9" fmla="*/ 147636 h 358046"/>
                  <a:gd name="connsiteX10" fmla="*/ 178980 w 211932"/>
                  <a:gd name="connsiteY10" fmla="*/ 190554 h 358046"/>
                  <a:gd name="connsiteX11" fmla="*/ 173832 w 211932"/>
                  <a:gd name="connsiteY11" fmla="*/ 221456 h 358046"/>
                  <a:gd name="connsiteX12" fmla="*/ 183358 w 211932"/>
                  <a:gd name="connsiteY12" fmla="*/ 295274 h 358046"/>
                  <a:gd name="connsiteX13" fmla="*/ 150018 w 211932"/>
                  <a:gd name="connsiteY13" fmla="*/ 319088 h 358046"/>
                  <a:gd name="connsiteX14" fmla="*/ 134616 w 211932"/>
                  <a:gd name="connsiteY14" fmla="*/ 358046 h 358046"/>
                  <a:gd name="connsiteX15" fmla="*/ 66674 w 211932"/>
                  <a:gd name="connsiteY15" fmla="*/ 297656 h 358046"/>
                  <a:gd name="connsiteX16" fmla="*/ 71438 w 211932"/>
                  <a:gd name="connsiteY16" fmla="*/ 247648 h 358046"/>
                  <a:gd name="connsiteX17" fmla="*/ 61914 w 211932"/>
                  <a:gd name="connsiteY17" fmla="*/ 209548 h 358046"/>
                  <a:gd name="connsiteX18" fmla="*/ 19050 w 211932"/>
                  <a:gd name="connsiteY18" fmla="*/ 200024 h 358046"/>
                  <a:gd name="connsiteX19" fmla="*/ 1116 w 211932"/>
                  <a:gd name="connsiteY19" fmla="*/ 210066 h 358046"/>
                  <a:gd name="connsiteX20" fmla="*/ 0 w 211932"/>
                  <a:gd name="connsiteY20" fmla="*/ 164304 h 358046"/>
                  <a:gd name="connsiteX21" fmla="*/ 9526 w 211932"/>
                  <a:gd name="connsiteY21" fmla="*/ 145256 h 358046"/>
                  <a:gd name="connsiteX22" fmla="*/ 7144 w 211932"/>
                  <a:gd name="connsiteY22" fmla="*/ 80962 h 358046"/>
                  <a:gd name="connsiteX23" fmla="*/ 21432 w 211932"/>
                  <a:gd name="connsiteY23" fmla="*/ 66674 h 358046"/>
                  <a:gd name="connsiteX24" fmla="*/ 71438 w 211932"/>
                  <a:gd name="connsiteY24" fmla="*/ 76200 h 358046"/>
                  <a:gd name="connsiteX25" fmla="*/ 100014 w 211932"/>
                  <a:gd name="connsiteY25" fmla="*/ 0 h 3580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</a:cxnLst>
                <a:rect l="l" t="t" r="r" b="b"/>
                <a:pathLst>
                  <a:path w="211932" h="358046">
                    <a:moveTo>
                      <a:pt x="100014" y="0"/>
                    </a:moveTo>
                    <a:lnTo>
                      <a:pt x="198244" y="14032"/>
                    </a:lnTo>
                    <a:lnTo>
                      <a:pt x="192882" y="16668"/>
                    </a:lnTo>
                    <a:lnTo>
                      <a:pt x="195774" y="57148"/>
                    </a:lnTo>
                    <a:lnTo>
                      <a:pt x="192882" y="57148"/>
                    </a:lnTo>
                    <a:lnTo>
                      <a:pt x="185738" y="92868"/>
                    </a:lnTo>
                    <a:lnTo>
                      <a:pt x="211932" y="121444"/>
                    </a:lnTo>
                    <a:lnTo>
                      <a:pt x="211932" y="161924"/>
                    </a:lnTo>
                    <a:lnTo>
                      <a:pt x="202406" y="140492"/>
                    </a:lnTo>
                    <a:lnTo>
                      <a:pt x="173832" y="147636"/>
                    </a:lnTo>
                    <a:lnTo>
                      <a:pt x="178980" y="190554"/>
                    </a:lnTo>
                    <a:lnTo>
                      <a:pt x="173832" y="221456"/>
                    </a:lnTo>
                    <a:lnTo>
                      <a:pt x="183358" y="295274"/>
                    </a:lnTo>
                    <a:lnTo>
                      <a:pt x="150018" y="319088"/>
                    </a:lnTo>
                    <a:lnTo>
                      <a:pt x="134616" y="358046"/>
                    </a:lnTo>
                    <a:lnTo>
                      <a:pt x="66674" y="297656"/>
                    </a:lnTo>
                    <a:lnTo>
                      <a:pt x="71438" y="247648"/>
                    </a:lnTo>
                    <a:lnTo>
                      <a:pt x="61914" y="209548"/>
                    </a:lnTo>
                    <a:lnTo>
                      <a:pt x="19050" y="200024"/>
                    </a:lnTo>
                    <a:lnTo>
                      <a:pt x="1116" y="210066"/>
                    </a:lnTo>
                    <a:lnTo>
                      <a:pt x="0" y="164304"/>
                    </a:lnTo>
                    <a:lnTo>
                      <a:pt x="9526" y="145256"/>
                    </a:lnTo>
                    <a:cubicBezTo>
                      <a:pt x="8730" y="123824"/>
                      <a:pt x="7938" y="102392"/>
                      <a:pt x="7144" y="80962"/>
                    </a:cubicBezTo>
                    <a:lnTo>
                      <a:pt x="21432" y="66674"/>
                    </a:lnTo>
                    <a:lnTo>
                      <a:pt x="71438" y="76200"/>
                    </a:lnTo>
                    <a:lnTo>
                      <a:pt x="100014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58" name="フリーフォーム: 図形 557">
                <a:extLst>
                  <a:ext uri="{FF2B5EF4-FFF2-40B4-BE49-F238E27FC236}">
                    <a16:creationId xmlns:a16="http://schemas.microsoft.com/office/drawing/2014/main" id="{8035329B-A102-4F0A-B7DF-065489CD4CF6}"/>
                  </a:ext>
                </a:extLst>
              </p:cNvPr>
              <p:cNvSpPr/>
              <p:nvPr/>
            </p:nvSpPr>
            <p:spPr>
              <a:xfrm>
                <a:off x="28169418" y="32816006"/>
                <a:ext cx="154352" cy="133350"/>
              </a:xfrm>
              <a:custGeom>
                <a:avLst/>
                <a:gdLst>
                  <a:gd name="connsiteX0" fmla="*/ 71018 w 154352"/>
                  <a:gd name="connsiteY0" fmla="*/ 0 h 133350"/>
                  <a:gd name="connsiteX1" fmla="*/ 129358 w 154352"/>
                  <a:gd name="connsiteY1" fmla="*/ 38100 h 133350"/>
                  <a:gd name="connsiteX2" fmla="*/ 154352 w 154352"/>
                  <a:gd name="connsiteY2" fmla="*/ 31284 h 133350"/>
                  <a:gd name="connsiteX3" fmla="*/ 153170 w 154352"/>
                  <a:gd name="connsiteY3" fmla="*/ 76200 h 133350"/>
                  <a:gd name="connsiteX4" fmla="*/ 134120 w 154352"/>
                  <a:gd name="connsiteY4" fmla="*/ 85726 h 133350"/>
                  <a:gd name="connsiteX5" fmla="*/ 134120 w 154352"/>
                  <a:gd name="connsiteY5" fmla="*/ 130970 h 133350"/>
                  <a:gd name="connsiteX6" fmla="*/ 84114 w 154352"/>
                  <a:gd name="connsiteY6" fmla="*/ 133350 h 133350"/>
                  <a:gd name="connsiteX7" fmla="*/ 43632 w 154352"/>
                  <a:gd name="connsiteY7" fmla="*/ 102394 h 133350"/>
                  <a:gd name="connsiteX8" fmla="*/ 0 w 154352"/>
                  <a:gd name="connsiteY8" fmla="*/ 52528 h 133350"/>
                  <a:gd name="connsiteX9" fmla="*/ 38870 w 154352"/>
                  <a:gd name="connsiteY9" fmla="*/ 21432 h 133350"/>
                  <a:gd name="connsiteX10" fmla="*/ 71018 w 154352"/>
                  <a:gd name="connsiteY10" fmla="*/ 0 h 1333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54352" h="133350">
                    <a:moveTo>
                      <a:pt x="71018" y="0"/>
                    </a:moveTo>
                    <a:lnTo>
                      <a:pt x="129358" y="38100"/>
                    </a:lnTo>
                    <a:lnTo>
                      <a:pt x="154352" y="31284"/>
                    </a:lnTo>
                    <a:lnTo>
                      <a:pt x="153170" y="76200"/>
                    </a:lnTo>
                    <a:lnTo>
                      <a:pt x="134120" y="85726"/>
                    </a:lnTo>
                    <a:lnTo>
                      <a:pt x="134120" y="130970"/>
                    </a:lnTo>
                    <a:lnTo>
                      <a:pt x="84114" y="133350"/>
                    </a:lnTo>
                    <a:lnTo>
                      <a:pt x="43632" y="102394"/>
                    </a:lnTo>
                    <a:lnTo>
                      <a:pt x="0" y="52528"/>
                    </a:lnTo>
                    <a:lnTo>
                      <a:pt x="38870" y="21432"/>
                    </a:lnTo>
                    <a:lnTo>
                      <a:pt x="71018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59" name="フリーフォーム: 図形 558">
                <a:extLst>
                  <a:ext uri="{FF2B5EF4-FFF2-40B4-BE49-F238E27FC236}">
                    <a16:creationId xmlns:a16="http://schemas.microsoft.com/office/drawing/2014/main" id="{E7DA3D74-E2F3-480F-B6ED-E4BCD2270302}"/>
                  </a:ext>
                </a:extLst>
              </p:cNvPr>
              <p:cNvSpPr/>
              <p:nvPr/>
            </p:nvSpPr>
            <p:spPr>
              <a:xfrm>
                <a:off x="28728052" y="32607056"/>
                <a:ext cx="273060" cy="201552"/>
              </a:xfrm>
              <a:custGeom>
                <a:avLst/>
                <a:gdLst>
                  <a:gd name="connsiteX0" fmla="*/ 39890 w 273060"/>
                  <a:gd name="connsiteY0" fmla="*/ 0 h 201552"/>
                  <a:gd name="connsiteX1" fmla="*/ 66024 w 273060"/>
                  <a:gd name="connsiteY1" fmla="*/ 13688 h 201552"/>
                  <a:gd name="connsiteX2" fmla="*/ 101742 w 273060"/>
                  <a:gd name="connsiteY2" fmla="*/ 104176 h 201552"/>
                  <a:gd name="connsiteX3" fmla="*/ 120792 w 273060"/>
                  <a:gd name="connsiteY3" fmla="*/ 58932 h 201552"/>
                  <a:gd name="connsiteX4" fmla="*/ 173180 w 273060"/>
                  <a:gd name="connsiteY4" fmla="*/ 57962 h 201552"/>
                  <a:gd name="connsiteX5" fmla="*/ 173180 w 273060"/>
                  <a:gd name="connsiteY5" fmla="*/ 130368 h 201552"/>
                  <a:gd name="connsiteX6" fmla="*/ 206516 w 273060"/>
                  <a:gd name="connsiteY6" fmla="*/ 99412 h 201552"/>
                  <a:gd name="connsiteX7" fmla="*/ 225568 w 273060"/>
                  <a:gd name="connsiteY7" fmla="*/ 125608 h 201552"/>
                  <a:gd name="connsiteX8" fmla="*/ 266772 w 273060"/>
                  <a:gd name="connsiteY8" fmla="*/ 129042 h 201552"/>
                  <a:gd name="connsiteX9" fmla="*/ 266048 w 273060"/>
                  <a:gd name="connsiteY9" fmla="*/ 139894 h 201552"/>
                  <a:gd name="connsiteX10" fmla="*/ 273060 w 273060"/>
                  <a:gd name="connsiteY10" fmla="*/ 151582 h 201552"/>
                  <a:gd name="connsiteX11" fmla="*/ 171398 w 273060"/>
                  <a:gd name="connsiteY11" fmla="*/ 201552 h 201552"/>
                  <a:gd name="connsiteX12" fmla="*/ 73168 w 273060"/>
                  <a:gd name="connsiteY12" fmla="*/ 187520 h 201552"/>
                  <a:gd name="connsiteX13" fmla="*/ 72594 w 273060"/>
                  <a:gd name="connsiteY13" fmla="*/ 189054 h 201552"/>
                  <a:gd name="connsiteX14" fmla="*/ 39828 w 273060"/>
                  <a:gd name="connsiteY14" fmla="*/ 170850 h 201552"/>
                  <a:gd name="connsiteX15" fmla="*/ 30304 w 273060"/>
                  <a:gd name="connsiteY15" fmla="*/ 135132 h 201552"/>
                  <a:gd name="connsiteX16" fmla="*/ 4112 w 273060"/>
                  <a:gd name="connsiteY16" fmla="*/ 123224 h 201552"/>
                  <a:gd name="connsiteX17" fmla="*/ 1728 w 273060"/>
                  <a:gd name="connsiteY17" fmla="*/ 82744 h 201552"/>
                  <a:gd name="connsiteX18" fmla="*/ 0 w 273060"/>
                  <a:gd name="connsiteY18" fmla="*/ 79592 h 201552"/>
                  <a:gd name="connsiteX19" fmla="*/ 13636 w 273060"/>
                  <a:gd name="connsiteY19" fmla="*/ 13688 h 201552"/>
                  <a:gd name="connsiteX20" fmla="*/ 32686 w 273060"/>
                  <a:gd name="connsiteY20" fmla="*/ 13688 h 201552"/>
                  <a:gd name="connsiteX21" fmla="*/ 39890 w 273060"/>
                  <a:gd name="connsiteY21" fmla="*/ 0 h 20155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</a:cxnLst>
                <a:rect l="l" t="t" r="r" b="b"/>
                <a:pathLst>
                  <a:path w="273060" h="201552">
                    <a:moveTo>
                      <a:pt x="39890" y="0"/>
                    </a:moveTo>
                    <a:lnTo>
                      <a:pt x="66024" y="13688"/>
                    </a:lnTo>
                    <a:lnTo>
                      <a:pt x="101742" y="104176"/>
                    </a:lnTo>
                    <a:lnTo>
                      <a:pt x="120792" y="58932"/>
                    </a:lnTo>
                    <a:lnTo>
                      <a:pt x="173180" y="57962"/>
                    </a:lnTo>
                    <a:lnTo>
                      <a:pt x="173180" y="130368"/>
                    </a:lnTo>
                    <a:lnTo>
                      <a:pt x="206516" y="99412"/>
                    </a:lnTo>
                    <a:lnTo>
                      <a:pt x="225568" y="125608"/>
                    </a:lnTo>
                    <a:lnTo>
                      <a:pt x="266772" y="129042"/>
                    </a:lnTo>
                    <a:lnTo>
                      <a:pt x="266048" y="139894"/>
                    </a:lnTo>
                    <a:lnTo>
                      <a:pt x="273060" y="151582"/>
                    </a:lnTo>
                    <a:lnTo>
                      <a:pt x="171398" y="201552"/>
                    </a:lnTo>
                    <a:lnTo>
                      <a:pt x="73168" y="187520"/>
                    </a:lnTo>
                    <a:lnTo>
                      <a:pt x="72594" y="189054"/>
                    </a:lnTo>
                    <a:lnTo>
                      <a:pt x="39828" y="170850"/>
                    </a:lnTo>
                    <a:lnTo>
                      <a:pt x="30304" y="135132"/>
                    </a:lnTo>
                    <a:lnTo>
                      <a:pt x="4112" y="123224"/>
                    </a:lnTo>
                    <a:lnTo>
                      <a:pt x="1728" y="82744"/>
                    </a:lnTo>
                    <a:lnTo>
                      <a:pt x="0" y="79592"/>
                    </a:lnTo>
                    <a:lnTo>
                      <a:pt x="13636" y="13688"/>
                    </a:lnTo>
                    <a:lnTo>
                      <a:pt x="32686" y="13688"/>
                    </a:lnTo>
                    <a:lnTo>
                      <a:pt x="39890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60" name="フリーフォーム: 図形 559">
                <a:extLst>
                  <a:ext uri="{FF2B5EF4-FFF2-40B4-BE49-F238E27FC236}">
                    <a16:creationId xmlns:a16="http://schemas.microsoft.com/office/drawing/2014/main" id="{11CEAB1F-9B64-4C3D-A49F-7689A2C6272C}"/>
                  </a:ext>
                </a:extLst>
              </p:cNvPr>
              <p:cNvSpPr/>
              <p:nvPr/>
            </p:nvSpPr>
            <p:spPr>
              <a:xfrm>
                <a:off x="28122444" y="32868534"/>
                <a:ext cx="162044" cy="145116"/>
              </a:xfrm>
              <a:custGeom>
                <a:avLst/>
                <a:gdLst>
                  <a:gd name="connsiteX0" fmla="*/ 46974 w 162044"/>
                  <a:gd name="connsiteY0" fmla="*/ 0 h 145116"/>
                  <a:gd name="connsiteX1" fmla="*/ 90606 w 162044"/>
                  <a:gd name="connsiteY1" fmla="*/ 49866 h 145116"/>
                  <a:gd name="connsiteX2" fmla="*/ 131088 w 162044"/>
                  <a:gd name="connsiteY2" fmla="*/ 80822 h 145116"/>
                  <a:gd name="connsiteX3" fmla="*/ 145324 w 162044"/>
                  <a:gd name="connsiteY3" fmla="*/ 80144 h 145116"/>
                  <a:gd name="connsiteX4" fmla="*/ 162044 w 162044"/>
                  <a:gd name="connsiteY4" fmla="*/ 121304 h 145116"/>
                  <a:gd name="connsiteX5" fmla="*/ 145376 w 162044"/>
                  <a:gd name="connsiteY5" fmla="*/ 145116 h 145116"/>
                  <a:gd name="connsiteX6" fmla="*/ 0 w 162044"/>
                  <a:gd name="connsiteY6" fmla="*/ 37578 h 145116"/>
                  <a:gd name="connsiteX7" fmla="*/ 46974 w 162044"/>
                  <a:gd name="connsiteY7" fmla="*/ 0 h 14511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62044" h="145116">
                    <a:moveTo>
                      <a:pt x="46974" y="0"/>
                    </a:moveTo>
                    <a:lnTo>
                      <a:pt x="90606" y="49866"/>
                    </a:lnTo>
                    <a:lnTo>
                      <a:pt x="131088" y="80822"/>
                    </a:lnTo>
                    <a:lnTo>
                      <a:pt x="145324" y="80144"/>
                    </a:lnTo>
                    <a:lnTo>
                      <a:pt x="162044" y="121304"/>
                    </a:lnTo>
                    <a:lnTo>
                      <a:pt x="145376" y="145116"/>
                    </a:lnTo>
                    <a:lnTo>
                      <a:pt x="0" y="37578"/>
                    </a:lnTo>
                    <a:lnTo>
                      <a:pt x="46974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61" name="フリーフォーム: 図形 560">
                <a:extLst>
                  <a:ext uri="{FF2B5EF4-FFF2-40B4-BE49-F238E27FC236}">
                    <a16:creationId xmlns:a16="http://schemas.microsoft.com/office/drawing/2014/main" id="{C9FCD636-DB9B-4469-99FF-11F5C71FCD6F}"/>
                  </a:ext>
                </a:extLst>
              </p:cNvPr>
              <p:cNvSpPr/>
              <p:nvPr/>
            </p:nvSpPr>
            <p:spPr>
              <a:xfrm>
                <a:off x="27975654" y="33066148"/>
                <a:ext cx="346334" cy="443894"/>
              </a:xfrm>
              <a:custGeom>
                <a:avLst/>
                <a:gdLst>
                  <a:gd name="connsiteX0" fmla="*/ 115344 w 346334"/>
                  <a:gd name="connsiteY0" fmla="*/ 0 h 443894"/>
                  <a:gd name="connsiteX1" fmla="*/ 182626 w 346334"/>
                  <a:gd name="connsiteY1" fmla="*/ 40372 h 443894"/>
                  <a:gd name="connsiteX2" fmla="*/ 185010 w 346334"/>
                  <a:gd name="connsiteY2" fmla="*/ 80852 h 443894"/>
                  <a:gd name="connsiteX3" fmla="*/ 213584 w 346334"/>
                  <a:gd name="connsiteY3" fmla="*/ 147528 h 443894"/>
                  <a:gd name="connsiteX4" fmla="*/ 277878 w 346334"/>
                  <a:gd name="connsiteY4" fmla="*/ 171340 h 443894"/>
                  <a:gd name="connsiteX5" fmla="*/ 268352 w 346334"/>
                  <a:gd name="connsiteY5" fmla="*/ 209440 h 443894"/>
                  <a:gd name="connsiteX6" fmla="*/ 299310 w 346334"/>
                  <a:gd name="connsiteY6" fmla="*/ 299928 h 443894"/>
                  <a:gd name="connsiteX7" fmla="*/ 323122 w 346334"/>
                  <a:gd name="connsiteY7" fmla="*/ 307072 h 443894"/>
                  <a:gd name="connsiteX8" fmla="*/ 346334 w 346334"/>
                  <a:gd name="connsiteY8" fmla="*/ 399920 h 443894"/>
                  <a:gd name="connsiteX9" fmla="*/ 300896 w 346334"/>
                  <a:gd name="connsiteY9" fmla="*/ 404702 h 443894"/>
                  <a:gd name="connsiteX10" fmla="*/ 281846 w 346334"/>
                  <a:gd name="connsiteY10" fmla="*/ 442802 h 443894"/>
                  <a:gd name="connsiteX11" fmla="*/ 273114 w 346334"/>
                  <a:gd name="connsiteY11" fmla="*/ 443894 h 443894"/>
                  <a:gd name="connsiteX12" fmla="*/ 273114 w 346334"/>
                  <a:gd name="connsiteY12" fmla="*/ 404702 h 443894"/>
                  <a:gd name="connsiteX13" fmla="*/ 225490 w 346334"/>
                  <a:gd name="connsiteY13" fmla="*/ 402320 h 443894"/>
                  <a:gd name="connsiteX14" fmla="*/ 213584 w 346334"/>
                  <a:gd name="connsiteY14" fmla="*/ 380890 h 443894"/>
                  <a:gd name="connsiteX15" fmla="*/ 196414 w 346334"/>
                  <a:gd name="connsiteY15" fmla="*/ 380890 h 443894"/>
                  <a:gd name="connsiteX16" fmla="*/ 206440 w 346334"/>
                  <a:gd name="connsiteY16" fmla="*/ 361840 h 443894"/>
                  <a:gd name="connsiteX17" fmla="*/ 194534 w 346334"/>
                  <a:gd name="connsiteY17" fmla="*/ 328502 h 443894"/>
                  <a:gd name="connsiteX18" fmla="*/ 199296 w 346334"/>
                  <a:gd name="connsiteY18" fmla="*/ 307072 h 443894"/>
                  <a:gd name="connsiteX19" fmla="*/ 192152 w 346334"/>
                  <a:gd name="connsiteY19" fmla="*/ 266590 h 443894"/>
                  <a:gd name="connsiteX20" fmla="*/ 158814 w 346334"/>
                  <a:gd name="connsiteY20" fmla="*/ 178484 h 443894"/>
                  <a:gd name="connsiteX21" fmla="*/ 111190 w 346334"/>
                  <a:gd name="connsiteY21" fmla="*/ 140384 h 443894"/>
                  <a:gd name="connsiteX22" fmla="*/ 108810 w 346334"/>
                  <a:gd name="connsiteY22" fmla="*/ 140718 h 443894"/>
                  <a:gd name="connsiteX23" fmla="*/ 108810 w 346334"/>
                  <a:gd name="connsiteY23" fmla="*/ 138002 h 443894"/>
                  <a:gd name="connsiteX24" fmla="*/ 0 w 346334"/>
                  <a:gd name="connsiteY24" fmla="*/ 80396 h 443894"/>
                  <a:gd name="connsiteX25" fmla="*/ 75470 w 346334"/>
                  <a:gd name="connsiteY25" fmla="*/ 33228 h 443894"/>
                  <a:gd name="connsiteX26" fmla="*/ 115344 w 346334"/>
                  <a:gd name="connsiteY26" fmla="*/ 0 h 4438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</a:cxnLst>
                <a:rect l="l" t="t" r="r" b="b"/>
                <a:pathLst>
                  <a:path w="346334" h="443894">
                    <a:moveTo>
                      <a:pt x="115344" y="0"/>
                    </a:moveTo>
                    <a:lnTo>
                      <a:pt x="182626" y="40372"/>
                    </a:lnTo>
                    <a:lnTo>
                      <a:pt x="185010" y="80852"/>
                    </a:lnTo>
                    <a:lnTo>
                      <a:pt x="213584" y="147528"/>
                    </a:lnTo>
                    <a:lnTo>
                      <a:pt x="277878" y="171340"/>
                    </a:lnTo>
                    <a:lnTo>
                      <a:pt x="268352" y="209440"/>
                    </a:lnTo>
                    <a:lnTo>
                      <a:pt x="299310" y="299928"/>
                    </a:lnTo>
                    <a:lnTo>
                      <a:pt x="323122" y="307072"/>
                    </a:lnTo>
                    <a:lnTo>
                      <a:pt x="346334" y="399920"/>
                    </a:lnTo>
                    <a:lnTo>
                      <a:pt x="300896" y="404702"/>
                    </a:lnTo>
                    <a:lnTo>
                      <a:pt x="281846" y="442802"/>
                    </a:lnTo>
                    <a:lnTo>
                      <a:pt x="273114" y="443894"/>
                    </a:lnTo>
                    <a:lnTo>
                      <a:pt x="273114" y="404702"/>
                    </a:lnTo>
                    <a:lnTo>
                      <a:pt x="225490" y="402320"/>
                    </a:lnTo>
                    <a:lnTo>
                      <a:pt x="213584" y="380890"/>
                    </a:lnTo>
                    <a:lnTo>
                      <a:pt x="196414" y="380890"/>
                    </a:lnTo>
                    <a:lnTo>
                      <a:pt x="206440" y="361840"/>
                    </a:lnTo>
                    <a:lnTo>
                      <a:pt x="194534" y="328502"/>
                    </a:lnTo>
                    <a:lnTo>
                      <a:pt x="199296" y="307072"/>
                    </a:lnTo>
                    <a:lnTo>
                      <a:pt x="192152" y="266590"/>
                    </a:lnTo>
                    <a:lnTo>
                      <a:pt x="158814" y="178484"/>
                    </a:lnTo>
                    <a:lnTo>
                      <a:pt x="111190" y="140384"/>
                    </a:lnTo>
                    <a:lnTo>
                      <a:pt x="108810" y="140718"/>
                    </a:lnTo>
                    <a:lnTo>
                      <a:pt x="108810" y="138002"/>
                    </a:lnTo>
                    <a:lnTo>
                      <a:pt x="0" y="80396"/>
                    </a:lnTo>
                    <a:lnTo>
                      <a:pt x="75470" y="33228"/>
                    </a:lnTo>
                    <a:lnTo>
                      <a:pt x="115344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62" name="フリーフォーム: 図形 561">
                <a:extLst>
                  <a:ext uri="{FF2B5EF4-FFF2-40B4-BE49-F238E27FC236}">
                    <a16:creationId xmlns:a16="http://schemas.microsoft.com/office/drawing/2014/main" id="{DDE472A5-4692-46E7-B736-5AC6F4C11288}"/>
                  </a:ext>
                </a:extLst>
              </p:cNvPr>
              <p:cNvSpPr/>
              <p:nvPr/>
            </p:nvSpPr>
            <p:spPr>
              <a:xfrm>
                <a:off x="28620244" y="32804100"/>
                <a:ext cx="105326" cy="227716"/>
              </a:xfrm>
              <a:custGeom>
                <a:avLst/>
                <a:gdLst>
                  <a:gd name="connsiteX0" fmla="*/ 83344 w 105326"/>
                  <a:gd name="connsiteY0" fmla="*/ 0 h 227716"/>
                  <a:gd name="connsiteX1" fmla="*/ 97632 w 105326"/>
                  <a:gd name="connsiteY1" fmla="*/ 16668 h 227716"/>
                  <a:gd name="connsiteX2" fmla="*/ 105326 w 105326"/>
                  <a:gd name="connsiteY2" fmla="*/ 57708 h 227716"/>
                  <a:gd name="connsiteX3" fmla="*/ 102394 w 105326"/>
                  <a:gd name="connsiteY3" fmla="*/ 57150 h 227716"/>
                  <a:gd name="connsiteX4" fmla="*/ 88106 w 105326"/>
                  <a:gd name="connsiteY4" fmla="*/ 71438 h 227716"/>
                  <a:gd name="connsiteX5" fmla="*/ 90488 w 105326"/>
                  <a:gd name="connsiteY5" fmla="*/ 135732 h 227716"/>
                  <a:gd name="connsiteX6" fmla="*/ 80962 w 105326"/>
                  <a:gd name="connsiteY6" fmla="*/ 154780 h 227716"/>
                  <a:gd name="connsiteX7" fmla="*/ 82078 w 105326"/>
                  <a:gd name="connsiteY7" fmla="*/ 200542 h 227716"/>
                  <a:gd name="connsiteX8" fmla="*/ 40480 w 105326"/>
                  <a:gd name="connsiteY8" fmla="*/ 223838 h 227716"/>
                  <a:gd name="connsiteX9" fmla="*/ 40480 w 105326"/>
                  <a:gd name="connsiteY9" fmla="*/ 227716 h 227716"/>
                  <a:gd name="connsiteX10" fmla="*/ 28576 w 105326"/>
                  <a:gd name="connsiteY10" fmla="*/ 216694 h 227716"/>
                  <a:gd name="connsiteX11" fmla="*/ 4762 w 105326"/>
                  <a:gd name="connsiteY11" fmla="*/ 142876 h 227716"/>
                  <a:gd name="connsiteX12" fmla="*/ 23812 w 105326"/>
                  <a:gd name="connsiteY12" fmla="*/ 121444 h 227716"/>
                  <a:gd name="connsiteX13" fmla="*/ 0 w 105326"/>
                  <a:gd name="connsiteY13" fmla="*/ 57150 h 227716"/>
                  <a:gd name="connsiteX14" fmla="*/ 30956 w 105326"/>
                  <a:gd name="connsiteY14" fmla="*/ 57150 h 227716"/>
                  <a:gd name="connsiteX15" fmla="*/ 57150 w 105326"/>
                  <a:gd name="connsiteY15" fmla="*/ 40480 h 227716"/>
                  <a:gd name="connsiteX16" fmla="*/ 83344 w 105326"/>
                  <a:gd name="connsiteY16" fmla="*/ 0 h 22771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105326" h="227716">
                    <a:moveTo>
                      <a:pt x="83344" y="0"/>
                    </a:moveTo>
                    <a:lnTo>
                      <a:pt x="97632" y="16668"/>
                    </a:lnTo>
                    <a:lnTo>
                      <a:pt x="105326" y="57708"/>
                    </a:lnTo>
                    <a:lnTo>
                      <a:pt x="102394" y="57150"/>
                    </a:lnTo>
                    <a:lnTo>
                      <a:pt x="88106" y="71438"/>
                    </a:lnTo>
                    <a:cubicBezTo>
                      <a:pt x="88900" y="92868"/>
                      <a:pt x="89692" y="114300"/>
                      <a:pt x="90488" y="135732"/>
                    </a:cubicBezTo>
                    <a:lnTo>
                      <a:pt x="80962" y="154780"/>
                    </a:lnTo>
                    <a:lnTo>
                      <a:pt x="82078" y="200542"/>
                    </a:lnTo>
                    <a:lnTo>
                      <a:pt x="40480" y="223838"/>
                    </a:lnTo>
                    <a:lnTo>
                      <a:pt x="40480" y="227716"/>
                    </a:lnTo>
                    <a:lnTo>
                      <a:pt x="28576" y="216694"/>
                    </a:lnTo>
                    <a:lnTo>
                      <a:pt x="4762" y="142876"/>
                    </a:lnTo>
                    <a:lnTo>
                      <a:pt x="23812" y="121444"/>
                    </a:lnTo>
                    <a:lnTo>
                      <a:pt x="0" y="57150"/>
                    </a:lnTo>
                    <a:lnTo>
                      <a:pt x="30956" y="57150"/>
                    </a:lnTo>
                    <a:lnTo>
                      <a:pt x="57150" y="40480"/>
                    </a:lnTo>
                    <a:lnTo>
                      <a:pt x="83344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63" name="フリーフォーム: 図形 562">
                <a:extLst>
                  <a:ext uri="{FF2B5EF4-FFF2-40B4-BE49-F238E27FC236}">
                    <a16:creationId xmlns:a16="http://schemas.microsoft.com/office/drawing/2014/main" id="{C24E8B23-3AF2-4B6C-AB4A-01BBC951842A}"/>
                  </a:ext>
                </a:extLst>
              </p:cNvPr>
              <p:cNvSpPr/>
              <p:nvPr/>
            </p:nvSpPr>
            <p:spPr>
              <a:xfrm>
                <a:off x="28262690" y="32846964"/>
                <a:ext cx="345648" cy="612160"/>
              </a:xfrm>
              <a:custGeom>
                <a:avLst/>
                <a:gdLst>
                  <a:gd name="connsiteX0" fmla="*/ 62278 w 345648"/>
                  <a:gd name="connsiteY0" fmla="*/ 0 h 612160"/>
                  <a:gd name="connsiteX1" fmla="*/ 120494 w 345648"/>
                  <a:gd name="connsiteY1" fmla="*/ 11194 h 612160"/>
                  <a:gd name="connsiteX2" fmla="*/ 133716 w 345648"/>
                  <a:gd name="connsiteY2" fmla="*/ 21430 h 612160"/>
                  <a:gd name="connsiteX3" fmla="*/ 155148 w 345648"/>
                  <a:gd name="connsiteY3" fmla="*/ 71436 h 612160"/>
                  <a:gd name="connsiteX4" fmla="*/ 164674 w 345648"/>
                  <a:gd name="connsiteY4" fmla="*/ 128586 h 612160"/>
                  <a:gd name="connsiteX5" fmla="*/ 195630 w 345648"/>
                  <a:gd name="connsiteY5" fmla="*/ 190500 h 612160"/>
                  <a:gd name="connsiteX6" fmla="*/ 238490 w 345648"/>
                  <a:gd name="connsiteY6" fmla="*/ 226216 h 612160"/>
                  <a:gd name="connsiteX7" fmla="*/ 264686 w 345648"/>
                  <a:gd name="connsiteY7" fmla="*/ 304800 h 612160"/>
                  <a:gd name="connsiteX8" fmla="*/ 331292 w 345648"/>
                  <a:gd name="connsiteY8" fmla="*/ 318994 h 612160"/>
                  <a:gd name="connsiteX9" fmla="*/ 345648 w 345648"/>
                  <a:gd name="connsiteY9" fmla="*/ 338136 h 612160"/>
                  <a:gd name="connsiteX10" fmla="*/ 326598 w 345648"/>
                  <a:gd name="connsiteY10" fmla="*/ 469104 h 612160"/>
                  <a:gd name="connsiteX11" fmla="*/ 305166 w 345648"/>
                  <a:gd name="connsiteY11" fmla="*/ 502442 h 612160"/>
                  <a:gd name="connsiteX12" fmla="*/ 278974 w 345648"/>
                  <a:gd name="connsiteY12" fmla="*/ 502442 h 612160"/>
                  <a:gd name="connsiteX13" fmla="*/ 221822 w 345648"/>
                  <a:gd name="connsiteY13" fmla="*/ 566736 h 612160"/>
                  <a:gd name="connsiteX14" fmla="*/ 219468 w 345648"/>
                  <a:gd name="connsiteY14" fmla="*/ 575494 h 612160"/>
                  <a:gd name="connsiteX15" fmla="*/ 217060 w 345648"/>
                  <a:gd name="connsiteY15" fmla="*/ 573086 h 612160"/>
                  <a:gd name="connsiteX16" fmla="*/ 134510 w 345648"/>
                  <a:gd name="connsiteY16" fmla="*/ 611186 h 612160"/>
                  <a:gd name="connsiteX17" fmla="*/ 125254 w 345648"/>
                  <a:gd name="connsiteY17" fmla="*/ 612160 h 612160"/>
                  <a:gd name="connsiteX18" fmla="*/ 124190 w 345648"/>
                  <a:gd name="connsiteY18" fmla="*/ 564356 h 612160"/>
                  <a:gd name="connsiteX19" fmla="*/ 155148 w 345648"/>
                  <a:gd name="connsiteY19" fmla="*/ 509586 h 612160"/>
                  <a:gd name="connsiteX20" fmla="*/ 112286 w 345648"/>
                  <a:gd name="connsiteY20" fmla="*/ 481012 h 612160"/>
                  <a:gd name="connsiteX21" fmla="*/ 124190 w 345648"/>
                  <a:gd name="connsiteY21" fmla="*/ 431004 h 612160"/>
                  <a:gd name="connsiteX22" fmla="*/ 119430 w 345648"/>
                  <a:gd name="connsiteY22" fmla="*/ 409574 h 612160"/>
                  <a:gd name="connsiteX23" fmla="*/ 83710 w 345648"/>
                  <a:gd name="connsiteY23" fmla="*/ 207168 h 612160"/>
                  <a:gd name="connsiteX24" fmla="*/ 62278 w 345648"/>
                  <a:gd name="connsiteY24" fmla="*/ 180974 h 612160"/>
                  <a:gd name="connsiteX25" fmla="*/ 33704 w 345648"/>
                  <a:gd name="connsiteY25" fmla="*/ 188116 h 612160"/>
                  <a:gd name="connsiteX26" fmla="*/ 366 w 345648"/>
                  <a:gd name="connsiteY26" fmla="*/ 164304 h 612160"/>
                  <a:gd name="connsiteX27" fmla="*/ 0 w 345648"/>
                  <a:gd name="connsiteY27" fmla="*/ 162890 h 612160"/>
                  <a:gd name="connsiteX28" fmla="*/ 5130 w 345648"/>
                  <a:gd name="connsiteY28" fmla="*/ 166686 h 612160"/>
                  <a:gd name="connsiteX29" fmla="*/ 21798 w 345648"/>
                  <a:gd name="connsiteY29" fmla="*/ 142874 h 612160"/>
                  <a:gd name="connsiteX30" fmla="*/ 5078 w 345648"/>
                  <a:gd name="connsiteY30" fmla="*/ 101714 h 612160"/>
                  <a:gd name="connsiteX31" fmla="*/ 40848 w 345648"/>
                  <a:gd name="connsiteY31" fmla="*/ 100012 h 612160"/>
                  <a:gd name="connsiteX32" fmla="*/ 40848 w 345648"/>
                  <a:gd name="connsiteY32" fmla="*/ 54768 h 612160"/>
                  <a:gd name="connsiteX33" fmla="*/ 59898 w 345648"/>
                  <a:gd name="connsiteY33" fmla="*/ 45242 h 612160"/>
                  <a:gd name="connsiteX34" fmla="*/ 61080 w 345648"/>
                  <a:gd name="connsiteY34" fmla="*/ 326 h 612160"/>
                  <a:gd name="connsiteX35" fmla="*/ 62278 w 345648"/>
                  <a:gd name="connsiteY35" fmla="*/ 0 h 61216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</a:cxnLst>
                <a:rect l="l" t="t" r="r" b="b"/>
                <a:pathLst>
                  <a:path w="345648" h="612160">
                    <a:moveTo>
                      <a:pt x="62278" y="0"/>
                    </a:moveTo>
                    <a:lnTo>
                      <a:pt x="120494" y="11194"/>
                    </a:lnTo>
                    <a:lnTo>
                      <a:pt x="133716" y="21430"/>
                    </a:lnTo>
                    <a:lnTo>
                      <a:pt x="155148" y="71436"/>
                    </a:lnTo>
                    <a:lnTo>
                      <a:pt x="164674" y="128586"/>
                    </a:lnTo>
                    <a:lnTo>
                      <a:pt x="195630" y="190500"/>
                    </a:lnTo>
                    <a:lnTo>
                      <a:pt x="238490" y="226216"/>
                    </a:lnTo>
                    <a:lnTo>
                      <a:pt x="264686" y="304800"/>
                    </a:lnTo>
                    <a:lnTo>
                      <a:pt x="331292" y="318994"/>
                    </a:lnTo>
                    <a:lnTo>
                      <a:pt x="345648" y="338136"/>
                    </a:lnTo>
                    <a:lnTo>
                      <a:pt x="326598" y="469104"/>
                    </a:lnTo>
                    <a:lnTo>
                      <a:pt x="305166" y="502442"/>
                    </a:lnTo>
                    <a:lnTo>
                      <a:pt x="278974" y="502442"/>
                    </a:lnTo>
                    <a:lnTo>
                      <a:pt x="221822" y="566736"/>
                    </a:lnTo>
                    <a:lnTo>
                      <a:pt x="219468" y="575494"/>
                    </a:lnTo>
                    <a:lnTo>
                      <a:pt x="217060" y="573086"/>
                    </a:lnTo>
                    <a:lnTo>
                      <a:pt x="134510" y="611186"/>
                    </a:lnTo>
                    <a:lnTo>
                      <a:pt x="125254" y="612160"/>
                    </a:lnTo>
                    <a:lnTo>
                      <a:pt x="124190" y="564356"/>
                    </a:lnTo>
                    <a:lnTo>
                      <a:pt x="155148" y="509586"/>
                    </a:lnTo>
                    <a:lnTo>
                      <a:pt x="112286" y="481012"/>
                    </a:lnTo>
                    <a:lnTo>
                      <a:pt x="124190" y="431004"/>
                    </a:lnTo>
                    <a:lnTo>
                      <a:pt x="119430" y="409574"/>
                    </a:lnTo>
                    <a:lnTo>
                      <a:pt x="83710" y="207168"/>
                    </a:lnTo>
                    <a:lnTo>
                      <a:pt x="62278" y="180974"/>
                    </a:lnTo>
                    <a:lnTo>
                      <a:pt x="33704" y="188116"/>
                    </a:lnTo>
                    <a:lnTo>
                      <a:pt x="366" y="164304"/>
                    </a:lnTo>
                    <a:lnTo>
                      <a:pt x="0" y="162890"/>
                    </a:lnTo>
                    <a:lnTo>
                      <a:pt x="5130" y="166686"/>
                    </a:lnTo>
                    <a:lnTo>
                      <a:pt x="21798" y="142874"/>
                    </a:lnTo>
                    <a:lnTo>
                      <a:pt x="5078" y="101714"/>
                    </a:lnTo>
                    <a:lnTo>
                      <a:pt x="40848" y="100012"/>
                    </a:lnTo>
                    <a:lnTo>
                      <a:pt x="40848" y="54768"/>
                    </a:lnTo>
                    <a:lnTo>
                      <a:pt x="59898" y="45242"/>
                    </a:lnTo>
                    <a:lnTo>
                      <a:pt x="61080" y="326"/>
                    </a:lnTo>
                    <a:lnTo>
                      <a:pt x="62278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64" name="フリーフォーム: 図形 563">
                <a:extLst>
                  <a:ext uri="{FF2B5EF4-FFF2-40B4-BE49-F238E27FC236}">
                    <a16:creationId xmlns:a16="http://schemas.microsoft.com/office/drawing/2014/main" id="{0D8E8F3D-FFB4-4E9B-93D6-6FF2DF55F643}"/>
                  </a:ext>
                </a:extLst>
              </p:cNvPr>
              <p:cNvSpPr/>
              <p:nvPr/>
            </p:nvSpPr>
            <p:spPr>
              <a:xfrm>
                <a:off x="28090998" y="32906112"/>
                <a:ext cx="326840" cy="559956"/>
              </a:xfrm>
              <a:custGeom>
                <a:avLst/>
                <a:gdLst>
                  <a:gd name="connsiteX0" fmla="*/ 31446 w 326840"/>
                  <a:gd name="connsiteY0" fmla="*/ 0 h 559956"/>
                  <a:gd name="connsiteX1" fmla="*/ 171692 w 326840"/>
                  <a:gd name="connsiteY1" fmla="*/ 103742 h 559956"/>
                  <a:gd name="connsiteX2" fmla="*/ 172058 w 326840"/>
                  <a:gd name="connsiteY2" fmla="*/ 105156 h 559956"/>
                  <a:gd name="connsiteX3" fmla="*/ 205396 w 326840"/>
                  <a:gd name="connsiteY3" fmla="*/ 128968 h 559956"/>
                  <a:gd name="connsiteX4" fmla="*/ 233970 w 326840"/>
                  <a:gd name="connsiteY4" fmla="*/ 121826 h 559956"/>
                  <a:gd name="connsiteX5" fmla="*/ 255402 w 326840"/>
                  <a:gd name="connsiteY5" fmla="*/ 148020 h 559956"/>
                  <a:gd name="connsiteX6" fmla="*/ 291122 w 326840"/>
                  <a:gd name="connsiteY6" fmla="*/ 350426 h 559956"/>
                  <a:gd name="connsiteX7" fmla="*/ 295882 w 326840"/>
                  <a:gd name="connsiteY7" fmla="*/ 371856 h 559956"/>
                  <a:gd name="connsiteX8" fmla="*/ 283978 w 326840"/>
                  <a:gd name="connsiteY8" fmla="*/ 421864 h 559956"/>
                  <a:gd name="connsiteX9" fmla="*/ 326840 w 326840"/>
                  <a:gd name="connsiteY9" fmla="*/ 450438 h 559956"/>
                  <a:gd name="connsiteX10" fmla="*/ 295882 w 326840"/>
                  <a:gd name="connsiteY10" fmla="*/ 505208 h 559956"/>
                  <a:gd name="connsiteX11" fmla="*/ 296946 w 326840"/>
                  <a:gd name="connsiteY11" fmla="*/ 553012 h 559956"/>
                  <a:gd name="connsiteX12" fmla="*/ 230990 w 326840"/>
                  <a:gd name="connsiteY12" fmla="*/ 559956 h 559956"/>
                  <a:gd name="connsiteX13" fmla="*/ 207778 w 326840"/>
                  <a:gd name="connsiteY13" fmla="*/ 467108 h 559956"/>
                  <a:gd name="connsiteX14" fmla="*/ 183966 w 326840"/>
                  <a:gd name="connsiteY14" fmla="*/ 459964 h 559956"/>
                  <a:gd name="connsiteX15" fmla="*/ 153008 w 326840"/>
                  <a:gd name="connsiteY15" fmla="*/ 369476 h 559956"/>
                  <a:gd name="connsiteX16" fmla="*/ 162534 w 326840"/>
                  <a:gd name="connsiteY16" fmla="*/ 331376 h 559956"/>
                  <a:gd name="connsiteX17" fmla="*/ 98240 w 326840"/>
                  <a:gd name="connsiteY17" fmla="*/ 307564 h 559956"/>
                  <a:gd name="connsiteX18" fmla="*/ 69666 w 326840"/>
                  <a:gd name="connsiteY18" fmla="*/ 240888 h 559956"/>
                  <a:gd name="connsiteX19" fmla="*/ 67282 w 326840"/>
                  <a:gd name="connsiteY19" fmla="*/ 200408 h 559956"/>
                  <a:gd name="connsiteX20" fmla="*/ 0 w 326840"/>
                  <a:gd name="connsiteY20" fmla="*/ 160036 h 559956"/>
                  <a:gd name="connsiteX21" fmla="*/ 17278 w 326840"/>
                  <a:gd name="connsiteY21" fmla="*/ 145638 h 559956"/>
                  <a:gd name="connsiteX22" fmla="*/ 22038 w 326840"/>
                  <a:gd name="connsiteY22" fmla="*/ 7526 h 559956"/>
                  <a:gd name="connsiteX23" fmla="*/ 31446 w 326840"/>
                  <a:gd name="connsiteY23" fmla="*/ 0 h 5599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326840" h="559956">
                    <a:moveTo>
                      <a:pt x="31446" y="0"/>
                    </a:moveTo>
                    <a:lnTo>
                      <a:pt x="171692" y="103742"/>
                    </a:lnTo>
                    <a:lnTo>
                      <a:pt x="172058" y="105156"/>
                    </a:lnTo>
                    <a:lnTo>
                      <a:pt x="205396" y="128968"/>
                    </a:lnTo>
                    <a:lnTo>
                      <a:pt x="233970" y="121826"/>
                    </a:lnTo>
                    <a:lnTo>
                      <a:pt x="255402" y="148020"/>
                    </a:lnTo>
                    <a:lnTo>
                      <a:pt x="291122" y="350426"/>
                    </a:lnTo>
                    <a:lnTo>
                      <a:pt x="295882" y="371856"/>
                    </a:lnTo>
                    <a:lnTo>
                      <a:pt x="283978" y="421864"/>
                    </a:lnTo>
                    <a:lnTo>
                      <a:pt x="326840" y="450438"/>
                    </a:lnTo>
                    <a:lnTo>
                      <a:pt x="295882" y="505208"/>
                    </a:lnTo>
                    <a:lnTo>
                      <a:pt x="296946" y="553012"/>
                    </a:lnTo>
                    <a:lnTo>
                      <a:pt x="230990" y="559956"/>
                    </a:lnTo>
                    <a:lnTo>
                      <a:pt x="207778" y="467108"/>
                    </a:lnTo>
                    <a:lnTo>
                      <a:pt x="183966" y="459964"/>
                    </a:lnTo>
                    <a:lnTo>
                      <a:pt x="153008" y="369476"/>
                    </a:lnTo>
                    <a:lnTo>
                      <a:pt x="162534" y="331376"/>
                    </a:lnTo>
                    <a:lnTo>
                      <a:pt x="98240" y="307564"/>
                    </a:lnTo>
                    <a:lnTo>
                      <a:pt x="69666" y="240888"/>
                    </a:lnTo>
                    <a:lnTo>
                      <a:pt x="67282" y="200408"/>
                    </a:lnTo>
                    <a:lnTo>
                      <a:pt x="0" y="160036"/>
                    </a:lnTo>
                    <a:lnTo>
                      <a:pt x="17278" y="145638"/>
                    </a:lnTo>
                    <a:lnTo>
                      <a:pt x="22038" y="7526"/>
                    </a:lnTo>
                    <a:lnTo>
                      <a:pt x="31446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65" name="フリーフォーム: 図形 564">
                <a:extLst>
                  <a:ext uri="{FF2B5EF4-FFF2-40B4-BE49-F238E27FC236}">
                    <a16:creationId xmlns:a16="http://schemas.microsoft.com/office/drawing/2014/main" id="{713C6F80-C024-48D0-920D-F34B1B79BBB8}"/>
                  </a:ext>
                </a:extLst>
              </p:cNvPr>
              <p:cNvSpPr/>
              <p:nvPr/>
            </p:nvSpPr>
            <p:spPr>
              <a:xfrm>
                <a:off x="28767942" y="32569544"/>
                <a:ext cx="154722" cy="141688"/>
              </a:xfrm>
              <a:custGeom>
                <a:avLst/>
                <a:gdLst>
                  <a:gd name="connsiteX0" fmla="*/ 19744 w 154722"/>
                  <a:gd name="connsiteY0" fmla="*/ 0 h 141688"/>
                  <a:gd name="connsiteX1" fmla="*/ 26134 w 154722"/>
                  <a:gd name="connsiteY1" fmla="*/ 8336 h 141688"/>
                  <a:gd name="connsiteX2" fmla="*/ 88796 w 154722"/>
                  <a:gd name="connsiteY2" fmla="*/ 16938 h 141688"/>
                  <a:gd name="connsiteX3" fmla="*/ 85664 w 154722"/>
                  <a:gd name="connsiteY3" fmla="*/ 20244 h 141688"/>
                  <a:gd name="connsiteX4" fmla="*/ 154722 w 154722"/>
                  <a:gd name="connsiteY4" fmla="*/ 48820 h 141688"/>
                  <a:gd name="connsiteX5" fmla="*/ 133290 w 154722"/>
                  <a:gd name="connsiteY5" fmla="*/ 89300 h 141688"/>
                  <a:gd name="connsiteX6" fmla="*/ 133290 w 154722"/>
                  <a:gd name="connsiteY6" fmla="*/ 95474 h 141688"/>
                  <a:gd name="connsiteX7" fmla="*/ 80902 w 154722"/>
                  <a:gd name="connsiteY7" fmla="*/ 96444 h 141688"/>
                  <a:gd name="connsiteX8" fmla="*/ 61852 w 154722"/>
                  <a:gd name="connsiteY8" fmla="*/ 141688 h 141688"/>
                  <a:gd name="connsiteX9" fmla="*/ 26134 w 154722"/>
                  <a:gd name="connsiteY9" fmla="*/ 51200 h 141688"/>
                  <a:gd name="connsiteX10" fmla="*/ 0 w 154722"/>
                  <a:gd name="connsiteY10" fmla="*/ 37512 h 141688"/>
                  <a:gd name="connsiteX11" fmla="*/ 19744 w 154722"/>
                  <a:gd name="connsiteY11" fmla="*/ 0 h 1416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154722" h="141688">
                    <a:moveTo>
                      <a:pt x="19744" y="0"/>
                    </a:moveTo>
                    <a:lnTo>
                      <a:pt x="26134" y="8336"/>
                    </a:lnTo>
                    <a:lnTo>
                      <a:pt x="88796" y="16938"/>
                    </a:lnTo>
                    <a:lnTo>
                      <a:pt x="85664" y="20244"/>
                    </a:lnTo>
                    <a:lnTo>
                      <a:pt x="154722" y="48820"/>
                    </a:lnTo>
                    <a:lnTo>
                      <a:pt x="133290" y="89300"/>
                    </a:lnTo>
                    <a:lnTo>
                      <a:pt x="133290" y="95474"/>
                    </a:lnTo>
                    <a:lnTo>
                      <a:pt x="80902" y="96444"/>
                    </a:lnTo>
                    <a:lnTo>
                      <a:pt x="61852" y="141688"/>
                    </a:lnTo>
                    <a:lnTo>
                      <a:pt x="26134" y="51200"/>
                    </a:lnTo>
                    <a:lnTo>
                      <a:pt x="0" y="37512"/>
                    </a:lnTo>
                    <a:lnTo>
                      <a:pt x="19744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66" name="フリーフォーム: 図形 565">
                <a:extLst>
                  <a:ext uri="{FF2B5EF4-FFF2-40B4-BE49-F238E27FC236}">
                    <a16:creationId xmlns:a16="http://schemas.microsoft.com/office/drawing/2014/main" id="{8BB120A0-4070-4AEB-A8B8-22F6C9D39307}"/>
                  </a:ext>
                </a:extLst>
              </p:cNvPr>
              <p:cNvSpPr/>
              <p:nvPr/>
            </p:nvSpPr>
            <p:spPr>
              <a:xfrm>
                <a:off x="27577256" y="33340564"/>
                <a:ext cx="301736" cy="288464"/>
              </a:xfrm>
              <a:custGeom>
                <a:avLst/>
                <a:gdLst>
                  <a:gd name="connsiteX0" fmla="*/ 197534 w 301736"/>
                  <a:gd name="connsiteY0" fmla="*/ 0 h 288464"/>
                  <a:gd name="connsiteX1" fmla="*/ 188120 w 301736"/>
                  <a:gd name="connsiteY1" fmla="*/ 87424 h 288464"/>
                  <a:gd name="connsiteX2" fmla="*/ 211932 w 301736"/>
                  <a:gd name="connsiteY2" fmla="*/ 108856 h 288464"/>
                  <a:gd name="connsiteX3" fmla="*/ 301736 w 301736"/>
                  <a:gd name="connsiteY3" fmla="*/ 288464 h 288464"/>
                  <a:gd name="connsiteX4" fmla="*/ 134144 w 301736"/>
                  <a:gd name="connsiteY4" fmla="*/ 282684 h 288464"/>
                  <a:gd name="connsiteX5" fmla="*/ 83344 w 301736"/>
                  <a:gd name="connsiteY5" fmla="*/ 276336 h 288464"/>
                  <a:gd name="connsiteX6" fmla="*/ 82708 w 301736"/>
                  <a:gd name="connsiteY6" fmla="*/ 277924 h 288464"/>
                  <a:gd name="connsiteX7" fmla="*/ 19050 w 301736"/>
                  <a:gd name="connsiteY7" fmla="*/ 277924 h 288464"/>
                  <a:gd name="connsiteX8" fmla="*/ 0 w 301736"/>
                  <a:gd name="connsiteY8" fmla="*/ 235060 h 288464"/>
                  <a:gd name="connsiteX9" fmla="*/ 876 w 301736"/>
                  <a:gd name="connsiteY9" fmla="*/ 164124 h 288464"/>
                  <a:gd name="connsiteX10" fmla="*/ 102392 w 301736"/>
                  <a:gd name="connsiteY10" fmla="*/ 130286 h 288464"/>
                  <a:gd name="connsiteX11" fmla="*/ 130968 w 301736"/>
                  <a:gd name="connsiteY11" fmla="*/ 54086 h 288464"/>
                  <a:gd name="connsiteX12" fmla="*/ 197534 w 301736"/>
                  <a:gd name="connsiteY12" fmla="*/ 0 h 28846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301736" h="288464">
                    <a:moveTo>
                      <a:pt x="197534" y="0"/>
                    </a:moveTo>
                    <a:lnTo>
                      <a:pt x="188120" y="87424"/>
                    </a:lnTo>
                    <a:lnTo>
                      <a:pt x="211932" y="108856"/>
                    </a:lnTo>
                    <a:lnTo>
                      <a:pt x="301736" y="288464"/>
                    </a:lnTo>
                    <a:lnTo>
                      <a:pt x="134144" y="282684"/>
                    </a:lnTo>
                    <a:lnTo>
                      <a:pt x="83344" y="276336"/>
                    </a:lnTo>
                    <a:lnTo>
                      <a:pt x="82708" y="277924"/>
                    </a:lnTo>
                    <a:lnTo>
                      <a:pt x="19050" y="277924"/>
                    </a:lnTo>
                    <a:lnTo>
                      <a:pt x="0" y="235060"/>
                    </a:lnTo>
                    <a:lnTo>
                      <a:pt x="876" y="164124"/>
                    </a:lnTo>
                    <a:lnTo>
                      <a:pt x="102392" y="130286"/>
                    </a:lnTo>
                    <a:lnTo>
                      <a:pt x="130968" y="54086"/>
                    </a:lnTo>
                    <a:lnTo>
                      <a:pt x="197534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67" name="フリーフォーム: 図形 566">
                <a:extLst>
                  <a:ext uri="{FF2B5EF4-FFF2-40B4-BE49-F238E27FC236}">
                    <a16:creationId xmlns:a16="http://schemas.microsoft.com/office/drawing/2014/main" id="{9A88BE1D-979B-44EE-B367-3D7302117512}"/>
                  </a:ext>
                </a:extLst>
              </p:cNvPr>
              <p:cNvSpPr/>
              <p:nvPr/>
            </p:nvSpPr>
            <p:spPr>
              <a:xfrm>
                <a:off x="28333700" y="31689634"/>
                <a:ext cx="212724" cy="361990"/>
              </a:xfrm>
              <a:custGeom>
                <a:avLst/>
                <a:gdLst>
                  <a:gd name="connsiteX0" fmla="*/ 187314 w 212724"/>
                  <a:gd name="connsiteY0" fmla="*/ 0 h 361990"/>
                  <a:gd name="connsiteX1" fmla="*/ 191294 w 212724"/>
                  <a:gd name="connsiteY1" fmla="*/ 2422 h 361990"/>
                  <a:gd name="connsiteX2" fmla="*/ 212724 w 212724"/>
                  <a:gd name="connsiteY2" fmla="*/ 71478 h 361990"/>
                  <a:gd name="connsiteX3" fmla="*/ 148432 w 212724"/>
                  <a:gd name="connsiteY3" fmla="*/ 138154 h 361990"/>
                  <a:gd name="connsiteX4" fmla="*/ 179388 w 212724"/>
                  <a:gd name="connsiteY4" fmla="*/ 185778 h 361990"/>
                  <a:gd name="connsiteX5" fmla="*/ 172244 w 212724"/>
                  <a:gd name="connsiteY5" fmla="*/ 223878 h 361990"/>
                  <a:gd name="connsiteX6" fmla="*/ 148432 w 212724"/>
                  <a:gd name="connsiteY6" fmla="*/ 245310 h 361990"/>
                  <a:gd name="connsiteX7" fmla="*/ 148432 w 212724"/>
                  <a:gd name="connsiteY7" fmla="*/ 303412 h 361990"/>
                  <a:gd name="connsiteX8" fmla="*/ 141288 w 212724"/>
                  <a:gd name="connsiteY8" fmla="*/ 319130 h 361990"/>
                  <a:gd name="connsiteX9" fmla="*/ 105568 w 212724"/>
                  <a:gd name="connsiteY9" fmla="*/ 361990 h 361990"/>
                  <a:gd name="connsiteX10" fmla="*/ 45072 w 212724"/>
                  <a:gd name="connsiteY10" fmla="*/ 347586 h 361990"/>
                  <a:gd name="connsiteX11" fmla="*/ 50800 w 212724"/>
                  <a:gd name="connsiteY11" fmla="*/ 244516 h 361990"/>
                  <a:gd name="connsiteX12" fmla="*/ 0 w 212724"/>
                  <a:gd name="connsiteY12" fmla="*/ 206416 h 361990"/>
                  <a:gd name="connsiteX13" fmla="*/ 12700 w 212724"/>
                  <a:gd name="connsiteY13" fmla="*/ 155616 h 361990"/>
                  <a:gd name="connsiteX14" fmla="*/ 10232 w 212724"/>
                  <a:gd name="connsiteY14" fmla="*/ 151776 h 361990"/>
                  <a:gd name="connsiteX15" fmla="*/ 19844 w 212724"/>
                  <a:gd name="connsiteY15" fmla="*/ 150060 h 361990"/>
                  <a:gd name="connsiteX16" fmla="*/ 34132 w 212724"/>
                  <a:gd name="connsiteY16" fmla="*/ 83386 h 361990"/>
                  <a:gd name="connsiteX17" fmla="*/ 45426 w 212724"/>
                  <a:gd name="connsiteY17" fmla="*/ 60524 h 361990"/>
                  <a:gd name="connsiteX18" fmla="*/ 41276 w 212724"/>
                  <a:gd name="connsiteY18" fmla="*/ 85766 h 361990"/>
                  <a:gd name="connsiteX19" fmla="*/ 115094 w 212724"/>
                  <a:gd name="connsiteY19" fmla="*/ 23854 h 361990"/>
                  <a:gd name="connsiteX20" fmla="*/ 162720 w 212724"/>
                  <a:gd name="connsiteY20" fmla="*/ 33378 h 361990"/>
                  <a:gd name="connsiteX21" fmla="*/ 187314 w 212724"/>
                  <a:gd name="connsiteY21" fmla="*/ 0 h 3619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</a:cxnLst>
                <a:rect l="l" t="t" r="r" b="b"/>
                <a:pathLst>
                  <a:path w="212724" h="361990">
                    <a:moveTo>
                      <a:pt x="187314" y="0"/>
                    </a:moveTo>
                    <a:lnTo>
                      <a:pt x="191294" y="2422"/>
                    </a:lnTo>
                    <a:lnTo>
                      <a:pt x="212724" y="71478"/>
                    </a:lnTo>
                    <a:lnTo>
                      <a:pt x="148432" y="138154"/>
                    </a:lnTo>
                    <a:lnTo>
                      <a:pt x="179388" y="185778"/>
                    </a:lnTo>
                    <a:lnTo>
                      <a:pt x="172244" y="223878"/>
                    </a:lnTo>
                    <a:lnTo>
                      <a:pt x="148432" y="245310"/>
                    </a:lnTo>
                    <a:lnTo>
                      <a:pt x="148432" y="303412"/>
                    </a:lnTo>
                    <a:lnTo>
                      <a:pt x="141288" y="319130"/>
                    </a:lnTo>
                    <a:lnTo>
                      <a:pt x="105568" y="361990"/>
                    </a:lnTo>
                    <a:lnTo>
                      <a:pt x="45072" y="347586"/>
                    </a:lnTo>
                    <a:lnTo>
                      <a:pt x="50800" y="244516"/>
                    </a:lnTo>
                    <a:lnTo>
                      <a:pt x="0" y="206416"/>
                    </a:lnTo>
                    <a:lnTo>
                      <a:pt x="12700" y="155616"/>
                    </a:lnTo>
                    <a:lnTo>
                      <a:pt x="10232" y="151776"/>
                    </a:lnTo>
                    <a:lnTo>
                      <a:pt x="19844" y="150060"/>
                    </a:lnTo>
                    <a:lnTo>
                      <a:pt x="34132" y="83386"/>
                    </a:lnTo>
                    <a:lnTo>
                      <a:pt x="45426" y="60524"/>
                    </a:lnTo>
                    <a:lnTo>
                      <a:pt x="41276" y="85766"/>
                    </a:lnTo>
                    <a:lnTo>
                      <a:pt x="115094" y="23854"/>
                    </a:lnTo>
                    <a:lnTo>
                      <a:pt x="162720" y="33378"/>
                    </a:lnTo>
                    <a:lnTo>
                      <a:pt x="187314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97" name="グループ化 496">
              <a:extLst>
                <a:ext uri="{FF2B5EF4-FFF2-40B4-BE49-F238E27FC236}">
                  <a16:creationId xmlns:a16="http://schemas.microsoft.com/office/drawing/2014/main" id="{17A643A4-B732-4700-9B2B-EC11333CEF67}"/>
                </a:ext>
              </a:extLst>
            </p:cNvPr>
            <p:cNvGrpSpPr/>
            <p:nvPr/>
          </p:nvGrpSpPr>
          <p:grpSpPr>
            <a:xfrm>
              <a:off x="28216851" y="31901606"/>
              <a:ext cx="618524" cy="678658"/>
              <a:chOff x="30213900" y="31901606"/>
              <a:chExt cx="618524" cy="678658"/>
            </a:xfrm>
          </p:grpSpPr>
          <p:sp>
            <p:nvSpPr>
              <p:cNvPr id="500" name="フリーフォーム: 図形 499">
                <a:extLst>
                  <a:ext uri="{FF2B5EF4-FFF2-40B4-BE49-F238E27FC236}">
                    <a16:creationId xmlns:a16="http://schemas.microsoft.com/office/drawing/2014/main" id="{C0D96989-28C2-43D4-90E0-ADF226A3DC88}"/>
                  </a:ext>
                </a:extLst>
              </p:cNvPr>
              <p:cNvSpPr/>
              <p:nvPr/>
            </p:nvSpPr>
            <p:spPr>
              <a:xfrm>
                <a:off x="30532388" y="31901606"/>
                <a:ext cx="164304" cy="202406"/>
              </a:xfrm>
              <a:custGeom>
                <a:avLst/>
                <a:gdLst>
                  <a:gd name="connsiteX0" fmla="*/ 130968 w 164304"/>
                  <a:gd name="connsiteY0" fmla="*/ 0 h 202406"/>
                  <a:gd name="connsiteX1" fmla="*/ 138112 w 164304"/>
                  <a:gd name="connsiteY1" fmla="*/ 35718 h 202406"/>
                  <a:gd name="connsiteX2" fmla="*/ 164304 w 164304"/>
                  <a:gd name="connsiteY2" fmla="*/ 52388 h 202406"/>
                  <a:gd name="connsiteX3" fmla="*/ 164304 w 164304"/>
                  <a:gd name="connsiteY3" fmla="*/ 83344 h 202406"/>
                  <a:gd name="connsiteX4" fmla="*/ 160016 w 164304"/>
                  <a:gd name="connsiteY4" fmla="*/ 139132 h 202406"/>
                  <a:gd name="connsiteX5" fmla="*/ 100012 w 164304"/>
                  <a:gd name="connsiteY5" fmla="*/ 140494 h 202406"/>
                  <a:gd name="connsiteX6" fmla="*/ 40480 w 164304"/>
                  <a:gd name="connsiteY6" fmla="*/ 161926 h 202406"/>
                  <a:gd name="connsiteX7" fmla="*/ 30956 w 164304"/>
                  <a:gd name="connsiteY7" fmla="*/ 202406 h 202406"/>
                  <a:gd name="connsiteX8" fmla="*/ 9524 w 164304"/>
                  <a:gd name="connsiteY8" fmla="*/ 202406 h 202406"/>
                  <a:gd name="connsiteX9" fmla="*/ 9524 w 164304"/>
                  <a:gd name="connsiteY9" fmla="*/ 157162 h 202406"/>
                  <a:gd name="connsiteX10" fmla="*/ 0 w 164304"/>
                  <a:gd name="connsiteY10" fmla="*/ 140494 h 202406"/>
                  <a:gd name="connsiteX11" fmla="*/ 0 w 164304"/>
                  <a:gd name="connsiteY11" fmla="*/ 87426 h 202406"/>
                  <a:gd name="connsiteX12" fmla="*/ 7144 w 164304"/>
                  <a:gd name="connsiteY12" fmla="*/ 97632 h 202406"/>
                  <a:gd name="connsiteX13" fmla="*/ 26192 w 164304"/>
                  <a:gd name="connsiteY13" fmla="*/ 83344 h 202406"/>
                  <a:gd name="connsiteX14" fmla="*/ 57148 w 164304"/>
                  <a:gd name="connsiteY14" fmla="*/ 88106 h 202406"/>
                  <a:gd name="connsiteX15" fmla="*/ 130968 w 164304"/>
                  <a:gd name="connsiteY15" fmla="*/ 0 h 2024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164304" h="202406">
                    <a:moveTo>
                      <a:pt x="130968" y="0"/>
                    </a:moveTo>
                    <a:lnTo>
                      <a:pt x="138112" y="35718"/>
                    </a:lnTo>
                    <a:lnTo>
                      <a:pt x="164304" y="52388"/>
                    </a:lnTo>
                    <a:lnTo>
                      <a:pt x="164304" y="83344"/>
                    </a:lnTo>
                    <a:lnTo>
                      <a:pt x="160016" y="139132"/>
                    </a:lnTo>
                    <a:lnTo>
                      <a:pt x="100012" y="140494"/>
                    </a:lnTo>
                    <a:lnTo>
                      <a:pt x="40480" y="161926"/>
                    </a:lnTo>
                    <a:lnTo>
                      <a:pt x="30956" y="202406"/>
                    </a:lnTo>
                    <a:lnTo>
                      <a:pt x="9524" y="202406"/>
                    </a:lnTo>
                    <a:lnTo>
                      <a:pt x="9524" y="157162"/>
                    </a:lnTo>
                    <a:lnTo>
                      <a:pt x="0" y="140494"/>
                    </a:lnTo>
                    <a:lnTo>
                      <a:pt x="0" y="87426"/>
                    </a:lnTo>
                    <a:lnTo>
                      <a:pt x="7144" y="97632"/>
                    </a:lnTo>
                    <a:lnTo>
                      <a:pt x="26192" y="83344"/>
                    </a:lnTo>
                    <a:lnTo>
                      <a:pt x="57148" y="88106"/>
                    </a:lnTo>
                    <a:lnTo>
                      <a:pt x="130968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  <a:prstDash val="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1" name="フリーフォーム: 図形 500">
                <a:extLst>
                  <a:ext uri="{FF2B5EF4-FFF2-40B4-BE49-F238E27FC236}">
                    <a16:creationId xmlns:a16="http://schemas.microsoft.com/office/drawing/2014/main" id="{7674D0A0-8DAA-4F8C-8FE9-FCE0BA4EA39A}"/>
                  </a:ext>
                </a:extLst>
              </p:cNvPr>
              <p:cNvSpPr/>
              <p:nvPr/>
            </p:nvSpPr>
            <p:spPr>
              <a:xfrm>
                <a:off x="30213900" y="32066794"/>
                <a:ext cx="235144" cy="142896"/>
              </a:xfrm>
              <a:custGeom>
                <a:avLst/>
                <a:gdLst>
                  <a:gd name="connsiteX0" fmla="*/ 137220 w 235144"/>
                  <a:gd name="connsiteY0" fmla="*/ 0 h 142896"/>
                  <a:gd name="connsiteX1" fmla="*/ 235144 w 235144"/>
                  <a:gd name="connsiteY1" fmla="*/ 82462 h 142896"/>
                  <a:gd name="connsiteX2" fmla="*/ 163706 w 235144"/>
                  <a:gd name="connsiteY2" fmla="*/ 125326 h 142896"/>
                  <a:gd name="connsiteX3" fmla="*/ 37514 w 235144"/>
                  <a:gd name="connsiteY3" fmla="*/ 142896 h 142896"/>
                  <a:gd name="connsiteX4" fmla="*/ 0 w 235144"/>
                  <a:gd name="connsiteY4" fmla="*/ 85636 h 142896"/>
                  <a:gd name="connsiteX5" fmla="*/ 41468 w 235144"/>
                  <a:gd name="connsiteY5" fmla="*/ 70556 h 142896"/>
                  <a:gd name="connsiteX6" fmla="*/ 137220 w 235144"/>
                  <a:gd name="connsiteY6" fmla="*/ 0 h 14289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35144" h="142896">
                    <a:moveTo>
                      <a:pt x="137220" y="0"/>
                    </a:moveTo>
                    <a:lnTo>
                      <a:pt x="235144" y="82462"/>
                    </a:lnTo>
                    <a:lnTo>
                      <a:pt x="163706" y="125326"/>
                    </a:lnTo>
                    <a:lnTo>
                      <a:pt x="37514" y="142896"/>
                    </a:lnTo>
                    <a:lnTo>
                      <a:pt x="0" y="85636"/>
                    </a:lnTo>
                    <a:lnTo>
                      <a:pt x="41468" y="70556"/>
                    </a:lnTo>
                    <a:lnTo>
                      <a:pt x="137220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  <a:prstDash val="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2" name="フリーフォーム: 図形 501">
                <a:extLst>
                  <a:ext uri="{FF2B5EF4-FFF2-40B4-BE49-F238E27FC236}">
                    <a16:creationId xmlns:a16="http://schemas.microsoft.com/office/drawing/2014/main" id="{CBC929D5-BA7A-4704-BE04-2CC33D949A22}"/>
                  </a:ext>
                </a:extLst>
              </p:cNvPr>
              <p:cNvSpPr/>
              <p:nvPr/>
            </p:nvSpPr>
            <p:spPr>
              <a:xfrm>
                <a:off x="30713364" y="32075438"/>
                <a:ext cx="119060" cy="139408"/>
              </a:xfrm>
              <a:custGeom>
                <a:avLst/>
                <a:gdLst>
                  <a:gd name="connsiteX0" fmla="*/ 73816 w 119060"/>
                  <a:gd name="connsiteY0" fmla="*/ 0 h 139408"/>
                  <a:gd name="connsiteX1" fmla="*/ 76200 w 119060"/>
                  <a:gd name="connsiteY1" fmla="*/ 42862 h 139408"/>
                  <a:gd name="connsiteX2" fmla="*/ 119060 w 119060"/>
                  <a:gd name="connsiteY2" fmla="*/ 23812 h 139408"/>
                  <a:gd name="connsiteX3" fmla="*/ 100012 w 119060"/>
                  <a:gd name="connsiteY3" fmla="*/ 76200 h 139408"/>
                  <a:gd name="connsiteX4" fmla="*/ 50004 w 119060"/>
                  <a:gd name="connsiteY4" fmla="*/ 138112 h 139408"/>
                  <a:gd name="connsiteX5" fmla="*/ 29286 w 119060"/>
                  <a:gd name="connsiteY5" fmla="*/ 139408 h 139408"/>
                  <a:gd name="connsiteX6" fmla="*/ 0 w 119060"/>
                  <a:gd name="connsiteY6" fmla="*/ 78582 h 139408"/>
                  <a:gd name="connsiteX7" fmla="*/ 20032 w 119060"/>
                  <a:gd name="connsiteY7" fmla="*/ 54542 h 139408"/>
                  <a:gd name="connsiteX8" fmla="*/ 21428 w 119060"/>
                  <a:gd name="connsiteY8" fmla="*/ 59530 h 139408"/>
                  <a:gd name="connsiteX9" fmla="*/ 73816 w 119060"/>
                  <a:gd name="connsiteY9" fmla="*/ 0 h 13940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19060" h="139408">
                    <a:moveTo>
                      <a:pt x="73816" y="0"/>
                    </a:moveTo>
                    <a:lnTo>
                      <a:pt x="76200" y="42862"/>
                    </a:lnTo>
                    <a:lnTo>
                      <a:pt x="119060" y="23812"/>
                    </a:lnTo>
                    <a:lnTo>
                      <a:pt x="100012" y="76200"/>
                    </a:lnTo>
                    <a:lnTo>
                      <a:pt x="50004" y="138112"/>
                    </a:lnTo>
                    <a:lnTo>
                      <a:pt x="29286" y="139408"/>
                    </a:lnTo>
                    <a:lnTo>
                      <a:pt x="0" y="78582"/>
                    </a:lnTo>
                    <a:lnTo>
                      <a:pt x="20032" y="54542"/>
                    </a:lnTo>
                    <a:lnTo>
                      <a:pt x="21428" y="59530"/>
                    </a:lnTo>
                    <a:lnTo>
                      <a:pt x="73816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  <a:prstDash val="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3" name="フリーフォーム: 図形 502">
                <a:extLst>
                  <a:ext uri="{FF2B5EF4-FFF2-40B4-BE49-F238E27FC236}">
                    <a16:creationId xmlns:a16="http://schemas.microsoft.com/office/drawing/2014/main" id="{101F4DAA-136E-4884-AF0B-C258AAF9C18A}"/>
                  </a:ext>
                </a:extLst>
              </p:cNvPr>
              <p:cNvSpPr/>
              <p:nvPr/>
            </p:nvSpPr>
            <p:spPr>
              <a:xfrm>
                <a:off x="30291880" y="32239744"/>
                <a:ext cx="164308" cy="133380"/>
              </a:xfrm>
              <a:custGeom>
                <a:avLst/>
                <a:gdLst>
                  <a:gd name="connsiteX0" fmla="*/ 147640 w 164308"/>
                  <a:gd name="connsiteY0" fmla="*/ 0 h 133380"/>
                  <a:gd name="connsiteX1" fmla="*/ 164308 w 164308"/>
                  <a:gd name="connsiteY1" fmla="*/ 54768 h 133380"/>
                  <a:gd name="connsiteX2" fmla="*/ 119064 w 164308"/>
                  <a:gd name="connsiteY2" fmla="*/ 71436 h 133380"/>
                  <a:gd name="connsiteX3" fmla="*/ 80964 w 164308"/>
                  <a:gd name="connsiteY3" fmla="*/ 133350 h 133380"/>
                  <a:gd name="connsiteX4" fmla="*/ 80428 w 164308"/>
                  <a:gd name="connsiteY4" fmla="*/ 133380 h 133380"/>
                  <a:gd name="connsiteX5" fmla="*/ 80964 w 164308"/>
                  <a:gd name="connsiteY5" fmla="*/ 130968 h 133380"/>
                  <a:gd name="connsiteX6" fmla="*/ 0 w 164308"/>
                  <a:gd name="connsiteY6" fmla="*/ 78580 h 133380"/>
                  <a:gd name="connsiteX7" fmla="*/ 1202 w 164308"/>
                  <a:gd name="connsiteY7" fmla="*/ 68970 h 133380"/>
                  <a:gd name="connsiteX8" fmla="*/ 80964 w 164308"/>
                  <a:gd name="connsiteY8" fmla="*/ 47624 h 133380"/>
                  <a:gd name="connsiteX9" fmla="*/ 90488 w 164308"/>
                  <a:gd name="connsiteY9" fmla="*/ 9524 h 133380"/>
                  <a:gd name="connsiteX10" fmla="*/ 147640 w 164308"/>
                  <a:gd name="connsiteY10" fmla="*/ 0 h 1333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64308" h="133380">
                    <a:moveTo>
                      <a:pt x="147640" y="0"/>
                    </a:moveTo>
                    <a:lnTo>
                      <a:pt x="164308" y="54768"/>
                    </a:lnTo>
                    <a:lnTo>
                      <a:pt x="119064" y="71436"/>
                    </a:lnTo>
                    <a:lnTo>
                      <a:pt x="80964" y="133350"/>
                    </a:lnTo>
                    <a:lnTo>
                      <a:pt x="80428" y="133380"/>
                    </a:lnTo>
                    <a:lnTo>
                      <a:pt x="80964" y="130968"/>
                    </a:lnTo>
                    <a:lnTo>
                      <a:pt x="0" y="78580"/>
                    </a:lnTo>
                    <a:lnTo>
                      <a:pt x="1202" y="68970"/>
                    </a:lnTo>
                    <a:lnTo>
                      <a:pt x="80964" y="47624"/>
                    </a:lnTo>
                    <a:lnTo>
                      <a:pt x="90488" y="9524"/>
                    </a:lnTo>
                    <a:lnTo>
                      <a:pt x="147640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  <a:prstDash val="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4" name="フリーフォーム: 図形 503">
                <a:extLst>
                  <a:ext uri="{FF2B5EF4-FFF2-40B4-BE49-F238E27FC236}">
                    <a16:creationId xmlns:a16="http://schemas.microsoft.com/office/drawing/2014/main" id="{63EF5A4E-327C-4EFD-AAE7-AE6F418E709E}"/>
                  </a:ext>
                </a:extLst>
              </p:cNvPr>
              <p:cNvSpPr/>
              <p:nvPr/>
            </p:nvSpPr>
            <p:spPr>
              <a:xfrm>
                <a:off x="30606206" y="32292132"/>
                <a:ext cx="106636" cy="87124"/>
              </a:xfrm>
              <a:custGeom>
                <a:avLst/>
                <a:gdLst>
                  <a:gd name="connsiteX0" fmla="*/ 30958 w 106636"/>
                  <a:gd name="connsiteY0" fmla="*/ 0 h 87124"/>
                  <a:gd name="connsiteX1" fmla="*/ 101780 w 106636"/>
                  <a:gd name="connsiteY1" fmla="*/ 5902 h 87124"/>
                  <a:gd name="connsiteX2" fmla="*/ 100014 w 106636"/>
                  <a:gd name="connsiteY2" fmla="*/ 14288 h 87124"/>
                  <a:gd name="connsiteX3" fmla="*/ 106636 w 106636"/>
                  <a:gd name="connsiteY3" fmla="*/ 87124 h 87124"/>
                  <a:gd name="connsiteX4" fmla="*/ 14288 w 106636"/>
                  <a:gd name="connsiteY4" fmla="*/ 85724 h 87124"/>
                  <a:gd name="connsiteX5" fmla="*/ 0 w 106636"/>
                  <a:gd name="connsiteY5" fmla="*/ 54768 h 87124"/>
                  <a:gd name="connsiteX6" fmla="*/ 30958 w 106636"/>
                  <a:gd name="connsiteY6" fmla="*/ 0 h 8712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06636" h="87124">
                    <a:moveTo>
                      <a:pt x="30958" y="0"/>
                    </a:moveTo>
                    <a:lnTo>
                      <a:pt x="101780" y="5902"/>
                    </a:lnTo>
                    <a:lnTo>
                      <a:pt x="100014" y="14288"/>
                    </a:lnTo>
                    <a:lnTo>
                      <a:pt x="106636" y="87124"/>
                    </a:lnTo>
                    <a:lnTo>
                      <a:pt x="14288" y="85724"/>
                    </a:lnTo>
                    <a:lnTo>
                      <a:pt x="0" y="54768"/>
                    </a:lnTo>
                    <a:lnTo>
                      <a:pt x="30958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  <a:prstDash val="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5" name="フリーフォーム: 図形 504">
                <a:extLst>
                  <a:ext uri="{FF2B5EF4-FFF2-40B4-BE49-F238E27FC236}">
                    <a16:creationId xmlns:a16="http://schemas.microsoft.com/office/drawing/2014/main" id="{04558A21-807A-4D91-9FFD-89FB92C996CA}"/>
                  </a:ext>
                </a:extLst>
              </p:cNvPr>
              <p:cNvSpPr/>
              <p:nvPr/>
            </p:nvSpPr>
            <p:spPr>
              <a:xfrm>
                <a:off x="30301404" y="32430188"/>
                <a:ext cx="176216" cy="120580"/>
              </a:xfrm>
              <a:custGeom>
                <a:avLst/>
                <a:gdLst>
                  <a:gd name="connsiteX0" fmla="*/ 58222 w 176216"/>
                  <a:gd name="connsiteY0" fmla="*/ 0 h 120580"/>
                  <a:gd name="connsiteX1" fmla="*/ 147640 w 176216"/>
                  <a:gd name="connsiteY1" fmla="*/ 9580 h 120580"/>
                  <a:gd name="connsiteX2" fmla="*/ 176216 w 176216"/>
                  <a:gd name="connsiteY2" fmla="*/ 33392 h 120580"/>
                  <a:gd name="connsiteX3" fmla="*/ 176216 w 176216"/>
                  <a:gd name="connsiteY3" fmla="*/ 120580 h 120580"/>
                  <a:gd name="connsiteX4" fmla="*/ 3380 w 176216"/>
                  <a:gd name="connsiteY4" fmla="*/ 70034 h 120580"/>
                  <a:gd name="connsiteX5" fmla="*/ 0 w 176216"/>
                  <a:gd name="connsiteY5" fmla="*/ 54824 h 120580"/>
                  <a:gd name="connsiteX6" fmla="*/ 52388 w 176216"/>
                  <a:gd name="connsiteY6" fmla="*/ 26250 h 120580"/>
                  <a:gd name="connsiteX7" fmla="*/ 58222 w 176216"/>
                  <a:gd name="connsiteY7" fmla="*/ 0 h 1205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76216" h="120580">
                    <a:moveTo>
                      <a:pt x="58222" y="0"/>
                    </a:moveTo>
                    <a:lnTo>
                      <a:pt x="147640" y="9580"/>
                    </a:lnTo>
                    <a:lnTo>
                      <a:pt x="176216" y="33392"/>
                    </a:lnTo>
                    <a:lnTo>
                      <a:pt x="176216" y="120580"/>
                    </a:lnTo>
                    <a:lnTo>
                      <a:pt x="3380" y="70034"/>
                    </a:lnTo>
                    <a:lnTo>
                      <a:pt x="0" y="54824"/>
                    </a:lnTo>
                    <a:lnTo>
                      <a:pt x="52388" y="26250"/>
                    </a:lnTo>
                    <a:lnTo>
                      <a:pt x="58222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  <a:prstDash val="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6" name="フリーフォーム: 図形 505">
                <a:extLst>
                  <a:ext uri="{FF2B5EF4-FFF2-40B4-BE49-F238E27FC236}">
                    <a16:creationId xmlns:a16="http://schemas.microsoft.com/office/drawing/2014/main" id="{348ED7E3-9323-4FC5-9EDC-04B8ACEC4857}"/>
                  </a:ext>
                </a:extLst>
              </p:cNvPr>
              <p:cNvSpPr/>
              <p:nvPr/>
            </p:nvSpPr>
            <p:spPr>
              <a:xfrm>
                <a:off x="30351120" y="31975424"/>
                <a:ext cx="198210" cy="177618"/>
              </a:xfrm>
              <a:custGeom>
                <a:avLst/>
                <a:gdLst>
                  <a:gd name="connsiteX0" fmla="*/ 171744 w 198210"/>
                  <a:gd name="connsiteY0" fmla="*/ 0 h 177618"/>
                  <a:gd name="connsiteX1" fmla="*/ 181268 w 198210"/>
                  <a:gd name="connsiteY1" fmla="*/ 13608 h 177618"/>
                  <a:gd name="connsiteX2" fmla="*/ 181268 w 198210"/>
                  <a:gd name="connsiteY2" fmla="*/ 66676 h 177618"/>
                  <a:gd name="connsiteX3" fmla="*/ 190792 w 198210"/>
                  <a:gd name="connsiteY3" fmla="*/ 83344 h 177618"/>
                  <a:gd name="connsiteX4" fmla="*/ 190792 w 198210"/>
                  <a:gd name="connsiteY4" fmla="*/ 128588 h 177618"/>
                  <a:gd name="connsiteX5" fmla="*/ 198210 w 198210"/>
                  <a:gd name="connsiteY5" fmla="*/ 128588 h 177618"/>
                  <a:gd name="connsiteX6" fmla="*/ 197936 w 198210"/>
                  <a:gd name="connsiteY6" fmla="*/ 130970 h 177618"/>
                  <a:gd name="connsiteX7" fmla="*/ 133644 w 198210"/>
                  <a:gd name="connsiteY7" fmla="*/ 138114 h 177618"/>
                  <a:gd name="connsiteX8" fmla="*/ 102686 w 198210"/>
                  <a:gd name="connsiteY8" fmla="*/ 176214 h 177618"/>
                  <a:gd name="connsiteX9" fmla="*/ 91616 w 198210"/>
                  <a:gd name="connsiteY9" fmla="*/ 177618 h 177618"/>
                  <a:gd name="connsiteX10" fmla="*/ 97924 w 198210"/>
                  <a:gd name="connsiteY10" fmla="*/ 173832 h 177618"/>
                  <a:gd name="connsiteX11" fmla="*/ 0 w 198210"/>
                  <a:gd name="connsiteY11" fmla="*/ 91370 h 177618"/>
                  <a:gd name="connsiteX12" fmla="*/ 24896 w 198210"/>
                  <a:gd name="connsiteY12" fmla="*/ 73026 h 177618"/>
                  <a:gd name="connsiteX13" fmla="*/ 25520 w 198210"/>
                  <a:gd name="connsiteY13" fmla="*/ 61796 h 177618"/>
                  <a:gd name="connsiteX14" fmla="*/ 86016 w 198210"/>
                  <a:gd name="connsiteY14" fmla="*/ 76200 h 177618"/>
                  <a:gd name="connsiteX15" fmla="*/ 121736 w 198210"/>
                  <a:gd name="connsiteY15" fmla="*/ 33340 h 177618"/>
                  <a:gd name="connsiteX16" fmla="*/ 133644 w 198210"/>
                  <a:gd name="connsiteY16" fmla="*/ 7144 h 177618"/>
                  <a:gd name="connsiteX17" fmla="*/ 171744 w 198210"/>
                  <a:gd name="connsiteY17" fmla="*/ 0 h 1776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198210" h="177618">
                    <a:moveTo>
                      <a:pt x="171744" y="0"/>
                    </a:moveTo>
                    <a:lnTo>
                      <a:pt x="181268" y="13608"/>
                    </a:lnTo>
                    <a:lnTo>
                      <a:pt x="181268" y="66676"/>
                    </a:lnTo>
                    <a:lnTo>
                      <a:pt x="190792" y="83344"/>
                    </a:lnTo>
                    <a:lnTo>
                      <a:pt x="190792" y="128588"/>
                    </a:lnTo>
                    <a:lnTo>
                      <a:pt x="198210" y="128588"/>
                    </a:lnTo>
                    <a:lnTo>
                      <a:pt x="197936" y="130970"/>
                    </a:lnTo>
                    <a:lnTo>
                      <a:pt x="133644" y="138114"/>
                    </a:lnTo>
                    <a:lnTo>
                      <a:pt x="102686" y="176214"/>
                    </a:lnTo>
                    <a:lnTo>
                      <a:pt x="91616" y="177618"/>
                    </a:lnTo>
                    <a:lnTo>
                      <a:pt x="97924" y="173832"/>
                    </a:lnTo>
                    <a:lnTo>
                      <a:pt x="0" y="91370"/>
                    </a:lnTo>
                    <a:lnTo>
                      <a:pt x="24896" y="73026"/>
                    </a:lnTo>
                    <a:lnTo>
                      <a:pt x="25520" y="61796"/>
                    </a:lnTo>
                    <a:lnTo>
                      <a:pt x="86016" y="76200"/>
                    </a:lnTo>
                    <a:lnTo>
                      <a:pt x="121736" y="33340"/>
                    </a:lnTo>
                    <a:lnTo>
                      <a:pt x="133644" y="7144"/>
                    </a:lnTo>
                    <a:lnTo>
                      <a:pt x="171744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  <a:prstDash val="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7" name="フリーフォーム: 図形 506">
                <a:extLst>
                  <a:ext uri="{FF2B5EF4-FFF2-40B4-BE49-F238E27FC236}">
                    <a16:creationId xmlns:a16="http://schemas.microsoft.com/office/drawing/2014/main" id="{9932E996-2C6E-4AF8-B73D-6FC9850589D7}"/>
                  </a:ext>
                </a:extLst>
              </p:cNvPr>
              <p:cNvSpPr/>
              <p:nvPr/>
            </p:nvSpPr>
            <p:spPr>
              <a:xfrm>
                <a:off x="30628302" y="32040738"/>
                <a:ext cx="105094" cy="89714"/>
              </a:xfrm>
              <a:custGeom>
                <a:avLst/>
                <a:gdLst>
                  <a:gd name="connsiteX0" fmla="*/ 64102 w 105094"/>
                  <a:gd name="connsiteY0" fmla="*/ 0 h 89714"/>
                  <a:gd name="connsiteX1" fmla="*/ 63630 w 105094"/>
                  <a:gd name="connsiteY1" fmla="*/ 6126 h 89714"/>
                  <a:gd name="connsiteX2" fmla="*/ 63630 w 105094"/>
                  <a:gd name="connsiteY2" fmla="*/ 32318 h 89714"/>
                  <a:gd name="connsiteX3" fmla="*/ 89822 w 105094"/>
                  <a:gd name="connsiteY3" fmla="*/ 34700 h 89714"/>
                  <a:gd name="connsiteX4" fmla="*/ 105094 w 105094"/>
                  <a:gd name="connsiteY4" fmla="*/ 89242 h 89714"/>
                  <a:gd name="connsiteX5" fmla="*/ 104700 w 105094"/>
                  <a:gd name="connsiteY5" fmla="*/ 89714 h 89714"/>
                  <a:gd name="connsiteX6" fmla="*/ 27910 w 105094"/>
                  <a:gd name="connsiteY6" fmla="*/ 84706 h 89714"/>
                  <a:gd name="connsiteX7" fmla="*/ 0 w 105094"/>
                  <a:gd name="connsiteY7" fmla="*/ 2836 h 89714"/>
                  <a:gd name="connsiteX8" fmla="*/ 4098 w 105094"/>
                  <a:gd name="connsiteY8" fmla="*/ 1362 h 89714"/>
                  <a:gd name="connsiteX9" fmla="*/ 64102 w 105094"/>
                  <a:gd name="connsiteY9" fmla="*/ 0 h 8971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05094" h="89714">
                    <a:moveTo>
                      <a:pt x="64102" y="0"/>
                    </a:moveTo>
                    <a:lnTo>
                      <a:pt x="63630" y="6126"/>
                    </a:lnTo>
                    <a:lnTo>
                      <a:pt x="63630" y="32318"/>
                    </a:lnTo>
                    <a:lnTo>
                      <a:pt x="89822" y="34700"/>
                    </a:lnTo>
                    <a:lnTo>
                      <a:pt x="105094" y="89242"/>
                    </a:lnTo>
                    <a:lnTo>
                      <a:pt x="104700" y="89714"/>
                    </a:lnTo>
                    <a:lnTo>
                      <a:pt x="27910" y="84706"/>
                    </a:lnTo>
                    <a:lnTo>
                      <a:pt x="0" y="2836"/>
                    </a:lnTo>
                    <a:lnTo>
                      <a:pt x="4098" y="1362"/>
                    </a:lnTo>
                    <a:lnTo>
                      <a:pt x="64102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  <a:prstDash val="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8" name="フリーフォーム: 図形 507">
                <a:extLst>
                  <a:ext uri="{FF2B5EF4-FFF2-40B4-BE49-F238E27FC236}">
                    <a16:creationId xmlns:a16="http://schemas.microsoft.com/office/drawing/2014/main" id="{AC212A22-53C6-4FF2-A91B-2837EFEC64C4}"/>
                  </a:ext>
                </a:extLst>
              </p:cNvPr>
              <p:cNvSpPr/>
              <p:nvPr/>
            </p:nvSpPr>
            <p:spPr>
              <a:xfrm>
                <a:off x="30234732" y="32183040"/>
                <a:ext cx="197070" cy="125674"/>
              </a:xfrm>
              <a:custGeom>
                <a:avLst/>
                <a:gdLst>
                  <a:gd name="connsiteX0" fmla="*/ 158006 w 197070"/>
                  <a:gd name="connsiteY0" fmla="*/ 0 h 125674"/>
                  <a:gd name="connsiteX1" fmla="*/ 159544 w 197070"/>
                  <a:gd name="connsiteY1" fmla="*/ 13840 h 125674"/>
                  <a:gd name="connsiteX2" fmla="*/ 197070 w 197070"/>
                  <a:gd name="connsiteY2" fmla="*/ 57990 h 125674"/>
                  <a:gd name="connsiteX3" fmla="*/ 147636 w 197070"/>
                  <a:gd name="connsiteY3" fmla="*/ 66228 h 125674"/>
                  <a:gd name="connsiteX4" fmla="*/ 138112 w 197070"/>
                  <a:gd name="connsiteY4" fmla="*/ 104328 h 125674"/>
                  <a:gd name="connsiteX5" fmla="*/ 58350 w 197070"/>
                  <a:gd name="connsiteY5" fmla="*/ 125674 h 125674"/>
                  <a:gd name="connsiteX6" fmla="*/ 61912 w 197070"/>
                  <a:gd name="connsiteY6" fmla="*/ 97184 h 125674"/>
                  <a:gd name="connsiteX7" fmla="*/ 0 w 197070"/>
                  <a:gd name="connsiteY7" fmla="*/ 82898 h 125674"/>
                  <a:gd name="connsiteX8" fmla="*/ 28572 w 197070"/>
                  <a:gd name="connsiteY8" fmla="*/ 44798 h 125674"/>
                  <a:gd name="connsiteX9" fmla="*/ 16682 w 197070"/>
                  <a:gd name="connsiteY9" fmla="*/ 26650 h 125674"/>
                  <a:gd name="connsiteX10" fmla="*/ 142874 w 197070"/>
                  <a:gd name="connsiteY10" fmla="*/ 9080 h 125674"/>
                  <a:gd name="connsiteX11" fmla="*/ 158006 w 197070"/>
                  <a:gd name="connsiteY11" fmla="*/ 0 h 1256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197070" h="125674">
                    <a:moveTo>
                      <a:pt x="158006" y="0"/>
                    </a:moveTo>
                    <a:lnTo>
                      <a:pt x="159544" y="13840"/>
                    </a:lnTo>
                    <a:lnTo>
                      <a:pt x="197070" y="57990"/>
                    </a:lnTo>
                    <a:lnTo>
                      <a:pt x="147636" y="66228"/>
                    </a:lnTo>
                    <a:lnTo>
                      <a:pt x="138112" y="104328"/>
                    </a:lnTo>
                    <a:lnTo>
                      <a:pt x="58350" y="125674"/>
                    </a:lnTo>
                    <a:lnTo>
                      <a:pt x="61912" y="97184"/>
                    </a:lnTo>
                    <a:lnTo>
                      <a:pt x="0" y="82898"/>
                    </a:lnTo>
                    <a:lnTo>
                      <a:pt x="28572" y="44798"/>
                    </a:lnTo>
                    <a:lnTo>
                      <a:pt x="16682" y="26650"/>
                    </a:lnTo>
                    <a:lnTo>
                      <a:pt x="142874" y="9080"/>
                    </a:lnTo>
                    <a:lnTo>
                      <a:pt x="158006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  <a:prstDash val="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9" name="フリーフォーム: 図形 508">
                <a:extLst>
                  <a:ext uri="{FF2B5EF4-FFF2-40B4-BE49-F238E27FC236}">
                    <a16:creationId xmlns:a16="http://schemas.microsoft.com/office/drawing/2014/main" id="{52721DBF-6A92-4C90-B257-F02919F80358}"/>
                  </a:ext>
                </a:extLst>
              </p:cNvPr>
              <p:cNvSpPr/>
              <p:nvPr/>
            </p:nvSpPr>
            <p:spPr>
              <a:xfrm>
                <a:off x="30565640" y="32043574"/>
                <a:ext cx="94846" cy="155690"/>
              </a:xfrm>
              <a:custGeom>
                <a:avLst/>
                <a:gdLst>
                  <a:gd name="connsiteX0" fmla="*/ 62662 w 94846"/>
                  <a:gd name="connsiteY0" fmla="*/ 0 h 155690"/>
                  <a:gd name="connsiteX1" fmla="*/ 90572 w 94846"/>
                  <a:gd name="connsiteY1" fmla="*/ 81870 h 155690"/>
                  <a:gd name="connsiteX2" fmla="*/ 94846 w 94846"/>
                  <a:gd name="connsiteY2" fmla="*/ 82148 h 155690"/>
                  <a:gd name="connsiteX3" fmla="*/ 40566 w 94846"/>
                  <a:gd name="connsiteY3" fmla="*/ 155690 h 155690"/>
                  <a:gd name="connsiteX4" fmla="*/ 11992 w 94846"/>
                  <a:gd name="connsiteY4" fmla="*/ 112826 h 155690"/>
                  <a:gd name="connsiteX5" fmla="*/ 33424 w 94846"/>
                  <a:gd name="connsiteY5" fmla="*/ 81870 h 155690"/>
                  <a:gd name="connsiteX6" fmla="*/ 0 w 94846"/>
                  <a:gd name="connsiteY6" fmla="*/ 50676 h 155690"/>
                  <a:gd name="connsiteX7" fmla="*/ 7228 w 94846"/>
                  <a:gd name="connsiteY7" fmla="*/ 19958 h 155690"/>
                  <a:gd name="connsiteX8" fmla="*/ 62662 w 94846"/>
                  <a:gd name="connsiteY8" fmla="*/ 0 h 1556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94846" h="155690">
                    <a:moveTo>
                      <a:pt x="62662" y="0"/>
                    </a:moveTo>
                    <a:lnTo>
                      <a:pt x="90572" y="81870"/>
                    </a:lnTo>
                    <a:lnTo>
                      <a:pt x="94846" y="82148"/>
                    </a:lnTo>
                    <a:lnTo>
                      <a:pt x="40566" y="155690"/>
                    </a:lnTo>
                    <a:lnTo>
                      <a:pt x="11992" y="112826"/>
                    </a:lnTo>
                    <a:lnTo>
                      <a:pt x="33424" y="81870"/>
                    </a:lnTo>
                    <a:lnTo>
                      <a:pt x="0" y="50676"/>
                    </a:lnTo>
                    <a:lnTo>
                      <a:pt x="7228" y="19958"/>
                    </a:lnTo>
                    <a:lnTo>
                      <a:pt x="62662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  <a:prstDash val="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10" name="フリーフォーム: 図形 509">
                <a:extLst>
                  <a:ext uri="{FF2B5EF4-FFF2-40B4-BE49-F238E27FC236}">
                    <a16:creationId xmlns:a16="http://schemas.microsoft.com/office/drawing/2014/main" id="{C171D420-C5CE-4ADC-9F8B-5CBBCAA88E7B}"/>
                  </a:ext>
                </a:extLst>
              </p:cNvPr>
              <p:cNvSpPr/>
              <p:nvPr/>
            </p:nvSpPr>
            <p:spPr>
              <a:xfrm>
                <a:off x="30392738" y="32150642"/>
                <a:ext cx="89642" cy="90324"/>
              </a:xfrm>
              <a:custGeom>
                <a:avLst/>
                <a:gdLst>
                  <a:gd name="connsiteX0" fmla="*/ 61876 w 89642"/>
                  <a:gd name="connsiteY0" fmla="*/ 0 h 90324"/>
                  <a:gd name="connsiteX1" fmla="*/ 89642 w 89642"/>
                  <a:gd name="connsiteY1" fmla="*/ 22426 h 90324"/>
                  <a:gd name="connsiteX2" fmla="*/ 53926 w 89642"/>
                  <a:gd name="connsiteY2" fmla="*/ 89102 h 90324"/>
                  <a:gd name="connsiteX3" fmla="*/ 46956 w 89642"/>
                  <a:gd name="connsiteY3" fmla="*/ 89674 h 90324"/>
                  <a:gd name="connsiteX4" fmla="*/ 46782 w 89642"/>
                  <a:gd name="connsiteY4" fmla="*/ 89102 h 90324"/>
                  <a:gd name="connsiteX5" fmla="*/ 39866 w 89642"/>
                  <a:gd name="connsiteY5" fmla="*/ 90254 h 90324"/>
                  <a:gd name="connsiteX6" fmla="*/ 39010 w 89642"/>
                  <a:gd name="connsiteY6" fmla="*/ 90324 h 90324"/>
                  <a:gd name="connsiteX7" fmla="*/ 1538 w 89642"/>
                  <a:gd name="connsiteY7" fmla="*/ 46238 h 90324"/>
                  <a:gd name="connsiteX8" fmla="*/ 0 w 89642"/>
                  <a:gd name="connsiteY8" fmla="*/ 32398 h 90324"/>
                  <a:gd name="connsiteX9" fmla="*/ 49998 w 89642"/>
                  <a:gd name="connsiteY9" fmla="*/ 2400 h 90324"/>
                  <a:gd name="connsiteX10" fmla="*/ 61068 w 89642"/>
                  <a:gd name="connsiteY10" fmla="*/ 996 h 90324"/>
                  <a:gd name="connsiteX11" fmla="*/ 61876 w 89642"/>
                  <a:gd name="connsiteY11" fmla="*/ 0 h 9032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89642" h="90324">
                    <a:moveTo>
                      <a:pt x="61876" y="0"/>
                    </a:moveTo>
                    <a:lnTo>
                      <a:pt x="89642" y="22426"/>
                    </a:lnTo>
                    <a:lnTo>
                      <a:pt x="53926" y="89102"/>
                    </a:lnTo>
                    <a:lnTo>
                      <a:pt x="46956" y="89674"/>
                    </a:lnTo>
                    <a:lnTo>
                      <a:pt x="46782" y="89102"/>
                    </a:lnTo>
                    <a:lnTo>
                      <a:pt x="39866" y="90254"/>
                    </a:lnTo>
                    <a:lnTo>
                      <a:pt x="39010" y="90324"/>
                    </a:lnTo>
                    <a:lnTo>
                      <a:pt x="1538" y="46238"/>
                    </a:lnTo>
                    <a:lnTo>
                      <a:pt x="0" y="32398"/>
                    </a:lnTo>
                    <a:lnTo>
                      <a:pt x="49998" y="2400"/>
                    </a:lnTo>
                    <a:lnTo>
                      <a:pt x="61068" y="996"/>
                    </a:lnTo>
                    <a:lnTo>
                      <a:pt x="61876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  <a:prstDash val="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11" name="フリーフォーム: 図形 510">
                <a:extLst>
                  <a:ext uri="{FF2B5EF4-FFF2-40B4-BE49-F238E27FC236}">
                    <a16:creationId xmlns:a16="http://schemas.microsoft.com/office/drawing/2014/main" id="{42F97F18-09FC-4A79-AE95-D194DF988E65}"/>
                  </a:ext>
                </a:extLst>
              </p:cNvPr>
              <p:cNvSpPr/>
              <p:nvPr/>
            </p:nvSpPr>
            <p:spPr>
              <a:xfrm>
                <a:off x="30454614" y="32094250"/>
                <a:ext cx="147916" cy="130276"/>
              </a:xfrm>
              <a:custGeom>
                <a:avLst/>
                <a:gdLst>
                  <a:gd name="connsiteX0" fmla="*/ 111026 w 147916"/>
                  <a:gd name="connsiteY0" fmla="*/ 0 h 130276"/>
                  <a:gd name="connsiteX1" fmla="*/ 144450 w 147916"/>
                  <a:gd name="connsiteY1" fmla="*/ 31194 h 130276"/>
                  <a:gd name="connsiteX2" fmla="*/ 123018 w 147916"/>
                  <a:gd name="connsiteY2" fmla="*/ 62150 h 130276"/>
                  <a:gd name="connsiteX3" fmla="*/ 147916 w 147916"/>
                  <a:gd name="connsiteY3" fmla="*/ 99500 h 130276"/>
                  <a:gd name="connsiteX4" fmla="*/ 146830 w 147916"/>
                  <a:gd name="connsiteY4" fmla="*/ 102630 h 130276"/>
                  <a:gd name="connsiteX5" fmla="*/ 73010 w 147916"/>
                  <a:gd name="connsiteY5" fmla="*/ 107394 h 130276"/>
                  <a:gd name="connsiteX6" fmla="*/ 202 w 147916"/>
                  <a:gd name="connsiteY6" fmla="*/ 130276 h 130276"/>
                  <a:gd name="connsiteX7" fmla="*/ 27766 w 147916"/>
                  <a:gd name="connsiteY7" fmla="*/ 78818 h 130276"/>
                  <a:gd name="connsiteX8" fmla="*/ 0 w 147916"/>
                  <a:gd name="connsiteY8" fmla="*/ 56392 h 130276"/>
                  <a:gd name="connsiteX9" fmla="*/ 30150 w 147916"/>
                  <a:gd name="connsiteY9" fmla="*/ 19288 h 130276"/>
                  <a:gd name="connsiteX10" fmla="*/ 94442 w 147916"/>
                  <a:gd name="connsiteY10" fmla="*/ 12144 h 130276"/>
                  <a:gd name="connsiteX11" fmla="*/ 94716 w 147916"/>
                  <a:gd name="connsiteY11" fmla="*/ 9762 h 130276"/>
                  <a:gd name="connsiteX12" fmla="*/ 108730 w 147916"/>
                  <a:gd name="connsiteY12" fmla="*/ 9762 h 130276"/>
                  <a:gd name="connsiteX13" fmla="*/ 111026 w 147916"/>
                  <a:gd name="connsiteY13" fmla="*/ 0 h 1302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147916" h="130276">
                    <a:moveTo>
                      <a:pt x="111026" y="0"/>
                    </a:moveTo>
                    <a:lnTo>
                      <a:pt x="144450" y="31194"/>
                    </a:lnTo>
                    <a:lnTo>
                      <a:pt x="123018" y="62150"/>
                    </a:lnTo>
                    <a:lnTo>
                      <a:pt x="147916" y="99500"/>
                    </a:lnTo>
                    <a:lnTo>
                      <a:pt x="146830" y="102630"/>
                    </a:lnTo>
                    <a:lnTo>
                      <a:pt x="73010" y="107394"/>
                    </a:lnTo>
                    <a:lnTo>
                      <a:pt x="202" y="130276"/>
                    </a:lnTo>
                    <a:lnTo>
                      <a:pt x="27766" y="78818"/>
                    </a:lnTo>
                    <a:lnTo>
                      <a:pt x="0" y="56392"/>
                    </a:lnTo>
                    <a:lnTo>
                      <a:pt x="30150" y="19288"/>
                    </a:lnTo>
                    <a:lnTo>
                      <a:pt x="94442" y="12144"/>
                    </a:lnTo>
                    <a:lnTo>
                      <a:pt x="94716" y="9762"/>
                    </a:lnTo>
                    <a:lnTo>
                      <a:pt x="108730" y="9762"/>
                    </a:lnTo>
                    <a:lnTo>
                      <a:pt x="111026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  <a:prstDash val="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12" name="フリーフォーム: 図形 511">
                <a:extLst>
                  <a:ext uri="{FF2B5EF4-FFF2-40B4-BE49-F238E27FC236}">
                    <a16:creationId xmlns:a16="http://schemas.microsoft.com/office/drawing/2014/main" id="{88CFBCE1-060E-492B-8D75-FFB71C96377F}"/>
                  </a:ext>
                </a:extLst>
              </p:cNvPr>
              <p:cNvSpPr/>
              <p:nvPr/>
            </p:nvSpPr>
            <p:spPr>
              <a:xfrm>
                <a:off x="30628238" y="32125722"/>
                <a:ext cx="112876" cy="114022"/>
              </a:xfrm>
              <a:custGeom>
                <a:avLst/>
                <a:gdLst>
                  <a:gd name="connsiteX0" fmla="*/ 32248 w 112876"/>
                  <a:gd name="connsiteY0" fmla="*/ 0 h 114022"/>
                  <a:gd name="connsiteX1" fmla="*/ 104764 w 112876"/>
                  <a:gd name="connsiteY1" fmla="*/ 4730 h 114022"/>
                  <a:gd name="connsiteX2" fmla="*/ 85126 w 112876"/>
                  <a:gd name="connsiteY2" fmla="*/ 28298 h 114022"/>
                  <a:gd name="connsiteX3" fmla="*/ 112876 w 112876"/>
                  <a:gd name="connsiteY3" fmla="*/ 85934 h 114022"/>
                  <a:gd name="connsiteX4" fmla="*/ 6542 w 112876"/>
                  <a:gd name="connsiteY4" fmla="*/ 114022 h 114022"/>
                  <a:gd name="connsiteX5" fmla="*/ 0 w 112876"/>
                  <a:gd name="connsiteY5" fmla="*/ 43692 h 114022"/>
                  <a:gd name="connsiteX6" fmla="*/ 32248 w 112876"/>
                  <a:gd name="connsiteY6" fmla="*/ 0 h 11402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2876" h="114022">
                    <a:moveTo>
                      <a:pt x="32248" y="0"/>
                    </a:moveTo>
                    <a:lnTo>
                      <a:pt x="104764" y="4730"/>
                    </a:lnTo>
                    <a:lnTo>
                      <a:pt x="85126" y="28298"/>
                    </a:lnTo>
                    <a:lnTo>
                      <a:pt x="112876" y="85934"/>
                    </a:lnTo>
                    <a:lnTo>
                      <a:pt x="6542" y="114022"/>
                    </a:lnTo>
                    <a:lnTo>
                      <a:pt x="0" y="43692"/>
                    </a:lnTo>
                    <a:lnTo>
                      <a:pt x="32248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  <a:prstDash val="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13" name="フリーフォーム: 図形 512">
                <a:extLst>
                  <a:ext uri="{FF2B5EF4-FFF2-40B4-BE49-F238E27FC236}">
                    <a16:creationId xmlns:a16="http://schemas.microsoft.com/office/drawing/2014/main" id="{0A3606B3-5A1A-47C7-98B1-4A5EA819F895}"/>
                  </a:ext>
                </a:extLst>
              </p:cNvPr>
              <p:cNvSpPr/>
              <p:nvPr/>
            </p:nvSpPr>
            <p:spPr>
              <a:xfrm>
                <a:off x="30439694" y="32205526"/>
                <a:ext cx="78406" cy="87986"/>
              </a:xfrm>
              <a:custGeom>
                <a:avLst/>
                <a:gdLst>
                  <a:gd name="connsiteX0" fmla="*/ 75576 w 78406"/>
                  <a:gd name="connsiteY0" fmla="*/ 0 h 87986"/>
                  <a:gd name="connsiteX1" fmla="*/ 78406 w 78406"/>
                  <a:gd name="connsiteY1" fmla="*/ 58030 h 87986"/>
                  <a:gd name="connsiteX2" fmla="*/ 16190 w 78406"/>
                  <a:gd name="connsiteY2" fmla="*/ 87986 h 87986"/>
                  <a:gd name="connsiteX3" fmla="*/ 0 w 78406"/>
                  <a:gd name="connsiteY3" fmla="*/ 34790 h 87986"/>
                  <a:gd name="connsiteX4" fmla="*/ 6970 w 78406"/>
                  <a:gd name="connsiteY4" fmla="*/ 34218 h 87986"/>
                  <a:gd name="connsiteX5" fmla="*/ 15122 w 78406"/>
                  <a:gd name="connsiteY5" fmla="*/ 19000 h 87986"/>
                  <a:gd name="connsiteX6" fmla="*/ 75576 w 78406"/>
                  <a:gd name="connsiteY6" fmla="*/ 0 h 879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78406" h="87986">
                    <a:moveTo>
                      <a:pt x="75576" y="0"/>
                    </a:moveTo>
                    <a:lnTo>
                      <a:pt x="78406" y="58030"/>
                    </a:lnTo>
                    <a:lnTo>
                      <a:pt x="16190" y="87986"/>
                    </a:lnTo>
                    <a:lnTo>
                      <a:pt x="0" y="34790"/>
                    </a:lnTo>
                    <a:lnTo>
                      <a:pt x="6970" y="34218"/>
                    </a:lnTo>
                    <a:lnTo>
                      <a:pt x="15122" y="19000"/>
                    </a:lnTo>
                    <a:lnTo>
                      <a:pt x="75576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  <a:prstDash val="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14" name="フリーフォーム: 図形 513">
                <a:extLst>
                  <a:ext uri="{FF2B5EF4-FFF2-40B4-BE49-F238E27FC236}">
                    <a16:creationId xmlns:a16="http://schemas.microsoft.com/office/drawing/2014/main" id="{72A24B2E-E794-4B05-A3BA-F7DBE8369663}"/>
                  </a:ext>
                </a:extLst>
              </p:cNvPr>
              <p:cNvSpPr/>
              <p:nvPr/>
            </p:nvSpPr>
            <p:spPr>
              <a:xfrm>
                <a:off x="30637164" y="32211656"/>
                <a:ext cx="105486" cy="86378"/>
              </a:xfrm>
              <a:custGeom>
                <a:avLst/>
                <a:gdLst>
                  <a:gd name="connsiteX0" fmla="*/ 103950 w 105486"/>
                  <a:gd name="connsiteY0" fmla="*/ 0 h 86378"/>
                  <a:gd name="connsiteX1" fmla="*/ 105486 w 105486"/>
                  <a:gd name="connsiteY1" fmla="*/ 3190 h 86378"/>
                  <a:gd name="connsiteX2" fmla="*/ 88104 w 105486"/>
                  <a:gd name="connsiteY2" fmla="*/ 4276 h 86378"/>
                  <a:gd name="connsiteX3" fmla="*/ 70822 w 105486"/>
                  <a:gd name="connsiteY3" fmla="*/ 86378 h 86378"/>
                  <a:gd name="connsiteX4" fmla="*/ 1492 w 105486"/>
                  <a:gd name="connsiteY4" fmla="*/ 80600 h 86378"/>
                  <a:gd name="connsiteX5" fmla="*/ 0 w 105486"/>
                  <a:gd name="connsiteY5" fmla="*/ 32850 h 86378"/>
                  <a:gd name="connsiteX6" fmla="*/ 3582 w 105486"/>
                  <a:gd name="connsiteY6" fmla="*/ 26512 h 86378"/>
                  <a:gd name="connsiteX7" fmla="*/ 103950 w 105486"/>
                  <a:gd name="connsiteY7" fmla="*/ 0 h 863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05486" h="86378">
                    <a:moveTo>
                      <a:pt x="103950" y="0"/>
                    </a:moveTo>
                    <a:lnTo>
                      <a:pt x="105486" y="3190"/>
                    </a:lnTo>
                    <a:lnTo>
                      <a:pt x="88104" y="4276"/>
                    </a:lnTo>
                    <a:lnTo>
                      <a:pt x="70822" y="86378"/>
                    </a:lnTo>
                    <a:lnTo>
                      <a:pt x="1492" y="80600"/>
                    </a:lnTo>
                    <a:lnTo>
                      <a:pt x="0" y="32850"/>
                    </a:lnTo>
                    <a:lnTo>
                      <a:pt x="3582" y="26512"/>
                    </a:lnTo>
                    <a:lnTo>
                      <a:pt x="103950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  <a:prstDash val="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15" name="フリーフォーム: 図形 514">
                <a:extLst>
                  <a:ext uri="{FF2B5EF4-FFF2-40B4-BE49-F238E27FC236}">
                    <a16:creationId xmlns:a16="http://schemas.microsoft.com/office/drawing/2014/main" id="{42F2477B-9C30-4EBF-A634-40AE3407DD5F}"/>
                  </a:ext>
                </a:extLst>
              </p:cNvPr>
              <p:cNvSpPr/>
              <p:nvPr/>
            </p:nvSpPr>
            <p:spPr>
              <a:xfrm>
                <a:off x="30359626" y="32296330"/>
                <a:ext cx="96562" cy="147838"/>
              </a:xfrm>
              <a:custGeom>
                <a:avLst/>
                <a:gdLst>
                  <a:gd name="connsiteX0" fmla="*/ 91628 w 96562"/>
                  <a:gd name="connsiteY0" fmla="*/ 0 h 147838"/>
                  <a:gd name="connsiteX1" fmla="*/ 96562 w 96562"/>
                  <a:gd name="connsiteY1" fmla="*/ 564 h 147838"/>
                  <a:gd name="connsiteX2" fmla="*/ 94698 w 96562"/>
                  <a:gd name="connsiteY2" fmla="*/ 147838 h 147838"/>
                  <a:gd name="connsiteX3" fmla="*/ 89418 w 96562"/>
                  <a:gd name="connsiteY3" fmla="*/ 143438 h 147838"/>
                  <a:gd name="connsiteX4" fmla="*/ 0 w 96562"/>
                  <a:gd name="connsiteY4" fmla="*/ 133858 h 147838"/>
                  <a:gd name="connsiteX5" fmla="*/ 12682 w 96562"/>
                  <a:gd name="connsiteY5" fmla="*/ 76794 h 147838"/>
                  <a:gd name="connsiteX6" fmla="*/ 13218 w 96562"/>
                  <a:gd name="connsiteY6" fmla="*/ 76764 h 147838"/>
                  <a:gd name="connsiteX7" fmla="*/ 51318 w 96562"/>
                  <a:gd name="connsiteY7" fmla="*/ 14850 h 147838"/>
                  <a:gd name="connsiteX8" fmla="*/ 91628 w 96562"/>
                  <a:gd name="connsiteY8" fmla="*/ 0 h 14783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96562" h="147838">
                    <a:moveTo>
                      <a:pt x="91628" y="0"/>
                    </a:moveTo>
                    <a:lnTo>
                      <a:pt x="96562" y="564"/>
                    </a:lnTo>
                    <a:lnTo>
                      <a:pt x="94698" y="147838"/>
                    </a:lnTo>
                    <a:lnTo>
                      <a:pt x="89418" y="143438"/>
                    </a:lnTo>
                    <a:lnTo>
                      <a:pt x="0" y="133858"/>
                    </a:lnTo>
                    <a:lnTo>
                      <a:pt x="12682" y="76794"/>
                    </a:lnTo>
                    <a:lnTo>
                      <a:pt x="13218" y="76764"/>
                    </a:lnTo>
                    <a:lnTo>
                      <a:pt x="51318" y="14850"/>
                    </a:lnTo>
                    <a:lnTo>
                      <a:pt x="91628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  <a:prstDash val="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16" name="フリーフォーム: 図形 515">
                <a:extLst>
                  <a:ext uri="{FF2B5EF4-FFF2-40B4-BE49-F238E27FC236}">
                    <a16:creationId xmlns:a16="http://schemas.microsoft.com/office/drawing/2014/main" id="{E1F64E38-1B7A-4F42-A462-E012AB88D2B2}"/>
                  </a:ext>
                </a:extLst>
              </p:cNvPr>
              <p:cNvSpPr/>
              <p:nvPr/>
            </p:nvSpPr>
            <p:spPr>
              <a:xfrm>
                <a:off x="30515270" y="32169414"/>
                <a:ext cx="125476" cy="125098"/>
              </a:xfrm>
              <a:custGeom>
                <a:avLst/>
                <a:gdLst>
                  <a:gd name="connsiteX0" fmla="*/ 112968 w 125476"/>
                  <a:gd name="connsiteY0" fmla="*/ 0 h 125098"/>
                  <a:gd name="connsiteX1" fmla="*/ 119510 w 125476"/>
                  <a:gd name="connsiteY1" fmla="*/ 70330 h 125098"/>
                  <a:gd name="connsiteX2" fmla="*/ 125476 w 125476"/>
                  <a:gd name="connsiteY2" fmla="*/ 68754 h 125098"/>
                  <a:gd name="connsiteX3" fmla="*/ 121894 w 125476"/>
                  <a:gd name="connsiteY3" fmla="*/ 75092 h 125098"/>
                  <a:gd name="connsiteX4" fmla="*/ 123368 w 125476"/>
                  <a:gd name="connsiteY4" fmla="*/ 122238 h 125098"/>
                  <a:gd name="connsiteX5" fmla="*/ 83794 w 125476"/>
                  <a:gd name="connsiteY5" fmla="*/ 101286 h 125098"/>
                  <a:gd name="connsiteX6" fmla="*/ 48074 w 125476"/>
                  <a:gd name="connsiteY6" fmla="*/ 125098 h 125098"/>
                  <a:gd name="connsiteX7" fmla="*/ 1674 w 125476"/>
                  <a:gd name="connsiteY7" fmla="*/ 94698 h 125098"/>
                  <a:gd name="connsiteX8" fmla="*/ 2830 w 125476"/>
                  <a:gd name="connsiteY8" fmla="*/ 94142 h 125098"/>
                  <a:gd name="connsiteX9" fmla="*/ 0 w 125476"/>
                  <a:gd name="connsiteY9" fmla="*/ 36112 h 125098"/>
                  <a:gd name="connsiteX10" fmla="*/ 12354 w 125476"/>
                  <a:gd name="connsiteY10" fmla="*/ 32230 h 125098"/>
                  <a:gd name="connsiteX11" fmla="*/ 86174 w 125476"/>
                  <a:gd name="connsiteY11" fmla="*/ 27466 h 125098"/>
                  <a:gd name="connsiteX12" fmla="*/ 87260 w 125476"/>
                  <a:gd name="connsiteY12" fmla="*/ 24336 h 125098"/>
                  <a:gd name="connsiteX13" fmla="*/ 90936 w 125476"/>
                  <a:gd name="connsiteY13" fmla="*/ 29850 h 125098"/>
                  <a:gd name="connsiteX14" fmla="*/ 112968 w 125476"/>
                  <a:gd name="connsiteY14" fmla="*/ 0 h 1250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125476" h="125098">
                    <a:moveTo>
                      <a:pt x="112968" y="0"/>
                    </a:moveTo>
                    <a:lnTo>
                      <a:pt x="119510" y="70330"/>
                    </a:lnTo>
                    <a:lnTo>
                      <a:pt x="125476" y="68754"/>
                    </a:lnTo>
                    <a:lnTo>
                      <a:pt x="121894" y="75092"/>
                    </a:lnTo>
                    <a:lnTo>
                      <a:pt x="123368" y="122238"/>
                    </a:lnTo>
                    <a:lnTo>
                      <a:pt x="83794" y="101286"/>
                    </a:lnTo>
                    <a:lnTo>
                      <a:pt x="48074" y="125098"/>
                    </a:lnTo>
                    <a:lnTo>
                      <a:pt x="1674" y="94698"/>
                    </a:lnTo>
                    <a:lnTo>
                      <a:pt x="2830" y="94142"/>
                    </a:lnTo>
                    <a:lnTo>
                      <a:pt x="0" y="36112"/>
                    </a:lnTo>
                    <a:lnTo>
                      <a:pt x="12354" y="32230"/>
                    </a:lnTo>
                    <a:lnTo>
                      <a:pt x="86174" y="27466"/>
                    </a:lnTo>
                    <a:lnTo>
                      <a:pt x="87260" y="24336"/>
                    </a:lnTo>
                    <a:lnTo>
                      <a:pt x="90936" y="29850"/>
                    </a:lnTo>
                    <a:lnTo>
                      <a:pt x="112968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  <a:prstDash val="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17" name="フリーフォーム: 図形 516">
                <a:extLst>
                  <a:ext uri="{FF2B5EF4-FFF2-40B4-BE49-F238E27FC236}">
                    <a16:creationId xmlns:a16="http://schemas.microsoft.com/office/drawing/2014/main" id="{FB853037-D89F-4BE8-87BF-FD6472F74931}"/>
                  </a:ext>
                </a:extLst>
              </p:cNvPr>
              <p:cNvSpPr/>
              <p:nvPr/>
            </p:nvSpPr>
            <p:spPr>
              <a:xfrm>
                <a:off x="30454324" y="32347004"/>
                <a:ext cx="87588" cy="122700"/>
              </a:xfrm>
              <a:custGeom>
                <a:avLst/>
                <a:gdLst>
                  <a:gd name="connsiteX0" fmla="*/ 1230 w 87588"/>
                  <a:gd name="connsiteY0" fmla="*/ 0 h 122700"/>
                  <a:gd name="connsiteX1" fmla="*/ 87588 w 87588"/>
                  <a:gd name="connsiteY1" fmla="*/ 9420 h 122700"/>
                  <a:gd name="connsiteX2" fmla="*/ 68540 w 87588"/>
                  <a:gd name="connsiteY2" fmla="*/ 90384 h 122700"/>
                  <a:gd name="connsiteX3" fmla="*/ 23296 w 87588"/>
                  <a:gd name="connsiteY3" fmla="*/ 122700 h 122700"/>
                  <a:gd name="connsiteX4" fmla="*/ 23296 w 87588"/>
                  <a:gd name="connsiteY4" fmla="*/ 116576 h 122700"/>
                  <a:gd name="connsiteX5" fmla="*/ 0 w 87588"/>
                  <a:gd name="connsiteY5" fmla="*/ 97164 h 122700"/>
                  <a:gd name="connsiteX6" fmla="*/ 1230 w 87588"/>
                  <a:gd name="connsiteY6" fmla="*/ 0 h 1227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87588" h="122700">
                    <a:moveTo>
                      <a:pt x="1230" y="0"/>
                    </a:moveTo>
                    <a:lnTo>
                      <a:pt x="87588" y="9420"/>
                    </a:lnTo>
                    <a:lnTo>
                      <a:pt x="68540" y="90384"/>
                    </a:lnTo>
                    <a:lnTo>
                      <a:pt x="23296" y="122700"/>
                    </a:lnTo>
                    <a:lnTo>
                      <a:pt x="23296" y="116576"/>
                    </a:lnTo>
                    <a:lnTo>
                      <a:pt x="0" y="97164"/>
                    </a:lnTo>
                    <a:lnTo>
                      <a:pt x="1230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  <a:prstDash val="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18" name="フリーフォーム: 図形 517">
                <a:extLst>
                  <a:ext uri="{FF2B5EF4-FFF2-40B4-BE49-F238E27FC236}">
                    <a16:creationId xmlns:a16="http://schemas.microsoft.com/office/drawing/2014/main" id="{FD054ADE-965B-4F2C-921A-B4797A0B24D9}"/>
                  </a:ext>
                </a:extLst>
              </p:cNvPr>
              <p:cNvSpPr/>
              <p:nvPr/>
            </p:nvSpPr>
            <p:spPr>
              <a:xfrm>
                <a:off x="30451254" y="32264112"/>
                <a:ext cx="112090" cy="91812"/>
              </a:xfrm>
              <a:custGeom>
                <a:avLst/>
                <a:gdLst>
                  <a:gd name="connsiteX0" fmla="*/ 65690 w 112090"/>
                  <a:gd name="connsiteY0" fmla="*/ 0 h 91812"/>
                  <a:gd name="connsiteX1" fmla="*/ 112090 w 112090"/>
                  <a:gd name="connsiteY1" fmla="*/ 30400 h 91812"/>
                  <a:gd name="connsiteX2" fmla="*/ 100184 w 112090"/>
                  <a:gd name="connsiteY2" fmla="*/ 54212 h 91812"/>
                  <a:gd name="connsiteX3" fmla="*/ 86084 w 112090"/>
                  <a:gd name="connsiteY3" fmla="*/ 91812 h 91812"/>
                  <a:gd name="connsiteX4" fmla="*/ 4300 w 112090"/>
                  <a:gd name="connsiteY4" fmla="*/ 82892 h 91812"/>
                  <a:gd name="connsiteX5" fmla="*/ 4934 w 112090"/>
                  <a:gd name="connsiteY5" fmla="*/ 32782 h 91812"/>
                  <a:gd name="connsiteX6" fmla="*/ 0 w 112090"/>
                  <a:gd name="connsiteY6" fmla="*/ 32218 h 91812"/>
                  <a:gd name="connsiteX7" fmla="*/ 4934 w 112090"/>
                  <a:gd name="connsiteY7" fmla="*/ 30400 h 91812"/>
                  <a:gd name="connsiteX8" fmla="*/ 4630 w 112090"/>
                  <a:gd name="connsiteY8" fmla="*/ 29400 h 91812"/>
                  <a:gd name="connsiteX9" fmla="*/ 65690 w 112090"/>
                  <a:gd name="connsiteY9" fmla="*/ 0 h 918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12090" h="91812">
                    <a:moveTo>
                      <a:pt x="65690" y="0"/>
                    </a:moveTo>
                    <a:lnTo>
                      <a:pt x="112090" y="30400"/>
                    </a:lnTo>
                    <a:lnTo>
                      <a:pt x="100184" y="54212"/>
                    </a:lnTo>
                    <a:lnTo>
                      <a:pt x="86084" y="91812"/>
                    </a:lnTo>
                    <a:lnTo>
                      <a:pt x="4300" y="82892"/>
                    </a:lnTo>
                    <a:lnTo>
                      <a:pt x="4934" y="32782"/>
                    </a:lnTo>
                    <a:lnTo>
                      <a:pt x="0" y="32218"/>
                    </a:lnTo>
                    <a:lnTo>
                      <a:pt x="4934" y="30400"/>
                    </a:lnTo>
                    <a:lnTo>
                      <a:pt x="4630" y="29400"/>
                    </a:lnTo>
                    <a:lnTo>
                      <a:pt x="65690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  <a:prstDash val="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19" name="フリーフォーム: 図形 518">
                <a:extLst>
                  <a:ext uri="{FF2B5EF4-FFF2-40B4-BE49-F238E27FC236}">
                    <a16:creationId xmlns:a16="http://schemas.microsoft.com/office/drawing/2014/main" id="{4191D1B5-5E16-4BD3-A9C2-D9BCBCFB7750}"/>
                  </a:ext>
                </a:extLst>
              </p:cNvPr>
              <p:cNvSpPr/>
              <p:nvPr/>
            </p:nvSpPr>
            <p:spPr>
              <a:xfrm>
                <a:off x="30523842" y="32352186"/>
                <a:ext cx="100122" cy="118538"/>
              </a:xfrm>
              <a:custGeom>
                <a:avLst/>
                <a:gdLst>
                  <a:gd name="connsiteX0" fmla="*/ 84804 w 100122"/>
                  <a:gd name="connsiteY0" fmla="*/ 0 h 118538"/>
                  <a:gd name="connsiteX1" fmla="*/ 96652 w 100122"/>
                  <a:gd name="connsiteY1" fmla="*/ 25670 h 118538"/>
                  <a:gd name="connsiteX2" fmla="*/ 100122 w 100122"/>
                  <a:gd name="connsiteY2" fmla="*/ 25722 h 118538"/>
                  <a:gd name="connsiteX3" fmla="*/ 99034 w 100122"/>
                  <a:gd name="connsiteY3" fmla="*/ 30434 h 118538"/>
                  <a:gd name="connsiteX4" fmla="*/ 49026 w 100122"/>
                  <a:gd name="connsiteY4" fmla="*/ 118538 h 118538"/>
                  <a:gd name="connsiteX5" fmla="*/ 0 w 100122"/>
                  <a:gd name="connsiteY5" fmla="*/ 81048 h 118538"/>
                  <a:gd name="connsiteX6" fmla="*/ 18070 w 100122"/>
                  <a:gd name="connsiteY6" fmla="*/ 4238 h 118538"/>
                  <a:gd name="connsiteX7" fmla="*/ 13496 w 100122"/>
                  <a:gd name="connsiteY7" fmla="*/ 3738 h 118538"/>
                  <a:gd name="connsiteX8" fmla="*/ 14254 w 100122"/>
                  <a:gd name="connsiteY8" fmla="*/ 1718 h 118538"/>
                  <a:gd name="connsiteX9" fmla="*/ 84804 w 100122"/>
                  <a:gd name="connsiteY9" fmla="*/ 0 h 11853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00122" h="118538">
                    <a:moveTo>
                      <a:pt x="84804" y="0"/>
                    </a:moveTo>
                    <a:lnTo>
                      <a:pt x="96652" y="25670"/>
                    </a:lnTo>
                    <a:lnTo>
                      <a:pt x="100122" y="25722"/>
                    </a:lnTo>
                    <a:lnTo>
                      <a:pt x="99034" y="30434"/>
                    </a:lnTo>
                    <a:lnTo>
                      <a:pt x="49026" y="118538"/>
                    </a:lnTo>
                    <a:lnTo>
                      <a:pt x="0" y="81048"/>
                    </a:lnTo>
                    <a:lnTo>
                      <a:pt x="18070" y="4238"/>
                    </a:lnTo>
                    <a:lnTo>
                      <a:pt x="13496" y="3738"/>
                    </a:lnTo>
                    <a:lnTo>
                      <a:pt x="14254" y="1718"/>
                    </a:lnTo>
                    <a:lnTo>
                      <a:pt x="84804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  <a:prstDash val="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0" name="フリーフォーム: 図形 519">
                <a:extLst>
                  <a:ext uri="{FF2B5EF4-FFF2-40B4-BE49-F238E27FC236}">
                    <a16:creationId xmlns:a16="http://schemas.microsoft.com/office/drawing/2014/main" id="{FACE7CA7-BF35-452E-865F-5C000E593040}"/>
                  </a:ext>
                </a:extLst>
              </p:cNvPr>
              <p:cNvSpPr/>
              <p:nvPr/>
            </p:nvSpPr>
            <p:spPr>
              <a:xfrm>
                <a:off x="30538096" y="32270700"/>
                <a:ext cx="100560" cy="83204"/>
              </a:xfrm>
              <a:custGeom>
                <a:avLst/>
                <a:gdLst>
                  <a:gd name="connsiteX0" fmla="*/ 60968 w 100560"/>
                  <a:gd name="connsiteY0" fmla="*/ 0 h 83204"/>
                  <a:gd name="connsiteX1" fmla="*/ 100542 w 100560"/>
                  <a:gd name="connsiteY1" fmla="*/ 20952 h 83204"/>
                  <a:gd name="connsiteX2" fmla="*/ 100560 w 100560"/>
                  <a:gd name="connsiteY2" fmla="*/ 21556 h 83204"/>
                  <a:gd name="connsiteX3" fmla="*/ 99068 w 100560"/>
                  <a:gd name="connsiteY3" fmla="*/ 21432 h 83204"/>
                  <a:gd name="connsiteX4" fmla="*/ 68110 w 100560"/>
                  <a:gd name="connsiteY4" fmla="*/ 76200 h 83204"/>
                  <a:gd name="connsiteX5" fmla="*/ 70550 w 100560"/>
                  <a:gd name="connsiteY5" fmla="*/ 81486 h 83204"/>
                  <a:gd name="connsiteX6" fmla="*/ 0 w 100560"/>
                  <a:gd name="connsiteY6" fmla="*/ 83204 h 83204"/>
                  <a:gd name="connsiteX7" fmla="*/ 13342 w 100560"/>
                  <a:gd name="connsiteY7" fmla="*/ 47624 h 83204"/>
                  <a:gd name="connsiteX8" fmla="*/ 25248 w 100560"/>
                  <a:gd name="connsiteY8" fmla="*/ 23812 h 83204"/>
                  <a:gd name="connsiteX9" fmla="*/ 60968 w 100560"/>
                  <a:gd name="connsiteY9" fmla="*/ 0 h 832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00560" h="83204">
                    <a:moveTo>
                      <a:pt x="60968" y="0"/>
                    </a:moveTo>
                    <a:lnTo>
                      <a:pt x="100542" y="20952"/>
                    </a:lnTo>
                    <a:lnTo>
                      <a:pt x="100560" y="21556"/>
                    </a:lnTo>
                    <a:lnTo>
                      <a:pt x="99068" y="21432"/>
                    </a:lnTo>
                    <a:lnTo>
                      <a:pt x="68110" y="76200"/>
                    </a:lnTo>
                    <a:lnTo>
                      <a:pt x="70550" y="81486"/>
                    </a:lnTo>
                    <a:lnTo>
                      <a:pt x="0" y="83204"/>
                    </a:lnTo>
                    <a:lnTo>
                      <a:pt x="13342" y="47624"/>
                    </a:lnTo>
                    <a:lnTo>
                      <a:pt x="25248" y="23812"/>
                    </a:lnTo>
                    <a:lnTo>
                      <a:pt x="60968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  <a:prstDash val="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1" name="フリーフォーム: 図形 520">
                <a:extLst>
                  <a:ext uri="{FF2B5EF4-FFF2-40B4-BE49-F238E27FC236}">
                    <a16:creationId xmlns:a16="http://schemas.microsoft.com/office/drawing/2014/main" id="{7AE8916D-CD98-4B2A-86E8-4785BD71D793}"/>
                  </a:ext>
                </a:extLst>
              </p:cNvPr>
              <p:cNvSpPr/>
              <p:nvPr/>
            </p:nvSpPr>
            <p:spPr>
              <a:xfrm>
                <a:off x="30565724" y="32377908"/>
                <a:ext cx="150308" cy="173808"/>
              </a:xfrm>
              <a:custGeom>
                <a:avLst/>
                <a:gdLst>
                  <a:gd name="connsiteX0" fmla="*/ 58240 w 150308"/>
                  <a:gd name="connsiteY0" fmla="*/ 0 h 173808"/>
                  <a:gd name="connsiteX1" fmla="*/ 147118 w 150308"/>
                  <a:gd name="connsiteY1" fmla="*/ 1348 h 173808"/>
                  <a:gd name="connsiteX2" fmla="*/ 147640 w 150308"/>
                  <a:gd name="connsiteY2" fmla="*/ 7092 h 173808"/>
                  <a:gd name="connsiteX3" fmla="*/ 150308 w 150308"/>
                  <a:gd name="connsiteY3" fmla="*/ 8574 h 173808"/>
                  <a:gd name="connsiteX4" fmla="*/ 140496 w 150308"/>
                  <a:gd name="connsiteY4" fmla="*/ 14236 h 173808"/>
                  <a:gd name="connsiteX5" fmla="*/ 97632 w 150308"/>
                  <a:gd name="connsiteY5" fmla="*/ 61860 h 173808"/>
                  <a:gd name="connsiteX6" fmla="*/ 95856 w 150308"/>
                  <a:gd name="connsiteY6" fmla="*/ 173808 h 173808"/>
                  <a:gd name="connsiteX7" fmla="*/ 95252 w 150308"/>
                  <a:gd name="connsiteY7" fmla="*/ 173780 h 173808"/>
                  <a:gd name="connsiteX8" fmla="*/ 88108 w 150308"/>
                  <a:gd name="connsiteY8" fmla="*/ 157112 h 173808"/>
                  <a:gd name="connsiteX9" fmla="*/ 48562 w 150308"/>
                  <a:gd name="connsiteY9" fmla="*/ 171026 h 173808"/>
                  <a:gd name="connsiteX10" fmla="*/ 0 w 150308"/>
                  <a:gd name="connsiteY10" fmla="*/ 128536 h 173808"/>
                  <a:gd name="connsiteX11" fmla="*/ 4306 w 150308"/>
                  <a:gd name="connsiteY11" fmla="*/ 90646 h 173808"/>
                  <a:gd name="connsiteX12" fmla="*/ 7144 w 150308"/>
                  <a:gd name="connsiteY12" fmla="*/ 92816 h 173808"/>
                  <a:gd name="connsiteX13" fmla="*/ 57152 w 150308"/>
                  <a:gd name="connsiteY13" fmla="*/ 4712 h 173808"/>
                  <a:gd name="connsiteX14" fmla="*/ 58240 w 150308"/>
                  <a:gd name="connsiteY14" fmla="*/ 0 h 17380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150308" h="173808">
                    <a:moveTo>
                      <a:pt x="58240" y="0"/>
                    </a:moveTo>
                    <a:lnTo>
                      <a:pt x="147118" y="1348"/>
                    </a:lnTo>
                    <a:lnTo>
                      <a:pt x="147640" y="7092"/>
                    </a:lnTo>
                    <a:lnTo>
                      <a:pt x="150308" y="8574"/>
                    </a:lnTo>
                    <a:lnTo>
                      <a:pt x="140496" y="14236"/>
                    </a:lnTo>
                    <a:lnTo>
                      <a:pt x="97632" y="61860"/>
                    </a:lnTo>
                    <a:lnTo>
                      <a:pt x="95856" y="173808"/>
                    </a:lnTo>
                    <a:lnTo>
                      <a:pt x="95252" y="173780"/>
                    </a:lnTo>
                    <a:lnTo>
                      <a:pt x="88108" y="157112"/>
                    </a:lnTo>
                    <a:lnTo>
                      <a:pt x="48562" y="171026"/>
                    </a:lnTo>
                    <a:lnTo>
                      <a:pt x="0" y="128536"/>
                    </a:lnTo>
                    <a:lnTo>
                      <a:pt x="4306" y="90646"/>
                    </a:lnTo>
                    <a:lnTo>
                      <a:pt x="7144" y="92816"/>
                    </a:lnTo>
                    <a:lnTo>
                      <a:pt x="57152" y="4712"/>
                    </a:lnTo>
                    <a:lnTo>
                      <a:pt x="58240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  <a:prstDash val="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2" name="フリーフォーム: 図形 521">
                <a:extLst>
                  <a:ext uri="{FF2B5EF4-FFF2-40B4-BE49-F238E27FC236}">
                    <a16:creationId xmlns:a16="http://schemas.microsoft.com/office/drawing/2014/main" id="{4C097543-C42C-4293-AF8A-FA3AD94ED8CF}"/>
                  </a:ext>
                </a:extLst>
              </p:cNvPr>
              <p:cNvSpPr/>
              <p:nvPr/>
            </p:nvSpPr>
            <p:spPr>
              <a:xfrm>
                <a:off x="30661580" y="32386482"/>
                <a:ext cx="127984" cy="169968"/>
              </a:xfrm>
              <a:custGeom>
                <a:avLst/>
                <a:gdLst>
                  <a:gd name="connsiteX0" fmla="*/ 54452 w 127984"/>
                  <a:gd name="connsiteY0" fmla="*/ 0 h 169968"/>
                  <a:gd name="connsiteX1" fmla="*/ 94644 w 127984"/>
                  <a:gd name="connsiteY1" fmla="*/ 22330 h 169968"/>
                  <a:gd name="connsiteX2" fmla="*/ 87500 w 127984"/>
                  <a:gd name="connsiteY2" fmla="*/ 79482 h 169968"/>
                  <a:gd name="connsiteX3" fmla="*/ 127984 w 127984"/>
                  <a:gd name="connsiteY3" fmla="*/ 115198 h 169968"/>
                  <a:gd name="connsiteX4" fmla="*/ 99408 w 127984"/>
                  <a:gd name="connsiteY4" fmla="*/ 169968 h 169968"/>
                  <a:gd name="connsiteX5" fmla="*/ 0 w 127984"/>
                  <a:gd name="connsiteY5" fmla="*/ 165234 h 169968"/>
                  <a:gd name="connsiteX6" fmla="*/ 1776 w 127984"/>
                  <a:gd name="connsiteY6" fmla="*/ 53286 h 169968"/>
                  <a:gd name="connsiteX7" fmla="*/ 44640 w 127984"/>
                  <a:gd name="connsiteY7" fmla="*/ 5662 h 169968"/>
                  <a:gd name="connsiteX8" fmla="*/ 54452 w 127984"/>
                  <a:gd name="connsiteY8" fmla="*/ 0 h 1699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27984" h="169968">
                    <a:moveTo>
                      <a:pt x="54452" y="0"/>
                    </a:moveTo>
                    <a:lnTo>
                      <a:pt x="94644" y="22330"/>
                    </a:lnTo>
                    <a:lnTo>
                      <a:pt x="87500" y="79482"/>
                    </a:lnTo>
                    <a:lnTo>
                      <a:pt x="127984" y="115198"/>
                    </a:lnTo>
                    <a:lnTo>
                      <a:pt x="99408" y="169968"/>
                    </a:lnTo>
                    <a:lnTo>
                      <a:pt x="0" y="165234"/>
                    </a:lnTo>
                    <a:lnTo>
                      <a:pt x="1776" y="53286"/>
                    </a:lnTo>
                    <a:lnTo>
                      <a:pt x="44640" y="5662"/>
                    </a:lnTo>
                    <a:lnTo>
                      <a:pt x="54452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  <a:prstDash val="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3" name="フリーフォーム: 図形 522">
                <a:extLst>
                  <a:ext uri="{FF2B5EF4-FFF2-40B4-BE49-F238E27FC236}">
                    <a16:creationId xmlns:a16="http://schemas.microsoft.com/office/drawing/2014/main" id="{3FC02C40-19B0-4AB7-B6D7-0DAEBF463B88}"/>
                  </a:ext>
                </a:extLst>
              </p:cNvPr>
              <p:cNvSpPr/>
              <p:nvPr/>
            </p:nvSpPr>
            <p:spPr>
              <a:xfrm>
                <a:off x="30477620" y="32433234"/>
                <a:ext cx="136666" cy="147030"/>
              </a:xfrm>
              <a:custGeom>
                <a:avLst/>
                <a:gdLst>
                  <a:gd name="connsiteX0" fmla="*/ 46222 w 136666"/>
                  <a:gd name="connsiteY0" fmla="*/ 0 h 147030"/>
                  <a:gd name="connsiteX1" fmla="*/ 92410 w 136666"/>
                  <a:gd name="connsiteY1" fmla="*/ 35320 h 147030"/>
                  <a:gd name="connsiteX2" fmla="*/ 88104 w 136666"/>
                  <a:gd name="connsiteY2" fmla="*/ 73210 h 147030"/>
                  <a:gd name="connsiteX3" fmla="*/ 136666 w 136666"/>
                  <a:gd name="connsiteY3" fmla="*/ 115700 h 147030"/>
                  <a:gd name="connsiteX4" fmla="*/ 47624 w 136666"/>
                  <a:gd name="connsiteY4" fmla="*/ 147030 h 147030"/>
                  <a:gd name="connsiteX5" fmla="*/ 35716 w 136666"/>
                  <a:gd name="connsiteY5" fmla="*/ 127978 h 147030"/>
                  <a:gd name="connsiteX6" fmla="*/ 0 w 136666"/>
                  <a:gd name="connsiteY6" fmla="*/ 117534 h 147030"/>
                  <a:gd name="connsiteX7" fmla="*/ 0 w 136666"/>
                  <a:gd name="connsiteY7" fmla="*/ 36470 h 147030"/>
                  <a:gd name="connsiteX8" fmla="*/ 45244 w 136666"/>
                  <a:gd name="connsiteY8" fmla="*/ 4154 h 147030"/>
                  <a:gd name="connsiteX9" fmla="*/ 46222 w 136666"/>
                  <a:gd name="connsiteY9" fmla="*/ 0 h 1470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6666" h="147030">
                    <a:moveTo>
                      <a:pt x="46222" y="0"/>
                    </a:moveTo>
                    <a:lnTo>
                      <a:pt x="92410" y="35320"/>
                    </a:lnTo>
                    <a:lnTo>
                      <a:pt x="88104" y="73210"/>
                    </a:lnTo>
                    <a:lnTo>
                      <a:pt x="136666" y="115700"/>
                    </a:lnTo>
                    <a:lnTo>
                      <a:pt x="47624" y="147030"/>
                    </a:lnTo>
                    <a:lnTo>
                      <a:pt x="35716" y="127978"/>
                    </a:lnTo>
                    <a:lnTo>
                      <a:pt x="0" y="117534"/>
                    </a:lnTo>
                    <a:lnTo>
                      <a:pt x="0" y="36470"/>
                    </a:lnTo>
                    <a:lnTo>
                      <a:pt x="45244" y="4154"/>
                    </a:lnTo>
                    <a:lnTo>
                      <a:pt x="46222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  <a:prstDash val="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4" name="フリーフォーム: 図形 523">
                <a:extLst>
                  <a:ext uri="{FF2B5EF4-FFF2-40B4-BE49-F238E27FC236}">
                    <a16:creationId xmlns:a16="http://schemas.microsoft.com/office/drawing/2014/main" id="{F2584EC6-76E3-41D2-A573-B5A8CBAEF9D6}"/>
                  </a:ext>
                </a:extLst>
              </p:cNvPr>
              <p:cNvSpPr/>
              <p:nvPr/>
            </p:nvSpPr>
            <p:spPr>
              <a:xfrm>
                <a:off x="30432604" y="32239744"/>
                <a:ext cx="7090" cy="1152"/>
              </a:xfrm>
              <a:custGeom>
                <a:avLst/>
                <a:gdLst>
                  <a:gd name="connsiteX0" fmla="*/ 6916 w 7090"/>
                  <a:gd name="connsiteY0" fmla="*/ 0 h 1152"/>
                  <a:gd name="connsiteX1" fmla="*/ 7090 w 7090"/>
                  <a:gd name="connsiteY1" fmla="*/ 572 h 1152"/>
                  <a:gd name="connsiteX2" fmla="*/ 0 w 7090"/>
                  <a:gd name="connsiteY2" fmla="*/ 1152 h 1152"/>
                  <a:gd name="connsiteX3" fmla="*/ 6916 w 7090"/>
                  <a:gd name="connsiteY3" fmla="*/ 0 h 115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7090" h="1152">
                    <a:moveTo>
                      <a:pt x="6916" y="0"/>
                    </a:moveTo>
                    <a:lnTo>
                      <a:pt x="7090" y="572"/>
                    </a:lnTo>
                    <a:lnTo>
                      <a:pt x="0" y="1152"/>
                    </a:lnTo>
                    <a:lnTo>
                      <a:pt x="6916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  <a:prstDash val="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5" name="フリーフォーム: 図形 524">
                <a:extLst>
                  <a:ext uri="{FF2B5EF4-FFF2-40B4-BE49-F238E27FC236}">
                    <a16:creationId xmlns:a16="http://schemas.microsoft.com/office/drawing/2014/main" id="{E247CC26-C1CF-49B0-A938-4CAA141D4BF9}"/>
                  </a:ext>
                </a:extLst>
              </p:cNvPr>
              <p:cNvSpPr/>
              <p:nvPr/>
            </p:nvSpPr>
            <p:spPr>
              <a:xfrm>
                <a:off x="30431748" y="32240896"/>
                <a:ext cx="856" cy="134"/>
              </a:xfrm>
              <a:custGeom>
                <a:avLst/>
                <a:gdLst>
                  <a:gd name="connsiteX0" fmla="*/ 856 w 856"/>
                  <a:gd name="connsiteY0" fmla="*/ 0 h 134"/>
                  <a:gd name="connsiteX1" fmla="*/ 54 w 856"/>
                  <a:gd name="connsiteY1" fmla="*/ 134 h 134"/>
                  <a:gd name="connsiteX2" fmla="*/ 0 w 856"/>
                  <a:gd name="connsiteY2" fmla="*/ 70 h 134"/>
                  <a:gd name="connsiteX3" fmla="*/ 856 w 856"/>
                  <a:gd name="connsiteY3" fmla="*/ 0 h 1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56" h="134">
                    <a:moveTo>
                      <a:pt x="856" y="0"/>
                    </a:moveTo>
                    <a:lnTo>
                      <a:pt x="54" y="134"/>
                    </a:lnTo>
                    <a:lnTo>
                      <a:pt x="0" y="70"/>
                    </a:lnTo>
                    <a:lnTo>
                      <a:pt x="856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  <a:prstDash val="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498" name="フリーフォーム: 図形 497">
              <a:extLst>
                <a:ext uri="{FF2B5EF4-FFF2-40B4-BE49-F238E27FC236}">
                  <a16:creationId xmlns:a16="http://schemas.microsoft.com/office/drawing/2014/main" id="{A7449D1B-2DEF-467D-8904-422CAF694392}"/>
                </a:ext>
              </a:extLst>
            </p:cNvPr>
            <p:cNvSpPr/>
            <p:nvPr/>
          </p:nvSpPr>
          <p:spPr>
            <a:xfrm>
              <a:off x="27286710" y="30848782"/>
              <a:ext cx="2007426" cy="2888770"/>
            </a:xfrm>
            <a:custGeom>
              <a:avLst/>
              <a:gdLst>
                <a:gd name="connsiteX0" fmla="*/ 1732790 w 2007426"/>
                <a:gd name="connsiteY0" fmla="*/ 2596668 h 2888770"/>
                <a:gd name="connsiteX1" fmla="*/ 1726822 w 2007426"/>
                <a:gd name="connsiteY1" fmla="*/ 2668292 h 2888770"/>
                <a:gd name="connsiteX2" fmla="*/ 1726822 w 2007426"/>
                <a:gd name="connsiteY2" fmla="*/ 2668292 h 2888770"/>
                <a:gd name="connsiteX3" fmla="*/ 828438 w 2007426"/>
                <a:gd name="connsiteY3" fmla="*/ 0 h 2888770"/>
                <a:gd name="connsiteX4" fmla="*/ 859666 w 2007426"/>
                <a:gd name="connsiteY4" fmla="*/ 12218 h 2888770"/>
                <a:gd name="connsiteX5" fmla="*/ 873954 w 2007426"/>
                <a:gd name="connsiteY5" fmla="*/ 88418 h 2888770"/>
                <a:gd name="connsiteX6" fmla="*/ 854902 w 2007426"/>
                <a:gd name="connsiteY6" fmla="*/ 121756 h 2888770"/>
                <a:gd name="connsiteX7" fmla="*/ 897766 w 2007426"/>
                <a:gd name="connsiteY7" fmla="*/ 155094 h 2888770"/>
                <a:gd name="connsiteX8" fmla="*/ 973966 w 2007426"/>
                <a:gd name="connsiteY8" fmla="*/ 150330 h 2888770"/>
                <a:gd name="connsiteX9" fmla="*/ 997778 w 2007426"/>
                <a:gd name="connsiteY9" fmla="*/ 169382 h 2888770"/>
                <a:gd name="connsiteX10" fmla="*/ 1040638 w 2007426"/>
                <a:gd name="connsiteY10" fmla="*/ 155094 h 2888770"/>
                <a:gd name="connsiteX11" fmla="*/ 1212090 w 2007426"/>
                <a:gd name="connsiteY11" fmla="*/ 240818 h 2888770"/>
                <a:gd name="connsiteX12" fmla="*/ 1183514 w 2007426"/>
                <a:gd name="connsiteY12" fmla="*/ 393218 h 2888770"/>
                <a:gd name="connsiteX13" fmla="*/ 1264478 w 2007426"/>
                <a:gd name="connsiteY13" fmla="*/ 417030 h 2888770"/>
                <a:gd name="connsiteX14" fmla="*/ 1369254 w 2007426"/>
                <a:gd name="connsiteY14" fmla="*/ 488468 h 2888770"/>
                <a:gd name="connsiteX15" fmla="*/ 1464502 w 2007426"/>
                <a:gd name="connsiteY15" fmla="*/ 502756 h 2888770"/>
                <a:gd name="connsiteX16" fmla="*/ 1478790 w 2007426"/>
                <a:gd name="connsiteY16" fmla="*/ 436082 h 2888770"/>
                <a:gd name="connsiteX17" fmla="*/ 1421638 w 2007426"/>
                <a:gd name="connsiteY17" fmla="*/ 426556 h 2888770"/>
                <a:gd name="connsiteX18" fmla="*/ 1412114 w 2007426"/>
                <a:gd name="connsiteY18" fmla="*/ 383694 h 2888770"/>
                <a:gd name="connsiteX19" fmla="*/ 1450214 w 2007426"/>
                <a:gd name="connsiteY19" fmla="*/ 374168 h 2888770"/>
                <a:gd name="connsiteX20" fmla="*/ 1435926 w 2007426"/>
                <a:gd name="connsiteY20" fmla="*/ 326542 h 2888770"/>
                <a:gd name="connsiteX21" fmla="*/ 1474026 w 2007426"/>
                <a:gd name="connsiteY21" fmla="*/ 288442 h 2888770"/>
                <a:gd name="connsiteX22" fmla="*/ 1507366 w 2007426"/>
                <a:gd name="connsiteY22" fmla="*/ 321782 h 2888770"/>
                <a:gd name="connsiteX23" fmla="*/ 1540702 w 2007426"/>
                <a:gd name="connsiteY23" fmla="*/ 297968 h 2888770"/>
                <a:gd name="connsiteX24" fmla="*/ 1593090 w 2007426"/>
                <a:gd name="connsiteY24" fmla="*/ 321782 h 2888770"/>
                <a:gd name="connsiteX25" fmla="*/ 1540702 w 2007426"/>
                <a:gd name="connsiteY25" fmla="*/ 455130 h 2888770"/>
                <a:gd name="connsiteX26" fmla="*/ 1655002 w 2007426"/>
                <a:gd name="connsiteY26" fmla="*/ 440842 h 2888770"/>
                <a:gd name="connsiteX27" fmla="*/ 1688338 w 2007426"/>
                <a:gd name="connsiteY27" fmla="*/ 478942 h 2888770"/>
                <a:gd name="connsiteX28" fmla="*/ 1688338 w 2007426"/>
                <a:gd name="connsiteY28" fmla="*/ 512282 h 2888770"/>
                <a:gd name="connsiteX29" fmla="*/ 1788354 w 2007426"/>
                <a:gd name="connsiteY29" fmla="*/ 598006 h 2888770"/>
                <a:gd name="connsiteX30" fmla="*/ 1778826 w 2007426"/>
                <a:gd name="connsiteY30" fmla="*/ 678968 h 2888770"/>
                <a:gd name="connsiteX31" fmla="*/ 1816926 w 2007426"/>
                <a:gd name="connsiteY31" fmla="*/ 702782 h 2888770"/>
                <a:gd name="connsiteX32" fmla="*/ 1816926 w 2007426"/>
                <a:gd name="connsiteY32" fmla="*/ 745642 h 2888770"/>
                <a:gd name="connsiteX33" fmla="*/ 1864554 w 2007426"/>
                <a:gd name="connsiteY33" fmla="*/ 759930 h 2888770"/>
                <a:gd name="connsiteX34" fmla="*/ 2007426 w 2007426"/>
                <a:gd name="connsiteY34" fmla="*/ 921856 h 2888770"/>
                <a:gd name="connsiteX35" fmla="*/ 1922974 w 2007426"/>
                <a:gd name="connsiteY35" fmla="*/ 1025504 h 2888770"/>
                <a:gd name="connsiteX36" fmla="*/ 1921702 w 2007426"/>
                <a:gd name="connsiteY36" fmla="*/ 1021868 h 2888770"/>
                <a:gd name="connsiteX37" fmla="*/ 1864554 w 2007426"/>
                <a:gd name="connsiteY37" fmla="*/ 1021868 h 2888770"/>
                <a:gd name="connsiteX38" fmla="*/ 1859790 w 2007426"/>
                <a:gd name="connsiteY38" fmla="*/ 1121882 h 2888770"/>
                <a:gd name="connsiteX39" fmla="*/ 1826454 w 2007426"/>
                <a:gd name="connsiteY39" fmla="*/ 1155218 h 2888770"/>
                <a:gd name="connsiteX40" fmla="*/ 1850266 w 2007426"/>
                <a:gd name="connsiteY40" fmla="*/ 1231418 h 2888770"/>
                <a:gd name="connsiteX41" fmla="*/ 1812166 w 2007426"/>
                <a:gd name="connsiteY41" fmla="*/ 1250468 h 2888770"/>
                <a:gd name="connsiteX42" fmla="*/ 1755014 w 2007426"/>
                <a:gd name="connsiteY42" fmla="*/ 1283806 h 2888770"/>
                <a:gd name="connsiteX43" fmla="*/ 1745490 w 2007426"/>
                <a:gd name="connsiteY43" fmla="*/ 1326668 h 2888770"/>
                <a:gd name="connsiteX44" fmla="*/ 1783590 w 2007426"/>
                <a:gd name="connsiteY44" fmla="*/ 1388582 h 2888770"/>
                <a:gd name="connsiteX45" fmla="*/ 1755014 w 2007426"/>
                <a:gd name="connsiteY45" fmla="*/ 1417156 h 2888770"/>
                <a:gd name="connsiteX46" fmla="*/ 1721678 w 2007426"/>
                <a:gd name="connsiteY46" fmla="*/ 1583842 h 2888770"/>
                <a:gd name="connsiteX47" fmla="*/ 1674054 w 2007426"/>
                <a:gd name="connsiteY47" fmla="*/ 1674330 h 2888770"/>
                <a:gd name="connsiteX48" fmla="*/ 1793114 w 2007426"/>
                <a:gd name="connsiteY48" fmla="*/ 1688618 h 2888770"/>
                <a:gd name="connsiteX49" fmla="*/ 1793114 w 2007426"/>
                <a:gd name="connsiteY49" fmla="*/ 1736242 h 2888770"/>
                <a:gd name="connsiteX50" fmla="*/ 1712154 w 2007426"/>
                <a:gd name="connsiteY50" fmla="*/ 1826730 h 2888770"/>
                <a:gd name="connsiteX51" fmla="*/ 1707390 w 2007426"/>
                <a:gd name="connsiteY51" fmla="*/ 1898168 h 2888770"/>
                <a:gd name="connsiteX52" fmla="*/ 1778828 w 2007426"/>
                <a:gd name="connsiteY52" fmla="*/ 2017230 h 2888770"/>
                <a:gd name="connsiteX53" fmla="*/ 1764540 w 2007426"/>
                <a:gd name="connsiteY53" fmla="*/ 2060094 h 2888770"/>
                <a:gd name="connsiteX54" fmla="*/ 1783590 w 2007426"/>
                <a:gd name="connsiteY54" fmla="*/ 2074382 h 2888770"/>
                <a:gd name="connsiteX55" fmla="*/ 1783590 w 2007426"/>
                <a:gd name="connsiteY55" fmla="*/ 2260118 h 2888770"/>
                <a:gd name="connsiteX56" fmla="*/ 1726440 w 2007426"/>
                <a:gd name="connsiteY56" fmla="*/ 2355368 h 2888770"/>
                <a:gd name="connsiteX57" fmla="*/ 1783590 w 2007426"/>
                <a:gd name="connsiteY57" fmla="*/ 2417282 h 2888770"/>
                <a:gd name="connsiteX58" fmla="*/ 1708802 w 2007426"/>
                <a:gd name="connsiteY58" fmla="*/ 2482722 h 2888770"/>
                <a:gd name="connsiteX59" fmla="*/ 1732790 w 2007426"/>
                <a:gd name="connsiteY59" fmla="*/ 2596668 h 2888770"/>
                <a:gd name="connsiteX60" fmla="*/ 1707390 w 2007426"/>
                <a:gd name="connsiteY60" fmla="*/ 2476018 h 2888770"/>
                <a:gd name="connsiteX61" fmla="*/ 1427990 w 2007426"/>
                <a:gd name="connsiteY61" fmla="*/ 2514118 h 2888770"/>
                <a:gd name="connsiteX62" fmla="*/ 1364490 w 2007426"/>
                <a:gd name="connsiteY62" fmla="*/ 2583968 h 2888770"/>
                <a:gd name="connsiteX63" fmla="*/ 1243840 w 2007426"/>
                <a:gd name="connsiteY63" fmla="*/ 2679218 h 2888770"/>
                <a:gd name="connsiteX64" fmla="*/ 1231140 w 2007426"/>
                <a:gd name="connsiteY64" fmla="*/ 2609368 h 2888770"/>
                <a:gd name="connsiteX65" fmla="*/ 1193040 w 2007426"/>
                <a:gd name="connsiteY65" fmla="*/ 2571268 h 2888770"/>
                <a:gd name="connsiteX66" fmla="*/ 1110490 w 2007426"/>
                <a:gd name="connsiteY66" fmla="*/ 2609368 h 2888770"/>
                <a:gd name="connsiteX67" fmla="*/ 989840 w 2007426"/>
                <a:gd name="connsiteY67" fmla="*/ 2622068 h 2888770"/>
                <a:gd name="connsiteX68" fmla="*/ 970790 w 2007426"/>
                <a:gd name="connsiteY68" fmla="*/ 2660168 h 2888770"/>
                <a:gd name="connsiteX69" fmla="*/ 767590 w 2007426"/>
                <a:gd name="connsiteY69" fmla="*/ 2685568 h 2888770"/>
                <a:gd name="connsiteX70" fmla="*/ 691390 w 2007426"/>
                <a:gd name="connsiteY70" fmla="*/ 2742718 h 2888770"/>
                <a:gd name="connsiteX71" fmla="*/ 608840 w 2007426"/>
                <a:gd name="connsiteY71" fmla="*/ 2780818 h 2888770"/>
                <a:gd name="connsiteX72" fmla="*/ 424690 w 2007426"/>
                <a:gd name="connsiteY72" fmla="*/ 2774466 h 2888770"/>
                <a:gd name="connsiteX73" fmla="*/ 373890 w 2007426"/>
                <a:gd name="connsiteY73" fmla="*/ 2768118 h 2888770"/>
                <a:gd name="connsiteX74" fmla="*/ 348490 w 2007426"/>
                <a:gd name="connsiteY74" fmla="*/ 2831618 h 2888770"/>
                <a:gd name="connsiteX75" fmla="*/ 259590 w 2007426"/>
                <a:gd name="connsiteY75" fmla="*/ 2888770 h 2888770"/>
                <a:gd name="connsiteX76" fmla="*/ 189740 w 2007426"/>
                <a:gd name="connsiteY76" fmla="*/ 2857018 h 2888770"/>
                <a:gd name="connsiteX77" fmla="*/ 113540 w 2007426"/>
                <a:gd name="connsiteY77" fmla="*/ 2869718 h 2888770"/>
                <a:gd name="connsiteX78" fmla="*/ 11940 w 2007426"/>
                <a:gd name="connsiteY78" fmla="*/ 2825266 h 2888770"/>
                <a:gd name="connsiteX79" fmla="*/ 0 w 2007426"/>
                <a:gd name="connsiteY79" fmla="*/ 2735718 h 2888770"/>
                <a:gd name="connsiteX80" fmla="*/ 83378 w 2007426"/>
                <a:gd name="connsiteY80" fmla="*/ 2712554 h 2888770"/>
                <a:gd name="connsiteX81" fmla="*/ 116714 w 2007426"/>
                <a:gd name="connsiteY81" fmla="*/ 2726842 h 2888770"/>
                <a:gd name="connsiteX82" fmla="*/ 178626 w 2007426"/>
                <a:gd name="connsiteY82" fmla="*/ 2693506 h 2888770"/>
                <a:gd name="connsiteX83" fmla="*/ 392938 w 2007426"/>
                <a:gd name="connsiteY83" fmla="*/ 2622068 h 2888770"/>
                <a:gd name="connsiteX84" fmla="*/ 421514 w 2007426"/>
                <a:gd name="connsiteY84" fmla="*/ 2545868 h 2888770"/>
                <a:gd name="connsiteX85" fmla="*/ 573914 w 2007426"/>
                <a:gd name="connsiteY85" fmla="*/ 2422042 h 2888770"/>
                <a:gd name="connsiteX86" fmla="*/ 688214 w 2007426"/>
                <a:gd name="connsiteY86" fmla="*/ 2298218 h 2888770"/>
                <a:gd name="connsiteX87" fmla="*/ 764414 w 2007426"/>
                <a:gd name="connsiteY87" fmla="*/ 2250594 h 2888770"/>
                <a:gd name="connsiteX88" fmla="*/ 821566 w 2007426"/>
                <a:gd name="connsiteY88" fmla="*/ 2202968 h 2888770"/>
                <a:gd name="connsiteX89" fmla="*/ 826326 w 2007426"/>
                <a:gd name="connsiteY89" fmla="*/ 2064856 h 2888770"/>
                <a:gd name="connsiteX90" fmla="*/ 921578 w 2007426"/>
                <a:gd name="connsiteY90" fmla="*/ 1988656 h 2888770"/>
                <a:gd name="connsiteX91" fmla="*/ 1007302 w 2007426"/>
                <a:gd name="connsiteY91" fmla="*/ 1931506 h 2888770"/>
                <a:gd name="connsiteX92" fmla="*/ 1031114 w 2007426"/>
                <a:gd name="connsiteY92" fmla="*/ 1874356 h 2888770"/>
                <a:gd name="connsiteX93" fmla="*/ 1045402 w 2007426"/>
                <a:gd name="connsiteY93" fmla="*/ 1821968 h 2888770"/>
                <a:gd name="connsiteX94" fmla="*/ 1078738 w 2007426"/>
                <a:gd name="connsiteY94" fmla="*/ 1788630 h 2888770"/>
                <a:gd name="connsiteX95" fmla="*/ 1078738 w 2007426"/>
                <a:gd name="connsiteY95" fmla="*/ 1736242 h 2888770"/>
                <a:gd name="connsiteX96" fmla="*/ 1026354 w 2007426"/>
                <a:gd name="connsiteY96" fmla="*/ 1712430 h 2888770"/>
                <a:gd name="connsiteX97" fmla="*/ 1026354 w 2007426"/>
                <a:gd name="connsiteY97" fmla="*/ 1679094 h 2888770"/>
                <a:gd name="connsiteX98" fmla="*/ 1016826 w 2007426"/>
                <a:gd name="connsiteY98" fmla="*/ 1636230 h 2888770"/>
                <a:gd name="connsiteX99" fmla="*/ 1069214 w 2007426"/>
                <a:gd name="connsiteY99" fmla="*/ 1607656 h 2888770"/>
                <a:gd name="connsiteX100" fmla="*/ 1088266 w 2007426"/>
                <a:gd name="connsiteY100" fmla="*/ 1521930 h 2888770"/>
                <a:gd name="connsiteX101" fmla="*/ 1007302 w 2007426"/>
                <a:gd name="connsiteY101" fmla="*/ 1469542 h 2888770"/>
                <a:gd name="connsiteX102" fmla="*/ 1012066 w 2007426"/>
                <a:gd name="connsiteY102" fmla="*/ 1431442 h 2888770"/>
                <a:gd name="connsiteX103" fmla="*/ 950154 w 2007426"/>
                <a:gd name="connsiteY103" fmla="*/ 1417156 h 2888770"/>
                <a:gd name="connsiteX104" fmla="*/ 978726 w 2007426"/>
                <a:gd name="connsiteY104" fmla="*/ 1379056 h 2888770"/>
                <a:gd name="connsiteX105" fmla="*/ 929322 w 2007426"/>
                <a:gd name="connsiteY105" fmla="*/ 1303648 h 2888770"/>
                <a:gd name="connsiteX106" fmla="*/ 970790 w 2007426"/>
                <a:gd name="connsiteY106" fmla="*/ 1288568 h 2888770"/>
                <a:gd name="connsiteX107" fmla="*/ 1091438 w 2007426"/>
                <a:gd name="connsiteY107" fmla="*/ 1199668 h 2888770"/>
                <a:gd name="connsiteX108" fmla="*/ 1097790 w 2007426"/>
                <a:gd name="connsiteY108" fmla="*/ 1085368 h 2888770"/>
                <a:gd name="connsiteX109" fmla="*/ 1046990 w 2007426"/>
                <a:gd name="connsiteY109" fmla="*/ 1047268 h 2888770"/>
                <a:gd name="connsiteX110" fmla="*/ 1059690 w 2007426"/>
                <a:gd name="connsiteY110" fmla="*/ 996468 h 2888770"/>
                <a:gd name="connsiteX111" fmla="*/ 1002538 w 2007426"/>
                <a:gd name="connsiteY111" fmla="*/ 907568 h 2888770"/>
                <a:gd name="connsiteX112" fmla="*/ 1021590 w 2007426"/>
                <a:gd name="connsiteY112" fmla="*/ 748818 h 2888770"/>
                <a:gd name="connsiteX113" fmla="*/ 1046990 w 2007426"/>
                <a:gd name="connsiteY113" fmla="*/ 621818 h 2888770"/>
                <a:gd name="connsiteX114" fmla="*/ 970790 w 2007426"/>
                <a:gd name="connsiteY114" fmla="*/ 520218 h 2888770"/>
                <a:gd name="connsiteX115" fmla="*/ 1008890 w 2007426"/>
                <a:gd name="connsiteY115" fmla="*/ 501168 h 2888770"/>
                <a:gd name="connsiteX116" fmla="*/ 1110490 w 2007426"/>
                <a:gd name="connsiteY116" fmla="*/ 507518 h 2888770"/>
                <a:gd name="connsiteX117" fmla="*/ 1116838 w 2007426"/>
                <a:gd name="connsiteY117" fmla="*/ 463068 h 2888770"/>
                <a:gd name="connsiteX118" fmla="*/ 1078738 w 2007426"/>
                <a:gd name="connsiteY118" fmla="*/ 444018 h 2888770"/>
                <a:gd name="connsiteX119" fmla="*/ 919990 w 2007426"/>
                <a:gd name="connsiteY119" fmla="*/ 399568 h 2888770"/>
                <a:gd name="connsiteX120" fmla="*/ 875538 w 2007426"/>
                <a:gd name="connsiteY120" fmla="*/ 355118 h 2888770"/>
                <a:gd name="connsiteX121" fmla="*/ 812038 w 2007426"/>
                <a:gd name="connsiteY121" fmla="*/ 367818 h 2888770"/>
                <a:gd name="connsiteX122" fmla="*/ 761238 w 2007426"/>
                <a:gd name="connsiteY122" fmla="*/ 304318 h 2888770"/>
                <a:gd name="connsiteX123" fmla="*/ 799338 w 2007426"/>
                <a:gd name="connsiteY123" fmla="*/ 247168 h 2888770"/>
                <a:gd name="connsiteX124" fmla="*/ 773938 w 2007426"/>
                <a:gd name="connsiteY124" fmla="*/ 107468 h 2888770"/>
                <a:gd name="connsiteX125" fmla="*/ 716790 w 2007426"/>
                <a:gd name="connsiteY125" fmla="*/ 63018 h 2888770"/>
                <a:gd name="connsiteX126" fmla="*/ 761238 w 2007426"/>
                <a:gd name="connsiteY126" fmla="*/ 12218 h 28887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</a:cxnLst>
              <a:rect l="l" t="t" r="r" b="b"/>
              <a:pathLst>
                <a:path w="2007426" h="2888770">
                  <a:moveTo>
                    <a:pt x="1732790" y="2596668"/>
                  </a:moveTo>
                  <a:lnTo>
                    <a:pt x="1726822" y="2668292"/>
                  </a:lnTo>
                  <a:lnTo>
                    <a:pt x="1726822" y="2668292"/>
                  </a:lnTo>
                  <a:close/>
                  <a:moveTo>
                    <a:pt x="828438" y="0"/>
                  </a:moveTo>
                  <a:lnTo>
                    <a:pt x="859666" y="12218"/>
                  </a:lnTo>
                  <a:lnTo>
                    <a:pt x="873954" y="88418"/>
                  </a:lnTo>
                  <a:lnTo>
                    <a:pt x="854902" y="121756"/>
                  </a:lnTo>
                  <a:lnTo>
                    <a:pt x="897766" y="155094"/>
                  </a:lnTo>
                  <a:lnTo>
                    <a:pt x="973966" y="150330"/>
                  </a:lnTo>
                  <a:lnTo>
                    <a:pt x="997778" y="169382"/>
                  </a:lnTo>
                  <a:lnTo>
                    <a:pt x="1040638" y="155094"/>
                  </a:lnTo>
                  <a:lnTo>
                    <a:pt x="1212090" y="240818"/>
                  </a:lnTo>
                  <a:lnTo>
                    <a:pt x="1183514" y="393218"/>
                  </a:lnTo>
                  <a:lnTo>
                    <a:pt x="1264478" y="417030"/>
                  </a:lnTo>
                  <a:lnTo>
                    <a:pt x="1369254" y="488468"/>
                  </a:lnTo>
                  <a:lnTo>
                    <a:pt x="1464502" y="502756"/>
                  </a:lnTo>
                  <a:lnTo>
                    <a:pt x="1478790" y="436082"/>
                  </a:lnTo>
                  <a:lnTo>
                    <a:pt x="1421638" y="426556"/>
                  </a:lnTo>
                  <a:lnTo>
                    <a:pt x="1412114" y="383694"/>
                  </a:lnTo>
                  <a:lnTo>
                    <a:pt x="1450214" y="374168"/>
                  </a:lnTo>
                  <a:lnTo>
                    <a:pt x="1435926" y="326542"/>
                  </a:lnTo>
                  <a:lnTo>
                    <a:pt x="1474026" y="288442"/>
                  </a:lnTo>
                  <a:lnTo>
                    <a:pt x="1507366" y="321782"/>
                  </a:lnTo>
                  <a:lnTo>
                    <a:pt x="1540702" y="297968"/>
                  </a:lnTo>
                  <a:lnTo>
                    <a:pt x="1593090" y="321782"/>
                  </a:lnTo>
                  <a:lnTo>
                    <a:pt x="1540702" y="455130"/>
                  </a:lnTo>
                  <a:lnTo>
                    <a:pt x="1655002" y="440842"/>
                  </a:lnTo>
                  <a:lnTo>
                    <a:pt x="1688338" y="478942"/>
                  </a:lnTo>
                  <a:lnTo>
                    <a:pt x="1688338" y="512282"/>
                  </a:lnTo>
                  <a:lnTo>
                    <a:pt x="1788354" y="598006"/>
                  </a:lnTo>
                  <a:lnTo>
                    <a:pt x="1778826" y="678968"/>
                  </a:lnTo>
                  <a:lnTo>
                    <a:pt x="1816926" y="702782"/>
                  </a:lnTo>
                  <a:lnTo>
                    <a:pt x="1816926" y="745642"/>
                  </a:lnTo>
                  <a:lnTo>
                    <a:pt x="1864554" y="759930"/>
                  </a:lnTo>
                  <a:lnTo>
                    <a:pt x="2007426" y="921856"/>
                  </a:lnTo>
                  <a:lnTo>
                    <a:pt x="1922974" y="1025504"/>
                  </a:lnTo>
                  <a:lnTo>
                    <a:pt x="1921702" y="1021868"/>
                  </a:lnTo>
                  <a:lnTo>
                    <a:pt x="1864554" y="1021868"/>
                  </a:lnTo>
                  <a:lnTo>
                    <a:pt x="1859790" y="1121882"/>
                  </a:lnTo>
                  <a:lnTo>
                    <a:pt x="1826454" y="1155218"/>
                  </a:lnTo>
                  <a:lnTo>
                    <a:pt x="1850266" y="1231418"/>
                  </a:lnTo>
                  <a:lnTo>
                    <a:pt x="1812166" y="1250468"/>
                  </a:lnTo>
                  <a:lnTo>
                    <a:pt x="1755014" y="1283806"/>
                  </a:lnTo>
                  <a:lnTo>
                    <a:pt x="1745490" y="1326668"/>
                  </a:lnTo>
                  <a:lnTo>
                    <a:pt x="1783590" y="1388582"/>
                  </a:lnTo>
                  <a:lnTo>
                    <a:pt x="1755014" y="1417156"/>
                  </a:lnTo>
                  <a:lnTo>
                    <a:pt x="1721678" y="1583842"/>
                  </a:lnTo>
                  <a:lnTo>
                    <a:pt x="1674054" y="1674330"/>
                  </a:lnTo>
                  <a:lnTo>
                    <a:pt x="1793114" y="1688618"/>
                  </a:lnTo>
                  <a:lnTo>
                    <a:pt x="1793114" y="1736242"/>
                  </a:lnTo>
                  <a:lnTo>
                    <a:pt x="1712154" y="1826730"/>
                  </a:lnTo>
                  <a:lnTo>
                    <a:pt x="1707390" y="1898168"/>
                  </a:lnTo>
                  <a:lnTo>
                    <a:pt x="1778828" y="2017230"/>
                  </a:lnTo>
                  <a:lnTo>
                    <a:pt x="1764540" y="2060094"/>
                  </a:lnTo>
                  <a:lnTo>
                    <a:pt x="1783590" y="2074382"/>
                  </a:lnTo>
                  <a:lnTo>
                    <a:pt x="1783590" y="2260118"/>
                  </a:lnTo>
                  <a:lnTo>
                    <a:pt x="1726440" y="2355368"/>
                  </a:lnTo>
                  <a:lnTo>
                    <a:pt x="1783590" y="2417282"/>
                  </a:lnTo>
                  <a:lnTo>
                    <a:pt x="1708802" y="2482722"/>
                  </a:lnTo>
                  <a:lnTo>
                    <a:pt x="1732790" y="2596668"/>
                  </a:lnTo>
                  <a:lnTo>
                    <a:pt x="1707390" y="2476018"/>
                  </a:lnTo>
                  <a:lnTo>
                    <a:pt x="1427990" y="2514118"/>
                  </a:lnTo>
                  <a:lnTo>
                    <a:pt x="1364490" y="2583968"/>
                  </a:lnTo>
                  <a:lnTo>
                    <a:pt x="1243840" y="2679218"/>
                  </a:lnTo>
                  <a:lnTo>
                    <a:pt x="1231140" y="2609368"/>
                  </a:lnTo>
                  <a:lnTo>
                    <a:pt x="1193040" y="2571268"/>
                  </a:lnTo>
                  <a:lnTo>
                    <a:pt x="1110490" y="2609368"/>
                  </a:lnTo>
                  <a:lnTo>
                    <a:pt x="989840" y="2622068"/>
                  </a:lnTo>
                  <a:lnTo>
                    <a:pt x="970790" y="2660168"/>
                  </a:lnTo>
                  <a:lnTo>
                    <a:pt x="767590" y="2685568"/>
                  </a:lnTo>
                  <a:lnTo>
                    <a:pt x="691390" y="2742718"/>
                  </a:lnTo>
                  <a:lnTo>
                    <a:pt x="608840" y="2780818"/>
                  </a:lnTo>
                  <a:lnTo>
                    <a:pt x="424690" y="2774466"/>
                  </a:lnTo>
                  <a:lnTo>
                    <a:pt x="373890" y="2768118"/>
                  </a:lnTo>
                  <a:lnTo>
                    <a:pt x="348490" y="2831618"/>
                  </a:lnTo>
                  <a:lnTo>
                    <a:pt x="259590" y="2888770"/>
                  </a:lnTo>
                  <a:lnTo>
                    <a:pt x="189740" y="2857018"/>
                  </a:lnTo>
                  <a:lnTo>
                    <a:pt x="113540" y="2869718"/>
                  </a:lnTo>
                  <a:lnTo>
                    <a:pt x="11940" y="2825266"/>
                  </a:lnTo>
                  <a:lnTo>
                    <a:pt x="0" y="2735718"/>
                  </a:lnTo>
                  <a:lnTo>
                    <a:pt x="83378" y="2712554"/>
                  </a:lnTo>
                  <a:lnTo>
                    <a:pt x="116714" y="2726842"/>
                  </a:lnTo>
                  <a:lnTo>
                    <a:pt x="178626" y="2693506"/>
                  </a:lnTo>
                  <a:lnTo>
                    <a:pt x="392938" y="2622068"/>
                  </a:lnTo>
                  <a:lnTo>
                    <a:pt x="421514" y="2545868"/>
                  </a:lnTo>
                  <a:lnTo>
                    <a:pt x="573914" y="2422042"/>
                  </a:lnTo>
                  <a:lnTo>
                    <a:pt x="688214" y="2298218"/>
                  </a:lnTo>
                  <a:lnTo>
                    <a:pt x="764414" y="2250594"/>
                  </a:lnTo>
                  <a:lnTo>
                    <a:pt x="821566" y="2202968"/>
                  </a:lnTo>
                  <a:lnTo>
                    <a:pt x="826326" y="2064856"/>
                  </a:lnTo>
                  <a:lnTo>
                    <a:pt x="921578" y="1988656"/>
                  </a:lnTo>
                  <a:lnTo>
                    <a:pt x="1007302" y="1931506"/>
                  </a:lnTo>
                  <a:lnTo>
                    <a:pt x="1031114" y="1874356"/>
                  </a:lnTo>
                  <a:lnTo>
                    <a:pt x="1045402" y="1821968"/>
                  </a:lnTo>
                  <a:lnTo>
                    <a:pt x="1078738" y="1788630"/>
                  </a:lnTo>
                  <a:lnTo>
                    <a:pt x="1078738" y="1736242"/>
                  </a:lnTo>
                  <a:lnTo>
                    <a:pt x="1026354" y="1712430"/>
                  </a:lnTo>
                  <a:lnTo>
                    <a:pt x="1026354" y="1679094"/>
                  </a:lnTo>
                  <a:lnTo>
                    <a:pt x="1016826" y="1636230"/>
                  </a:lnTo>
                  <a:lnTo>
                    <a:pt x="1069214" y="1607656"/>
                  </a:lnTo>
                  <a:lnTo>
                    <a:pt x="1088266" y="1521930"/>
                  </a:lnTo>
                  <a:lnTo>
                    <a:pt x="1007302" y="1469542"/>
                  </a:lnTo>
                  <a:lnTo>
                    <a:pt x="1012066" y="1431442"/>
                  </a:lnTo>
                  <a:lnTo>
                    <a:pt x="950154" y="1417156"/>
                  </a:lnTo>
                  <a:lnTo>
                    <a:pt x="978726" y="1379056"/>
                  </a:lnTo>
                  <a:lnTo>
                    <a:pt x="929322" y="1303648"/>
                  </a:lnTo>
                  <a:lnTo>
                    <a:pt x="970790" y="1288568"/>
                  </a:lnTo>
                  <a:lnTo>
                    <a:pt x="1091438" y="1199668"/>
                  </a:lnTo>
                  <a:lnTo>
                    <a:pt x="1097790" y="1085368"/>
                  </a:lnTo>
                  <a:lnTo>
                    <a:pt x="1046990" y="1047268"/>
                  </a:lnTo>
                  <a:lnTo>
                    <a:pt x="1059690" y="996468"/>
                  </a:lnTo>
                  <a:lnTo>
                    <a:pt x="1002538" y="907568"/>
                  </a:lnTo>
                  <a:lnTo>
                    <a:pt x="1021590" y="748818"/>
                  </a:lnTo>
                  <a:lnTo>
                    <a:pt x="1046990" y="621818"/>
                  </a:lnTo>
                  <a:lnTo>
                    <a:pt x="970790" y="520218"/>
                  </a:lnTo>
                  <a:lnTo>
                    <a:pt x="1008890" y="501168"/>
                  </a:lnTo>
                  <a:lnTo>
                    <a:pt x="1110490" y="507518"/>
                  </a:lnTo>
                  <a:lnTo>
                    <a:pt x="1116838" y="463068"/>
                  </a:lnTo>
                  <a:lnTo>
                    <a:pt x="1078738" y="444018"/>
                  </a:lnTo>
                  <a:lnTo>
                    <a:pt x="919990" y="399568"/>
                  </a:lnTo>
                  <a:lnTo>
                    <a:pt x="875538" y="355118"/>
                  </a:lnTo>
                  <a:lnTo>
                    <a:pt x="812038" y="367818"/>
                  </a:lnTo>
                  <a:lnTo>
                    <a:pt x="761238" y="304318"/>
                  </a:lnTo>
                  <a:lnTo>
                    <a:pt x="799338" y="247168"/>
                  </a:lnTo>
                  <a:lnTo>
                    <a:pt x="773938" y="107468"/>
                  </a:lnTo>
                  <a:lnTo>
                    <a:pt x="716790" y="63018"/>
                  </a:lnTo>
                  <a:lnTo>
                    <a:pt x="761238" y="12218"/>
                  </a:lnTo>
                  <a:close/>
                </a:path>
              </a:pathLst>
            </a:custGeom>
            <a:noFill/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99" name="正方形/長方形 498">
              <a:extLst>
                <a:ext uri="{FF2B5EF4-FFF2-40B4-BE49-F238E27FC236}">
                  <a16:creationId xmlns:a16="http://schemas.microsoft.com/office/drawing/2014/main" id="{068F28C4-BBEC-4497-9DBB-1582A021A30E}"/>
                </a:ext>
              </a:extLst>
            </p:cNvPr>
            <p:cNvSpPr/>
            <p:nvPr/>
          </p:nvSpPr>
          <p:spPr>
            <a:xfrm>
              <a:off x="27930726" y="32367102"/>
              <a:ext cx="896399" cy="36933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prstMaterial="matte">
                <a:contourClr>
                  <a:schemeClr val="accent2">
                    <a:tint val="20000"/>
                  </a:schemeClr>
                </a:contourClr>
              </a:sp3d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algn="ctr"/>
              <a:r>
                <a:rPr lang="ja-JP" altLang="en-US" sz="1800" b="1" spc="50" dirty="0">
                  <a:ln w="11430">
                    <a:noFill/>
                  </a:ln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　阪</a:t>
              </a:r>
            </a:p>
          </p:txBody>
        </p:sp>
      </p:grpSp>
      <p:grpSp>
        <p:nvGrpSpPr>
          <p:cNvPr id="575" name="グループ化 574">
            <a:extLst>
              <a:ext uri="{FF2B5EF4-FFF2-40B4-BE49-F238E27FC236}">
                <a16:creationId xmlns:a16="http://schemas.microsoft.com/office/drawing/2014/main" id="{737D9623-F027-4E08-BEED-E290CC584E8C}"/>
              </a:ext>
            </a:extLst>
          </p:cNvPr>
          <p:cNvGrpSpPr/>
          <p:nvPr/>
        </p:nvGrpSpPr>
        <p:grpSpPr>
          <a:xfrm>
            <a:off x="5395898" y="5945156"/>
            <a:ext cx="2100264" cy="3378198"/>
            <a:chOff x="28651200" y="31870650"/>
            <a:chExt cx="2100264" cy="3378198"/>
          </a:xfrm>
        </p:grpSpPr>
        <p:grpSp>
          <p:nvGrpSpPr>
            <p:cNvPr id="576" name="グループ化 575">
              <a:extLst>
                <a:ext uri="{FF2B5EF4-FFF2-40B4-BE49-F238E27FC236}">
                  <a16:creationId xmlns:a16="http://schemas.microsoft.com/office/drawing/2014/main" id="{1B43277F-53E8-43AE-B557-2690FA976973}"/>
                </a:ext>
              </a:extLst>
            </p:cNvPr>
            <p:cNvGrpSpPr/>
            <p:nvPr/>
          </p:nvGrpSpPr>
          <p:grpSpPr>
            <a:xfrm>
              <a:off x="28651200" y="31870650"/>
              <a:ext cx="2100264" cy="3378198"/>
              <a:chOff x="28651200" y="31870650"/>
              <a:chExt cx="2100264" cy="3378198"/>
            </a:xfrm>
          </p:grpSpPr>
          <p:sp>
            <p:nvSpPr>
              <p:cNvPr id="579" name="フリーフォーム: 図形 578">
                <a:extLst>
                  <a:ext uri="{FF2B5EF4-FFF2-40B4-BE49-F238E27FC236}">
                    <a16:creationId xmlns:a16="http://schemas.microsoft.com/office/drawing/2014/main" id="{79BBE6F3-629E-4B54-A413-A25CA0E26BBD}"/>
                  </a:ext>
                </a:extLst>
              </p:cNvPr>
              <p:cNvSpPr/>
              <p:nvPr/>
            </p:nvSpPr>
            <p:spPr>
              <a:xfrm>
                <a:off x="29184600" y="31975424"/>
                <a:ext cx="971550" cy="723900"/>
              </a:xfrm>
              <a:custGeom>
                <a:avLst/>
                <a:gdLst>
                  <a:gd name="connsiteX0" fmla="*/ 595312 w 971550"/>
                  <a:gd name="connsiteY0" fmla="*/ 0 h 723900"/>
                  <a:gd name="connsiteX1" fmla="*/ 642938 w 971550"/>
                  <a:gd name="connsiteY1" fmla="*/ 33340 h 723900"/>
                  <a:gd name="connsiteX2" fmla="*/ 733424 w 971550"/>
                  <a:gd name="connsiteY2" fmla="*/ 23814 h 723900"/>
                  <a:gd name="connsiteX3" fmla="*/ 790576 w 971550"/>
                  <a:gd name="connsiteY3" fmla="*/ 38100 h 723900"/>
                  <a:gd name="connsiteX4" fmla="*/ 814388 w 971550"/>
                  <a:gd name="connsiteY4" fmla="*/ 119064 h 723900"/>
                  <a:gd name="connsiteX5" fmla="*/ 885824 w 971550"/>
                  <a:gd name="connsiteY5" fmla="*/ 123826 h 723900"/>
                  <a:gd name="connsiteX6" fmla="*/ 914400 w 971550"/>
                  <a:gd name="connsiteY6" fmla="*/ 138114 h 723900"/>
                  <a:gd name="connsiteX7" fmla="*/ 952458 w 971550"/>
                  <a:gd name="connsiteY7" fmla="*/ 134308 h 723900"/>
                  <a:gd name="connsiteX8" fmla="*/ 971550 w 971550"/>
                  <a:gd name="connsiteY8" fmla="*/ 209552 h 723900"/>
                  <a:gd name="connsiteX9" fmla="*/ 838200 w 971550"/>
                  <a:gd name="connsiteY9" fmla="*/ 234952 h 723900"/>
                  <a:gd name="connsiteX10" fmla="*/ 787400 w 971550"/>
                  <a:gd name="connsiteY10" fmla="*/ 196852 h 723900"/>
                  <a:gd name="connsiteX11" fmla="*/ 762000 w 971550"/>
                  <a:gd name="connsiteY11" fmla="*/ 241300 h 723900"/>
                  <a:gd name="connsiteX12" fmla="*/ 720724 w 971550"/>
                  <a:gd name="connsiteY12" fmla="*/ 269876 h 723900"/>
                  <a:gd name="connsiteX13" fmla="*/ 749300 w 971550"/>
                  <a:gd name="connsiteY13" fmla="*/ 307976 h 723900"/>
                  <a:gd name="connsiteX14" fmla="*/ 752476 w 971550"/>
                  <a:gd name="connsiteY14" fmla="*/ 349252 h 723900"/>
                  <a:gd name="connsiteX15" fmla="*/ 825500 w 971550"/>
                  <a:gd name="connsiteY15" fmla="*/ 314326 h 723900"/>
                  <a:gd name="connsiteX16" fmla="*/ 835024 w 971550"/>
                  <a:gd name="connsiteY16" fmla="*/ 425452 h 723900"/>
                  <a:gd name="connsiteX17" fmla="*/ 828676 w 971550"/>
                  <a:gd name="connsiteY17" fmla="*/ 460376 h 723900"/>
                  <a:gd name="connsiteX18" fmla="*/ 844550 w 971550"/>
                  <a:gd name="connsiteY18" fmla="*/ 498476 h 723900"/>
                  <a:gd name="connsiteX19" fmla="*/ 793750 w 971550"/>
                  <a:gd name="connsiteY19" fmla="*/ 555626 h 723900"/>
                  <a:gd name="connsiteX20" fmla="*/ 787400 w 971550"/>
                  <a:gd name="connsiteY20" fmla="*/ 698500 h 723900"/>
                  <a:gd name="connsiteX21" fmla="*/ 717550 w 971550"/>
                  <a:gd name="connsiteY21" fmla="*/ 723900 h 723900"/>
                  <a:gd name="connsiteX22" fmla="*/ 685800 w 971550"/>
                  <a:gd name="connsiteY22" fmla="*/ 720726 h 723900"/>
                  <a:gd name="connsiteX23" fmla="*/ 685800 w 971550"/>
                  <a:gd name="connsiteY23" fmla="*/ 660400 h 723900"/>
                  <a:gd name="connsiteX24" fmla="*/ 631824 w 971550"/>
                  <a:gd name="connsiteY24" fmla="*/ 581026 h 723900"/>
                  <a:gd name="connsiteX25" fmla="*/ 666750 w 971550"/>
                  <a:gd name="connsiteY25" fmla="*/ 552452 h 723900"/>
                  <a:gd name="connsiteX26" fmla="*/ 666750 w 971550"/>
                  <a:gd name="connsiteY26" fmla="*/ 511176 h 723900"/>
                  <a:gd name="connsiteX27" fmla="*/ 704850 w 971550"/>
                  <a:gd name="connsiteY27" fmla="*/ 476252 h 723900"/>
                  <a:gd name="connsiteX28" fmla="*/ 685800 w 971550"/>
                  <a:gd name="connsiteY28" fmla="*/ 400052 h 723900"/>
                  <a:gd name="connsiteX29" fmla="*/ 641350 w 971550"/>
                  <a:gd name="connsiteY29" fmla="*/ 400052 h 723900"/>
                  <a:gd name="connsiteX30" fmla="*/ 635000 w 971550"/>
                  <a:gd name="connsiteY30" fmla="*/ 444500 h 723900"/>
                  <a:gd name="connsiteX31" fmla="*/ 527050 w 971550"/>
                  <a:gd name="connsiteY31" fmla="*/ 457200 h 723900"/>
                  <a:gd name="connsiteX32" fmla="*/ 523876 w 971550"/>
                  <a:gd name="connsiteY32" fmla="*/ 511176 h 723900"/>
                  <a:gd name="connsiteX33" fmla="*/ 492124 w 971550"/>
                  <a:gd name="connsiteY33" fmla="*/ 511176 h 723900"/>
                  <a:gd name="connsiteX34" fmla="*/ 428624 w 971550"/>
                  <a:gd name="connsiteY34" fmla="*/ 485776 h 723900"/>
                  <a:gd name="connsiteX35" fmla="*/ 374650 w 971550"/>
                  <a:gd name="connsiteY35" fmla="*/ 419100 h 723900"/>
                  <a:gd name="connsiteX36" fmla="*/ 304800 w 971550"/>
                  <a:gd name="connsiteY36" fmla="*/ 422276 h 723900"/>
                  <a:gd name="connsiteX37" fmla="*/ 228600 w 971550"/>
                  <a:gd name="connsiteY37" fmla="*/ 317500 h 723900"/>
                  <a:gd name="connsiteX38" fmla="*/ 88900 w 971550"/>
                  <a:gd name="connsiteY38" fmla="*/ 330200 h 723900"/>
                  <a:gd name="connsiteX39" fmla="*/ 15876 w 971550"/>
                  <a:gd name="connsiteY39" fmla="*/ 279400 h 723900"/>
                  <a:gd name="connsiteX40" fmla="*/ 0 w 971550"/>
                  <a:gd name="connsiteY40" fmla="*/ 180976 h 723900"/>
                  <a:gd name="connsiteX41" fmla="*/ 53976 w 971550"/>
                  <a:gd name="connsiteY41" fmla="*/ 114300 h 723900"/>
                  <a:gd name="connsiteX42" fmla="*/ 128450 w 971550"/>
                  <a:gd name="connsiteY42" fmla="*/ 72594 h 723900"/>
                  <a:gd name="connsiteX43" fmla="*/ 276224 w 971550"/>
                  <a:gd name="connsiteY43" fmla="*/ 109540 h 723900"/>
                  <a:gd name="connsiteX44" fmla="*/ 357188 w 971550"/>
                  <a:gd name="connsiteY44" fmla="*/ 152400 h 723900"/>
                  <a:gd name="connsiteX45" fmla="*/ 523876 w 971550"/>
                  <a:gd name="connsiteY45" fmla="*/ 138114 h 723900"/>
                  <a:gd name="connsiteX46" fmla="*/ 595312 w 971550"/>
                  <a:gd name="connsiteY46" fmla="*/ 0 h 7239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</a:cxnLst>
                <a:rect l="l" t="t" r="r" b="b"/>
                <a:pathLst>
                  <a:path w="971550" h="723900">
                    <a:moveTo>
                      <a:pt x="595312" y="0"/>
                    </a:moveTo>
                    <a:lnTo>
                      <a:pt x="642938" y="33340"/>
                    </a:lnTo>
                    <a:lnTo>
                      <a:pt x="733424" y="23814"/>
                    </a:lnTo>
                    <a:lnTo>
                      <a:pt x="790576" y="38100"/>
                    </a:lnTo>
                    <a:lnTo>
                      <a:pt x="814388" y="119064"/>
                    </a:lnTo>
                    <a:lnTo>
                      <a:pt x="885824" y="123826"/>
                    </a:lnTo>
                    <a:lnTo>
                      <a:pt x="914400" y="138114"/>
                    </a:lnTo>
                    <a:lnTo>
                      <a:pt x="952458" y="134308"/>
                    </a:lnTo>
                    <a:lnTo>
                      <a:pt x="971550" y="209552"/>
                    </a:lnTo>
                    <a:lnTo>
                      <a:pt x="838200" y="234952"/>
                    </a:lnTo>
                    <a:lnTo>
                      <a:pt x="787400" y="196852"/>
                    </a:lnTo>
                    <a:lnTo>
                      <a:pt x="762000" y="241300"/>
                    </a:lnTo>
                    <a:lnTo>
                      <a:pt x="720724" y="269876"/>
                    </a:lnTo>
                    <a:lnTo>
                      <a:pt x="749300" y="307976"/>
                    </a:lnTo>
                    <a:lnTo>
                      <a:pt x="752476" y="349252"/>
                    </a:lnTo>
                    <a:lnTo>
                      <a:pt x="825500" y="314326"/>
                    </a:lnTo>
                    <a:lnTo>
                      <a:pt x="835024" y="425452"/>
                    </a:lnTo>
                    <a:lnTo>
                      <a:pt x="828676" y="460376"/>
                    </a:lnTo>
                    <a:lnTo>
                      <a:pt x="844550" y="498476"/>
                    </a:lnTo>
                    <a:lnTo>
                      <a:pt x="793750" y="555626"/>
                    </a:lnTo>
                    <a:lnTo>
                      <a:pt x="787400" y="698500"/>
                    </a:lnTo>
                    <a:lnTo>
                      <a:pt x="717550" y="723900"/>
                    </a:lnTo>
                    <a:lnTo>
                      <a:pt x="685800" y="720726"/>
                    </a:lnTo>
                    <a:lnTo>
                      <a:pt x="685800" y="660400"/>
                    </a:lnTo>
                    <a:lnTo>
                      <a:pt x="631824" y="581026"/>
                    </a:lnTo>
                    <a:lnTo>
                      <a:pt x="666750" y="552452"/>
                    </a:lnTo>
                    <a:lnTo>
                      <a:pt x="666750" y="511176"/>
                    </a:lnTo>
                    <a:lnTo>
                      <a:pt x="704850" y="476252"/>
                    </a:lnTo>
                    <a:lnTo>
                      <a:pt x="685800" y="400052"/>
                    </a:lnTo>
                    <a:lnTo>
                      <a:pt x="641350" y="400052"/>
                    </a:lnTo>
                    <a:lnTo>
                      <a:pt x="635000" y="444500"/>
                    </a:lnTo>
                    <a:lnTo>
                      <a:pt x="527050" y="457200"/>
                    </a:lnTo>
                    <a:lnTo>
                      <a:pt x="523876" y="511176"/>
                    </a:lnTo>
                    <a:lnTo>
                      <a:pt x="492124" y="511176"/>
                    </a:lnTo>
                    <a:lnTo>
                      <a:pt x="428624" y="485776"/>
                    </a:lnTo>
                    <a:lnTo>
                      <a:pt x="374650" y="419100"/>
                    </a:lnTo>
                    <a:lnTo>
                      <a:pt x="304800" y="422276"/>
                    </a:lnTo>
                    <a:lnTo>
                      <a:pt x="228600" y="317500"/>
                    </a:lnTo>
                    <a:lnTo>
                      <a:pt x="88900" y="330200"/>
                    </a:lnTo>
                    <a:lnTo>
                      <a:pt x="15876" y="279400"/>
                    </a:lnTo>
                    <a:lnTo>
                      <a:pt x="0" y="180976"/>
                    </a:lnTo>
                    <a:lnTo>
                      <a:pt x="53976" y="114300"/>
                    </a:lnTo>
                    <a:lnTo>
                      <a:pt x="128450" y="72594"/>
                    </a:lnTo>
                    <a:lnTo>
                      <a:pt x="276224" y="109540"/>
                    </a:lnTo>
                    <a:lnTo>
                      <a:pt x="357188" y="152400"/>
                    </a:lnTo>
                    <a:lnTo>
                      <a:pt x="523876" y="138114"/>
                    </a:lnTo>
                    <a:lnTo>
                      <a:pt x="595312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80" name="フリーフォーム: 図形 579">
                <a:extLst>
                  <a:ext uri="{FF2B5EF4-FFF2-40B4-BE49-F238E27FC236}">
                    <a16:creationId xmlns:a16="http://schemas.microsoft.com/office/drawing/2014/main" id="{9CF2A05D-EF69-4B12-879B-12A6CB28B83B}"/>
                  </a:ext>
                </a:extLst>
              </p:cNvPr>
              <p:cNvSpPr/>
              <p:nvPr/>
            </p:nvSpPr>
            <p:spPr>
              <a:xfrm>
                <a:off x="28979902" y="32286348"/>
                <a:ext cx="226922" cy="203428"/>
              </a:xfrm>
              <a:custGeom>
                <a:avLst/>
                <a:gdLst>
                  <a:gd name="connsiteX0" fmla="*/ 57740 w 226922"/>
                  <a:gd name="connsiteY0" fmla="*/ 0 h 203428"/>
                  <a:gd name="connsiteX1" fmla="*/ 147548 w 226922"/>
                  <a:gd name="connsiteY1" fmla="*/ 57376 h 203428"/>
                  <a:gd name="connsiteX2" fmla="*/ 226922 w 226922"/>
                  <a:gd name="connsiteY2" fmla="*/ 73252 h 203428"/>
                  <a:gd name="connsiteX3" fmla="*/ 195174 w 226922"/>
                  <a:gd name="connsiteY3" fmla="*/ 133576 h 203428"/>
                  <a:gd name="connsiteX4" fmla="*/ 191998 w 226922"/>
                  <a:gd name="connsiteY4" fmla="*/ 203428 h 203428"/>
                  <a:gd name="connsiteX5" fmla="*/ 64998 w 226922"/>
                  <a:gd name="connsiteY5" fmla="*/ 193902 h 203428"/>
                  <a:gd name="connsiteX6" fmla="*/ 0 w 226922"/>
                  <a:gd name="connsiteY6" fmla="*/ 200402 h 203428"/>
                  <a:gd name="connsiteX7" fmla="*/ 28486 w 226922"/>
                  <a:gd name="connsiteY7" fmla="*/ 146276 h 203428"/>
                  <a:gd name="connsiteX8" fmla="*/ 57740 w 226922"/>
                  <a:gd name="connsiteY8" fmla="*/ 0 h 2034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6922" h="203428">
                    <a:moveTo>
                      <a:pt x="57740" y="0"/>
                    </a:moveTo>
                    <a:lnTo>
                      <a:pt x="147548" y="57376"/>
                    </a:lnTo>
                    <a:lnTo>
                      <a:pt x="226922" y="73252"/>
                    </a:lnTo>
                    <a:lnTo>
                      <a:pt x="195174" y="133576"/>
                    </a:lnTo>
                    <a:lnTo>
                      <a:pt x="191998" y="203428"/>
                    </a:lnTo>
                    <a:lnTo>
                      <a:pt x="64998" y="193902"/>
                    </a:lnTo>
                    <a:lnTo>
                      <a:pt x="0" y="200402"/>
                    </a:lnTo>
                    <a:lnTo>
                      <a:pt x="28486" y="146276"/>
                    </a:lnTo>
                    <a:lnTo>
                      <a:pt x="57740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81" name="フリーフォーム: 図形 580">
                <a:extLst>
                  <a:ext uri="{FF2B5EF4-FFF2-40B4-BE49-F238E27FC236}">
                    <a16:creationId xmlns:a16="http://schemas.microsoft.com/office/drawing/2014/main" id="{5626DAB0-8BF2-4084-8163-E2425E31E9C0}"/>
                  </a:ext>
                </a:extLst>
              </p:cNvPr>
              <p:cNvSpPr/>
              <p:nvPr/>
            </p:nvSpPr>
            <p:spPr>
              <a:xfrm>
                <a:off x="29007346" y="32759650"/>
                <a:ext cx="278854" cy="276226"/>
              </a:xfrm>
              <a:custGeom>
                <a:avLst/>
                <a:gdLst>
                  <a:gd name="connsiteX0" fmla="*/ 91530 w 278854"/>
                  <a:gd name="connsiteY0" fmla="*/ 0 h 276226"/>
                  <a:gd name="connsiteX1" fmla="*/ 177254 w 278854"/>
                  <a:gd name="connsiteY1" fmla="*/ 82550 h 276226"/>
                  <a:gd name="connsiteX2" fmla="*/ 278854 w 278854"/>
                  <a:gd name="connsiteY2" fmla="*/ 228600 h 276226"/>
                  <a:gd name="connsiteX3" fmla="*/ 272504 w 278854"/>
                  <a:gd name="connsiteY3" fmla="*/ 247650 h 276226"/>
                  <a:gd name="connsiteX4" fmla="*/ 209004 w 278854"/>
                  <a:gd name="connsiteY4" fmla="*/ 263526 h 276226"/>
                  <a:gd name="connsiteX5" fmla="*/ 170904 w 278854"/>
                  <a:gd name="connsiteY5" fmla="*/ 276226 h 276226"/>
                  <a:gd name="connsiteX6" fmla="*/ 62954 w 278854"/>
                  <a:gd name="connsiteY6" fmla="*/ 268376 h 276226"/>
                  <a:gd name="connsiteX7" fmla="*/ 62954 w 278854"/>
                  <a:gd name="connsiteY7" fmla="*/ 163514 h 276226"/>
                  <a:gd name="connsiteX8" fmla="*/ 43904 w 278854"/>
                  <a:gd name="connsiteY8" fmla="*/ 149226 h 276226"/>
                  <a:gd name="connsiteX9" fmla="*/ 58192 w 278854"/>
                  <a:gd name="connsiteY9" fmla="*/ 106362 h 276226"/>
                  <a:gd name="connsiteX10" fmla="*/ 0 w 278854"/>
                  <a:gd name="connsiteY10" fmla="*/ 9378 h 276226"/>
                  <a:gd name="connsiteX11" fmla="*/ 5804 w 278854"/>
                  <a:gd name="connsiteY11" fmla="*/ 6350 h 276226"/>
                  <a:gd name="connsiteX12" fmla="*/ 91530 w 278854"/>
                  <a:gd name="connsiteY12" fmla="*/ 0 h 2762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278854" h="276226">
                    <a:moveTo>
                      <a:pt x="91530" y="0"/>
                    </a:moveTo>
                    <a:lnTo>
                      <a:pt x="177254" y="82550"/>
                    </a:lnTo>
                    <a:lnTo>
                      <a:pt x="278854" y="228600"/>
                    </a:lnTo>
                    <a:lnTo>
                      <a:pt x="272504" y="247650"/>
                    </a:lnTo>
                    <a:lnTo>
                      <a:pt x="209004" y="263526"/>
                    </a:lnTo>
                    <a:lnTo>
                      <a:pt x="170904" y="276226"/>
                    </a:lnTo>
                    <a:lnTo>
                      <a:pt x="62954" y="268376"/>
                    </a:lnTo>
                    <a:lnTo>
                      <a:pt x="62954" y="163514"/>
                    </a:lnTo>
                    <a:lnTo>
                      <a:pt x="43904" y="149226"/>
                    </a:lnTo>
                    <a:lnTo>
                      <a:pt x="58192" y="106362"/>
                    </a:lnTo>
                    <a:lnTo>
                      <a:pt x="0" y="9378"/>
                    </a:lnTo>
                    <a:lnTo>
                      <a:pt x="5804" y="6350"/>
                    </a:lnTo>
                    <a:lnTo>
                      <a:pt x="91530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82" name="フリーフォーム: 図形 581">
                <a:extLst>
                  <a:ext uri="{FF2B5EF4-FFF2-40B4-BE49-F238E27FC236}">
                    <a16:creationId xmlns:a16="http://schemas.microsoft.com/office/drawing/2014/main" id="{3F2E9AA0-C160-4BC2-B02E-FB593B3DBADA}"/>
                  </a:ext>
                </a:extLst>
              </p:cNvPr>
              <p:cNvSpPr/>
              <p:nvPr/>
            </p:nvSpPr>
            <p:spPr>
              <a:xfrm>
                <a:off x="30299024" y="32794576"/>
                <a:ext cx="452440" cy="372368"/>
              </a:xfrm>
              <a:custGeom>
                <a:avLst/>
                <a:gdLst>
                  <a:gd name="connsiteX0" fmla="*/ 385764 w 452440"/>
                  <a:gd name="connsiteY0" fmla="*/ 0 h 372368"/>
                  <a:gd name="connsiteX1" fmla="*/ 414340 w 452440"/>
                  <a:gd name="connsiteY1" fmla="*/ 28574 h 372368"/>
                  <a:gd name="connsiteX2" fmla="*/ 414340 w 452440"/>
                  <a:gd name="connsiteY2" fmla="*/ 66674 h 372368"/>
                  <a:gd name="connsiteX3" fmla="*/ 409576 w 452440"/>
                  <a:gd name="connsiteY3" fmla="*/ 114300 h 372368"/>
                  <a:gd name="connsiteX4" fmla="*/ 452440 w 452440"/>
                  <a:gd name="connsiteY4" fmla="*/ 128588 h 372368"/>
                  <a:gd name="connsiteX5" fmla="*/ 390526 w 452440"/>
                  <a:gd name="connsiteY5" fmla="*/ 219074 h 372368"/>
                  <a:gd name="connsiteX6" fmla="*/ 371476 w 452440"/>
                  <a:gd name="connsiteY6" fmla="*/ 295274 h 372368"/>
                  <a:gd name="connsiteX7" fmla="*/ 128588 w 452440"/>
                  <a:gd name="connsiteY7" fmla="*/ 328612 h 372368"/>
                  <a:gd name="connsiteX8" fmla="*/ 41078 w 452440"/>
                  <a:gd name="connsiteY8" fmla="*/ 372368 h 372368"/>
                  <a:gd name="connsiteX9" fmla="*/ 0 w 452440"/>
                  <a:gd name="connsiteY9" fmla="*/ 228600 h 372368"/>
                  <a:gd name="connsiteX10" fmla="*/ 76200 w 452440"/>
                  <a:gd name="connsiteY10" fmla="*/ 193674 h 372368"/>
                  <a:gd name="connsiteX11" fmla="*/ 95252 w 452440"/>
                  <a:gd name="connsiteY11" fmla="*/ 136524 h 372368"/>
                  <a:gd name="connsiteX12" fmla="*/ 136526 w 452440"/>
                  <a:gd name="connsiteY12" fmla="*/ 120648 h 372368"/>
                  <a:gd name="connsiteX13" fmla="*/ 200026 w 452440"/>
                  <a:gd name="connsiteY13" fmla="*/ 123824 h 372368"/>
                  <a:gd name="connsiteX14" fmla="*/ 269334 w 452440"/>
                  <a:gd name="connsiteY14" fmla="*/ 41914 h 372368"/>
                  <a:gd name="connsiteX15" fmla="*/ 385764 w 452440"/>
                  <a:gd name="connsiteY15" fmla="*/ 0 h 3723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452440" h="372368">
                    <a:moveTo>
                      <a:pt x="385764" y="0"/>
                    </a:moveTo>
                    <a:lnTo>
                      <a:pt x="414340" y="28574"/>
                    </a:lnTo>
                    <a:lnTo>
                      <a:pt x="414340" y="66674"/>
                    </a:lnTo>
                    <a:lnTo>
                      <a:pt x="409576" y="114300"/>
                    </a:lnTo>
                    <a:lnTo>
                      <a:pt x="452440" y="128588"/>
                    </a:lnTo>
                    <a:lnTo>
                      <a:pt x="390526" y="219074"/>
                    </a:lnTo>
                    <a:lnTo>
                      <a:pt x="371476" y="295274"/>
                    </a:lnTo>
                    <a:lnTo>
                      <a:pt x="128588" y="328612"/>
                    </a:lnTo>
                    <a:lnTo>
                      <a:pt x="41078" y="372368"/>
                    </a:lnTo>
                    <a:lnTo>
                      <a:pt x="0" y="228600"/>
                    </a:lnTo>
                    <a:lnTo>
                      <a:pt x="76200" y="193674"/>
                    </a:lnTo>
                    <a:lnTo>
                      <a:pt x="95252" y="136524"/>
                    </a:lnTo>
                    <a:lnTo>
                      <a:pt x="136526" y="120648"/>
                    </a:lnTo>
                    <a:lnTo>
                      <a:pt x="200026" y="123824"/>
                    </a:lnTo>
                    <a:lnTo>
                      <a:pt x="269334" y="41914"/>
                    </a:lnTo>
                    <a:lnTo>
                      <a:pt x="385764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83" name="フリーフォーム: 図形 582">
                <a:extLst>
                  <a:ext uri="{FF2B5EF4-FFF2-40B4-BE49-F238E27FC236}">
                    <a16:creationId xmlns:a16="http://schemas.microsoft.com/office/drawing/2014/main" id="{F30C1AF0-D743-4056-917C-2AD316D6C7EF}"/>
                  </a:ext>
                </a:extLst>
              </p:cNvPr>
              <p:cNvSpPr/>
              <p:nvPr/>
            </p:nvSpPr>
            <p:spPr>
              <a:xfrm>
                <a:off x="28995512" y="33268950"/>
                <a:ext cx="782812" cy="1144874"/>
              </a:xfrm>
              <a:custGeom>
                <a:avLst/>
                <a:gdLst>
                  <a:gd name="connsiteX0" fmla="*/ 71490 w 782812"/>
                  <a:gd name="connsiteY0" fmla="*/ 0 h 1144874"/>
                  <a:gd name="connsiteX1" fmla="*/ 103364 w 782812"/>
                  <a:gd name="connsiteY1" fmla="*/ 8226 h 1144874"/>
                  <a:gd name="connsiteX2" fmla="*/ 170038 w 782812"/>
                  <a:gd name="connsiteY2" fmla="*/ 5050 h 1144874"/>
                  <a:gd name="connsiteX3" fmla="*/ 176388 w 782812"/>
                  <a:gd name="connsiteY3" fmla="*/ 36800 h 1144874"/>
                  <a:gd name="connsiteX4" fmla="*/ 277988 w 782812"/>
                  <a:gd name="connsiteY4" fmla="*/ 39974 h 1144874"/>
                  <a:gd name="connsiteX5" fmla="*/ 290688 w 782812"/>
                  <a:gd name="connsiteY5" fmla="*/ 65374 h 1144874"/>
                  <a:gd name="connsiteX6" fmla="*/ 319264 w 782812"/>
                  <a:gd name="connsiteY6" fmla="*/ 100300 h 1144874"/>
                  <a:gd name="connsiteX7" fmla="*/ 325612 w 782812"/>
                  <a:gd name="connsiteY7" fmla="*/ 233650 h 1144874"/>
                  <a:gd name="connsiteX8" fmla="*/ 360538 w 782812"/>
                  <a:gd name="connsiteY8" fmla="*/ 281274 h 1144874"/>
                  <a:gd name="connsiteX9" fmla="*/ 360538 w 782812"/>
                  <a:gd name="connsiteY9" fmla="*/ 414626 h 1144874"/>
                  <a:gd name="connsiteX10" fmla="*/ 389112 w 782812"/>
                  <a:gd name="connsiteY10" fmla="*/ 433674 h 1144874"/>
                  <a:gd name="connsiteX11" fmla="*/ 478012 w 782812"/>
                  <a:gd name="connsiteY11" fmla="*/ 427326 h 1144874"/>
                  <a:gd name="connsiteX12" fmla="*/ 573264 w 782812"/>
                  <a:gd name="connsiteY12" fmla="*/ 471774 h 1144874"/>
                  <a:gd name="connsiteX13" fmla="*/ 573264 w 782812"/>
                  <a:gd name="connsiteY13" fmla="*/ 519402 h 1144874"/>
                  <a:gd name="connsiteX14" fmla="*/ 506588 w 782812"/>
                  <a:gd name="connsiteY14" fmla="*/ 547974 h 1144874"/>
                  <a:gd name="connsiteX15" fmla="*/ 443088 w 782812"/>
                  <a:gd name="connsiteY15" fmla="*/ 621002 h 1144874"/>
                  <a:gd name="connsiteX16" fmla="*/ 389112 w 782812"/>
                  <a:gd name="connsiteY16" fmla="*/ 592426 h 1144874"/>
                  <a:gd name="connsiteX17" fmla="*/ 309738 w 782812"/>
                  <a:gd name="connsiteY17" fmla="*/ 611474 h 1144874"/>
                  <a:gd name="connsiteX18" fmla="*/ 284338 w 782812"/>
                  <a:gd name="connsiteY18" fmla="*/ 662274 h 1144874"/>
                  <a:gd name="connsiteX19" fmla="*/ 284338 w 782812"/>
                  <a:gd name="connsiteY19" fmla="*/ 751174 h 1144874"/>
                  <a:gd name="connsiteX20" fmla="*/ 389112 w 782812"/>
                  <a:gd name="connsiteY20" fmla="*/ 827374 h 1144874"/>
                  <a:gd name="connsiteX21" fmla="*/ 462138 w 782812"/>
                  <a:gd name="connsiteY21" fmla="*/ 801974 h 1144874"/>
                  <a:gd name="connsiteX22" fmla="*/ 535164 w 782812"/>
                  <a:gd name="connsiteY22" fmla="*/ 805150 h 1144874"/>
                  <a:gd name="connsiteX23" fmla="*/ 557388 w 782812"/>
                  <a:gd name="connsiteY23" fmla="*/ 773402 h 1144874"/>
                  <a:gd name="connsiteX24" fmla="*/ 601838 w 782812"/>
                  <a:gd name="connsiteY24" fmla="*/ 786098 h 1144874"/>
                  <a:gd name="connsiteX25" fmla="*/ 627238 w 782812"/>
                  <a:gd name="connsiteY25" fmla="*/ 827374 h 1144874"/>
                  <a:gd name="connsiteX26" fmla="*/ 646288 w 782812"/>
                  <a:gd name="connsiteY26" fmla="*/ 830550 h 1144874"/>
                  <a:gd name="connsiteX27" fmla="*/ 681212 w 782812"/>
                  <a:gd name="connsiteY27" fmla="*/ 792450 h 1144874"/>
                  <a:gd name="connsiteX28" fmla="*/ 741538 w 782812"/>
                  <a:gd name="connsiteY28" fmla="*/ 846426 h 1144874"/>
                  <a:gd name="connsiteX29" fmla="*/ 766938 w 782812"/>
                  <a:gd name="connsiteY29" fmla="*/ 919450 h 1144874"/>
                  <a:gd name="connsiteX30" fmla="*/ 782812 w 782812"/>
                  <a:gd name="connsiteY30" fmla="*/ 995650 h 1144874"/>
                  <a:gd name="connsiteX31" fmla="*/ 719312 w 782812"/>
                  <a:gd name="connsiteY31" fmla="*/ 951202 h 1144874"/>
                  <a:gd name="connsiteX32" fmla="*/ 630412 w 782812"/>
                  <a:gd name="connsiteY32" fmla="*/ 932150 h 1144874"/>
                  <a:gd name="connsiteX33" fmla="*/ 595488 w 782812"/>
                  <a:gd name="connsiteY33" fmla="*/ 963898 h 1144874"/>
                  <a:gd name="connsiteX34" fmla="*/ 443088 w 782812"/>
                  <a:gd name="connsiteY34" fmla="*/ 979774 h 1144874"/>
                  <a:gd name="connsiteX35" fmla="*/ 366888 w 782812"/>
                  <a:gd name="connsiteY35" fmla="*/ 928974 h 1144874"/>
                  <a:gd name="connsiteX36" fmla="*/ 309738 w 782812"/>
                  <a:gd name="connsiteY36" fmla="*/ 919450 h 1144874"/>
                  <a:gd name="connsiteX37" fmla="*/ 293864 w 782812"/>
                  <a:gd name="connsiteY37" fmla="*/ 935326 h 1144874"/>
                  <a:gd name="connsiteX38" fmla="*/ 293864 w 782812"/>
                  <a:gd name="connsiteY38" fmla="*/ 967074 h 1144874"/>
                  <a:gd name="connsiteX39" fmla="*/ 220838 w 782812"/>
                  <a:gd name="connsiteY39" fmla="*/ 1046450 h 1144874"/>
                  <a:gd name="connsiteX40" fmla="*/ 208138 w 782812"/>
                  <a:gd name="connsiteY40" fmla="*/ 1081374 h 1144874"/>
                  <a:gd name="connsiteX41" fmla="*/ 154164 w 782812"/>
                  <a:gd name="connsiteY41" fmla="*/ 1144874 h 1144874"/>
                  <a:gd name="connsiteX42" fmla="*/ 58912 w 782812"/>
                  <a:gd name="connsiteY42" fmla="*/ 1144874 h 1144874"/>
                  <a:gd name="connsiteX43" fmla="*/ 154164 w 782812"/>
                  <a:gd name="connsiteY43" fmla="*/ 995650 h 1144874"/>
                  <a:gd name="connsiteX44" fmla="*/ 195438 w 782812"/>
                  <a:gd name="connsiteY44" fmla="*/ 973426 h 1144874"/>
                  <a:gd name="connsiteX45" fmla="*/ 211312 w 782812"/>
                  <a:gd name="connsiteY45" fmla="*/ 906750 h 1144874"/>
                  <a:gd name="connsiteX46" fmla="*/ 154164 w 782812"/>
                  <a:gd name="connsiteY46" fmla="*/ 843250 h 1144874"/>
                  <a:gd name="connsiteX47" fmla="*/ 122412 w 782812"/>
                  <a:gd name="connsiteY47" fmla="*/ 786098 h 1144874"/>
                  <a:gd name="connsiteX48" fmla="*/ 136586 w 782812"/>
                  <a:gd name="connsiteY48" fmla="*/ 695742 h 1144874"/>
                  <a:gd name="connsiteX49" fmla="*/ 138288 w 782812"/>
                  <a:gd name="connsiteY49" fmla="*/ 697202 h 1144874"/>
                  <a:gd name="connsiteX50" fmla="*/ 208138 w 782812"/>
                  <a:gd name="connsiteY50" fmla="*/ 646402 h 1144874"/>
                  <a:gd name="connsiteX51" fmla="*/ 208138 w 782812"/>
                  <a:gd name="connsiteY51" fmla="*/ 513050 h 1144874"/>
                  <a:gd name="connsiteX52" fmla="*/ 150988 w 782812"/>
                  <a:gd name="connsiteY52" fmla="*/ 455898 h 1144874"/>
                  <a:gd name="connsiteX53" fmla="*/ 87488 w 782812"/>
                  <a:gd name="connsiteY53" fmla="*/ 494002 h 1144874"/>
                  <a:gd name="connsiteX54" fmla="*/ 55738 w 782812"/>
                  <a:gd name="connsiteY54" fmla="*/ 449550 h 1144874"/>
                  <a:gd name="connsiteX55" fmla="*/ 17638 w 782812"/>
                  <a:gd name="connsiteY55" fmla="*/ 252700 h 1144874"/>
                  <a:gd name="connsiteX56" fmla="*/ 23988 w 782812"/>
                  <a:gd name="connsiteY56" fmla="*/ 176500 h 1144874"/>
                  <a:gd name="connsiteX57" fmla="*/ 0 w 782812"/>
                  <a:gd name="connsiteY57" fmla="*/ 62554 h 1144874"/>
                  <a:gd name="connsiteX58" fmla="*/ 71490 w 782812"/>
                  <a:gd name="connsiteY58" fmla="*/ 0 h 11448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</a:cxnLst>
                <a:rect l="l" t="t" r="r" b="b"/>
                <a:pathLst>
                  <a:path w="782812" h="1144874">
                    <a:moveTo>
                      <a:pt x="71490" y="0"/>
                    </a:moveTo>
                    <a:lnTo>
                      <a:pt x="103364" y="8226"/>
                    </a:lnTo>
                    <a:lnTo>
                      <a:pt x="170038" y="5050"/>
                    </a:lnTo>
                    <a:lnTo>
                      <a:pt x="176388" y="36800"/>
                    </a:lnTo>
                    <a:lnTo>
                      <a:pt x="277988" y="39974"/>
                    </a:lnTo>
                    <a:lnTo>
                      <a:pt x="290688" y="65374"/>
                    </a:lnTo>
                    <a:lnTo>
                      <a:pt x="319264" y="100300"/>
                    </a:lnTo>
                    <a:lnTo>
                      <a:pt x="325612" y="233650"/>
                    </a:lnTo>
                    <a:lnTo>
                      <a:pt x="360538" y="281274"/>
                    </a:lnTo>
                    <a:lnTo>
                      <a:pt x="360538" y="414626"/>
                    </a:lnTo>
                    <a:lnTo>
                      <a:pt x="389112" y="433674"/>
                    </a:lnTo>
                    <a:lnTo>
                      <a:pt x="478012" y="427326"/>
                    </a:lnTo>
                    <a:lnTo>
                      <a:pt x="573264" y="471774"/>
                    </a:lnTo>
                    <a:lnTo>
                      <a:pt x="573264" y="519402"/>
                    </a:lnTo>
                    <a:lnTo>
                      <a:pt x="506588" y="547974"/>
                    </a:lnTo>
                    <a:lnTo>
                      <a:pt x="443088" y="621002"/>
                    </a:lnTo>
                    <a:lnTo>
                      <a:pt x="389112" y="592426"/>
                    </a:lnTo>
                    <a:lnTo>
                      <a:pt x="309738" y="611474"/>
                    </a:lnTo>
                    <a:lnTo>
                      <a:pt x="284338" y="662274"/>
                    </a:lnTo>
                    <a:lnTo>
                      <a:pt x="284338" y="751174"/>
                    </a:lnTo>
                    <a:lnTo>
                      <a:pt x="389112" y="827374"/>
                    </a:lnTo>
                    <a:lnTo>
                      <a:pt x="462138" y="801974"/>
                    </a:lnTo>
                    <a:lnTo>
                      <a:pt x="535164" y="805150"/>
                    </a:lnTo>
                    <a:lnTo>
                      <a:pt x="557388" y="773402"/>
                    </a:lnTo>
                    <a:lnTo>
                      <a:pt x="601838" y="786098"/>
                    </a:lnTo>
                    <a:lnTo>
                      <a:pt x="627238" y="827374"/>
                    </a:lnTo>
                    <a:lnTo>
                      <a:pt x="646288" y="830550"/>
                    </a:lnTo>
                    <a:lnTo>
                      <a:pt x="681212" y="792450"/>
                    </a:lnTo>
                    <a:lnTo>
                      <a:pt x="741538" y="846426"/>
                    </a:lnTo>
                    <a:lnTo>
                      <a:pt x="766938" y="919450"/>
                    </a:lnTo>
                    <a:lnTo>
                      <a:pt x="782812" y="995650"/>
                    </a:lnTo>
                    <a:lnTo>
                      <a:pt x="719312" y="951202"/>
                    </a:lnTo>
                    <a:lnTo>
                      <a:pt x="630412" y="932150"/>
                    </a:lnTo>
                    <a:lnTo>
                      <a:pt x="595488" y="963898"/>
                    </a:lnTo>
                    <a:lnTo>
                      <a:pt x="443088" y="979774"/>
                    </a:lnTo>
                    <a:lnTo>
                      <a:pt x="366888" y="928974"/>
                    </a:lnTo>
                    <a:lnTo>
                      <a:pt x="309738" y="919450"/>
                    </a:lnTo>
                    <a:lnTo>
                      <a:pt x="293864" y="935326"/>
                    </a:lnTo>
                    <a:lnTo>
                      <a:pt x="293864" y="967074"/>
                    </a:lnTo>
                    <a:lnTo>
                      <a:pt x="220838" y="1046450"/>
                    </a:lnTo>
                    <a:lnTo>
                      <a:pt x="208138" y="1081374"/>
                    </a:lnTo>
                    <a:lnTo>
                      <a:pt x="154164" y="1144874"/>
                    </a:lnTo>
                    <a:lnTo>
                      <a:pt x="58912" y="1144874"/>
                    </a:lnTo>
                    <a:lnTo>
                      <a:pt x="154164" y="995650"/>
                    </a:lnTo>
                    <a:lnTo>
                      <a:pt x="195438" y="973426"/>
                    </a:lnTo>
                    <a:lnTo>
                      <a:pt x="211312" y="906750"/>
                    </a:lnTo>
                    <a:lnTo>
                      <a:pt x="154164" y="843250"/>
                    </a:lnTo>
                    <a:lnTo>
                      <a:pt x="122412" y="786098"/>
                    </a:lnTo>
                    <a:lnTo>
                      <a:pt x="136586" y="695742"/>
                    </a:lnTo>
                    <a:lnTo>
                      <a:pt x="138288" y="697202"/>
                    </a:lnTo>
                    <a:lnTo>
                      <a:pt x="208138" y="646402"/>
                    </a:lnTo>
                    <a:lnTo>
                      <a:pt x="208138" y="513050"/>
                    </a:lnTo>
                    <a:lnTo>
                      <a:pt x="150988" y="455898"/>
                    </a:lnTo>
                    <a:lnTo>
                      <a:pt x="87488" y="494002"/>
                    </a:lnTo>
                    <a:lnTo>
                      <a:pt x="55738" y="449550"/>
                    </a:lnTo>
                    <a:lnTo>
                      <a:pt x="17638" y="252700"/>
                    </a:lnTo>
                    <a:lnTo>
                      <a:pt x="23988" y="176500"/>
                    </a:lnTo>
                    <a:lnTo>
                      <a:pt x="0" y="62554"/>
                    </a:lnTo>
                    <a:lnTo>
                      <a:pt x="71490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84" name="フリーフォーム: 図形 583">
                <a:extLst>
                  <a:ext uri="{FF2B5EF4-FFF2-40B4-BE49-F238E27FC236}">
                    <a16:creationId xmlns:a16="http://schemas.microsoft.com/office/drawing/2014/main" id="{A86616D6-59CC-43F1-99B1-965E842C34D5}"/>
                  </a:ext>
                </a:extLst>
              </p:cNvPr>
              <p:cNvSpPr/>
              <p:nvPr/>
            </p:nvSpPr>
            <p:spPr>
              <a:xfrm>
                <a:off x="29686250" y="33350200"/>
                <a:ext cx="760414" cy="685800"/>
              </a:xfrm>
              <a:custGeom>
                <a:avLst/>
                <a:gdLst>
                  <a:gd name="connsiteX0" fmla="*/ 276226 w 760414"/>
                  <a:gd name="connsiteY0" fmla="*/ 0 h 685800"/>
                  <a:gd name="connsiteX1" fmla="*/ 330200 w 760414"/>
                  <a:gd name="connsiteY1" fmla="*/ 114300 h 685800"/>
                  <a:gd name="connsiteX2" fmla="*/ 361950 w 760414"/>
                  <a:gd name="connsiteY2" fmla="*/ 114300 h 685800"/>
                  <a:gd name="connsiteX3" fmla="*/ 422274 w 760414"/>
                  <a:gd name="connsiteY3" fmla="*/ 88900 h 685800"/>
                  <a:gd name="connsiteX4" fmla="*/ 508000 w 760414"/>
                  <a:gd name="connsiteY4" fmla="*/ 136524 h 685800"/>
                  <a:gd name="connsiteX5" fmla="*/ 558800 w 760414"/>
                  <a:gd name="connsiteY5" fmla="*/ 107950 h 685800"/>
                  <a:gd name="connsiteX6" fmla="*/ 571500 w 760414"/>
                  <a:gd name="connsiteY6" fmla="*/ 57150 h 685800"/>
                  <a:gd name="connsiteX7" fmla="*/ 629898 w 760414"/>
                  <a:gd name="connsiteY7" fmla="*/ 57150 h 685800"/>
                  <a:gd name="connsiteX8" fmla="*/ 674688 w 760414"/>
                  <a:gd name="connsiteY8" fmla="*/ 182564 h 685800"/>
                  <a:gd name="connsiteX9" fmla="*/ 736600 w 760414"/>
                  <a:gd name="connsiteY9" fmla="*/ 201612 h 685800"/>
                  <a:gd name="connsiteX10" fmla="*/ 736600 w 760414"/>
                  <a:gd name="connsiteY10" fmla="*/ 249240 h 685800"/>
                  <a:gd name="connsiteX11" fmla="*/ 636588 w 760414"/>
                  <a:gd name="connsiteY11" fmla="*/ 287336 h 685800"/>
                  <a:gd name="connsiteX12" fmla="*/ 760414 w 760414"/>
                  <a:gd name="connsiteY12" fmla="*/ 477840 h 685800"/>
                  <a:gd name="connsiteX13" fmla="*/ 708026 w 760414"/>
                  <a:gd name="connsiteY13" fmla="*/ 568324 h 685800"/>
                  <a:gd name="connsiteX14" fmla="*/ 722314 w 760414"/>
                  <a:gd name="connsiteY14" fmla="*/ 615952 h 685800"/>
                  <a:gd name="connsiteX15" fmla="*/ 652668 w 760414"/>
                  <a:gd name="connsiteY15" fmla="*/ 685600 h 685800"/>
                  <a:gd name="connsiteX16" fmla="*/ 647700 w 760414"/>
                  <a:gd name="connsiteY16" fmla="*/ 685800 h 685800"/>
                  <a:gd name="connsiteX17" fmla="*/ 444500 w 760414"/>
                  <a:gd name="connsiteY17" fmla="*/ 603248 h 685800"/>
                  <a:gd name="connsiteX18" fmla="*/ 441326 w 760414"/>
                  <a:gd name="connsiteY18" fmla="*/ 552448 h 685800"/>
                  <a:gd name="connsiteX19" fmla="*/ 393700 w 760414"/>
                  <a:gd name="connsiteY19" fmla="*/ 542924 h 685800"/>
                  <a:gd name="connsiteX20" fmla="*/ 234950 w 760414"/>
                  <a:gd name="connsiteY20" fmla="*/ 577848 h 685800"/>
                  <a:gd name="connsiteX21" fmla="*/ 282574 w 760414"/>
                  <a:gd name="connsiteY21" fmla="*/ 454024 h 685800"/>
                  <a:gd name="connsiteX22" fmla="*/ 190500 w 760414"/>
                  <a:gd name="connsiteY22" fmla="*/ 358776 h 685800"/>
                  <a:gd name="connsiteX23" fmla="*/ 133350 w 760414"/>
                  <a:gd name="connsiteY23" fmla="*/ 352424 h 685800"/>
                  <a:gd name="connsiteX24" fmla="*/ 104774 w 760414"/>
                  <a:gd name="connsiteY24" fmla="*/ 336552 h 685800"/>
                  <a:gd name="connsiteX25" fmla="*/ 82550 w 760414"/>
                  <a:gd name="connsiteY25" fmla="*/ 193676 h 685800"/>
                  <a:gd name="connsiteX26" fmla="*/ 0 w 760414"/>
                  <a:gd name="connsiteY26" fmla="*/ 149224 h 685800"/>
                  <a:gd name="connsiteX27" fmla="*/ 104774 w 760414"/>
                  <a:gd name="connsiteY27" fmla="*/ 44450 h 685800"/>
                  <a:gd name="connsiteX28" fmla="*/ 190500 w 760414"/>
                  <a:gd name="connsiteY28" fmla="*/ 25400 h 685800"/>
                  <a:gd name="connsiteX29" fmla="*/ 276226 w 760414"/>
                  <a:gd name="connsiteY29" fmla="*/ 0 h 685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</a:cxnLst>
                <a:rect l="l" t="t" r="r" b="b"/>
                <a:pathLst>
                  <a:path w="760414" h="685800">
                    <a:moveTo>
                      <a:pt x="276226" y="0"/>
                    </a:moveTo>
                    <a:lnTo>
                      <a:pt x="330200" y="114300"/>
                    </a:lnTo>
                    <a:lnTo>
                      <a:pt x="361950" y="114300"/>
                    </a:lnTo>
                    <a:lnTo>
                      <a:pt x="422274" y="88900"/>
                    </a:lnTo>
                    <a:lnTo>
                      <a:pt x="508000" y="136524"/>
                    </a:lnTo>
                    <a:lnTo>
                      <a:pt x="558800" y="107950"/>
                    </a:lnTo>
                    <a:lnTo>
                      <a:pt x="571500" y="57150"/>
                    </a:lnTo>
                    <a:lnTo>
                      <a:pt x="629898" y="57150"/>
                    </a:lnTo>
                    <a:lnTo>
                      <a:pt x="674688" y="182564"/>
                    </a:lnTo>
                    <a:lnTo>
                      <a:pt x="736600" y="201612"/>
                    </a:lnTo>
                    <a:lnTo>
                      <a:pt x="736600" y="249240"/>
                    </a:lnTo>
                    <a:lnTo>
                      <a:pt x="636588" y="287336"/>
                    </a:lnTo>
                    <a:lnTo>
                      <a:pt x="760414" y="477840"/>
                    </a:lnTo>
                    <a:lnTo>
                      <a:pt x="708026" y="568324"/>
                    </a:lnTo>
                    <a:lnTo>
                      <a:pt x="722314" y="615952"/>
                    </a:lnTo>
                    <a:lnTo>
                      <a:pt x="652668" y="685600"/>
                    </a:lnTo>
                    <a:lnTo>
                      <a:pt x="647700" y="685800"/>
                    </a:lnTo>
                    <a:lnTo>
                      <a:pt x="444500" y="603248"/>
                    </a:lnTo>
                    <a:lnTo>
                      <a:pt x="441326" y="552448"/>
                    </a:lnTo>
                    <a:lnTo>
                      <a:pt x="393700" y="542924"/>
                    </a:lnTo>
                    <a:lnTo>
                      <a:pt x="234950" y="577848"/>
                    </a:lnTo>
                    <a:lnTo>
                      <a:pt x="282574" y="454024"/>
                    </a:lnTo>
                    <a:lnTo>
                      <a:pt x="190500" y="358776"/>
                    </a:lnTo>
                    <a:lnTo>
                      <a:pt x="133350" y="352424"/>
                    </a:lnTo>
                    <a:lnTo>
                      <a:pt x="104774" y="336552"/>
                    </a:lnTo>
                    <a:lnTo>
                      <a:pt x="82550" y="193676"/>
                    </a:lnTo>
                    <a:lnTo>
                      <a:pt x="0" y="149224"/>
                    </a:lnTo>
                    <a:lnTo>
                      <a:pt x="104774" y="44450"/>
                    </a:lnTo>
                    <a:lnTo>
                      <a:pt x="190500" y="25400"/>
                    </a:lnTo>
                    <a:lnTo>
                      <a:pt x="276226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85" name="フリーフォーム: 図形 584">
                <a:extLst>
                  <a:ext uri="{FF2B5EF4-FFF2-40B4-BE49-F238E27FC236}">
                    <a16:creationId xmlns:a16="http://schemas.microsoft.com/office/drawing/2014/main" id="{A1F44964-20E7-4286-BD44-8F05E44493CB}"/>
                  </a:ext>
                </a:extLst>
              </p:cNvPr>
              <p:cNvSpPr/>
              <p:nvPr/>
            </p:nvSpPr>
            <p:spPr>
              <a:xfrm>
                <a:off x="29702124" y="32397700"/>
                <a:ext cx="683028" cy="749300"/>
              </a:xfrm>
              <a:custGeom>
                <a:avLst/>
                <a:gdLst>
                  <a:gd name="connsiteX0" fmla="*/ 403226 w 683028"/>
                  <a:gd name="connsiteY0" fmla="*/ 0 h 749300"/>
                  <a:gd name="connsiteX1" fmla="*/ 517140 w 683028"/>
                  <a:gd name="connsiteY1" fmla="*/ 80688 h 749300"/>
                  <a:gd name="connsiteX2" fmla="*/ 501652 w 683028"/>
                  <a:gd name="connsiteY2" fmla="*/ 115888 h 749300"/>
                  <a:gd name="connsiteX3" fmla="*/ 525464 w 683028"/>
                  <a:gd name="connsiteY3" fmla="*/ 225424 h 749300"/>
                  <a:gd name="connsiteX4" fmla="*/ 554040 w 683028"/>
                  <a:gd name="connsiteY4" fmla="*/ 268288 h 749300"/>
                  <a:gd name="connsiteX5" fmla="*/ 673100 w 683028"/>
                  <a:gd name="connsiteY5" fmla="*/ 282576 h 749300"/>
                  <a:gd name="connsiteX6" fmla="*/ 683028 w 683028"/>
                  <a:gd name="connsiteY6" fmla="*/ 309874 h 749300"/>
                  <a:gd name="connsiteX7" fmla="*/ 663576 w 683028"/>
                  <a:gd name="connsiteY7" fmla="*/ 336550 h 749300"/>
                  <a:gd name="connsiteX8" fmla="*/ 650876 w 683028"/>
                  <a:gd name="connsiteY8" fmla="*/ 393700 h 749300"/>
                  <a:gd name="connsiteX9" fmla="*/ 622300 w 683028"/>
                  <a:gd name="connsiteY9" fmla="*/ 415924 h 749300"/>
                  <a:gd name="connsiteX10" fmla="*/ 625476 w 683028"/>
                  <a:gd name="connsiteY10" fmla="*/ 469900 h 749300"/>
                  <a:gd name="connsiteX11" fmla="*/ 498476 w 683028"/>
                  <a:gd name="connsiteY11" fmla="*/ 625476 h 749300"/>
                  <a:gd name="connsiteX12" fmla="*/ 250826 w 683028"/>
                  <a:gd name="connsiteY12" fmla="*/ 742950 h 749300"/>
                  <a:gd name="connsiteX13" fmla="*/ 165100 w 683028"/>
                  <a:gd name="connsiteY13" fmla="*/ 749300 h 749300"/>
                  <a:gd name="connsiteX14" fmla="*/ 98426 w 683028"/>
                  <a:gd name="connsiteY14" fmla="*/ 704850 h 749300"/>
                  <a:gd name="connsiteX15" fmla="*/ 31752 w 683028"/>
                  <a:gd name="connsiteY15" fmla="*/ 708024 h 749300"/>
                  <a:gd name="connsiteX16" fmla="*/ 0 w 683028"/>
                  <a:gd name="connsiteY16" fmla="*/ 669924 h 749300"/>
                  <a:gd name="connsiteX17" fmla="*/ 12700 w 683028"/>
                  <a:gd name="connsiteY17" fmla="*/ 622300 h 749300"/>
                  <a:gd name="connsiteX18" fmla="*/ 3176 w 683028"/>
                  <a:gd name="connsiteY18" fmla="*/ 584200 h 749300"/>
                  <a:gd name="connsiteX19" fmla="*/ 79376 w 683028"/>
                  <a:gd name="connsiteY19" fmla="*/ 523876 h 749300"/>
                  <a:gd name="connsiteX20" fmla="*/ 79376 w 683028"/>
                  <a:gd name="connsiteY20" fmla="*/ 450850 h 749300"/>
                  <a:gd name="connsiteX21" fmla="*/ 152400 w 683028"/>
                  <a:gd name="connsiteY21" fmla="*/ 400050 h 749300"/>
                  <a:gd name="connsiteX22" fmla="*/ 169792 w 683028"/>
                  <a:gd name="connsiteY22" fmla="*/ 298602 h 749300"/>
                  <a:gd name="connsiteX23" fmla="*/ 200026 w 683028"/>
                  <a:gd name="connsiteY23" fmla="*/ 301624 h 749300"/>
                  <a:gd name="connsiteX24" fmla="*/ 269876 w 683028"/>
                  <a:gd name="connsiteY24" fmla="*/ 276224 h 749300"/>
                  <a:gd name="connsiteX25" fmla="*/ 276226 w 683028"/>
                  <a:gd name="connsiteY25" fmla="*/ 133350 h 749300"/>
                  <a:gd name="connsiteX26" fmla="*/ 327026 w 683028"/>
                  <a:gd name="connsiteY26" fmla="*/ 76200 h 749300"/>
                  <a:gd name="connsiteX27" fmla="*/ 323168 w 683028"/>
                  <a:gd name="connsiteY27" fmla="*/ 66940 h 749300"/>
                  <a:gd name="connsiteX28" fmla="*/ 323852 w 683028"/>
                  <a:gd name="connsiteY28" fmla="*/ 66676 h 749300"/>
                  <a:gd name="connsiteX29" fmla="*/ 403226 w 683028"/>
                  <a:gd name="connsiteY29" fmla="*/ 0 h 7493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</a:cxnLst>
                <a:rect l="l" t="t" r="r" b="b"/>
                <a:pathLst>
                  <a:path w="683028" h="749300">
                    <a:moveTo>
                      <a:pt x="403226" y="0"/>
                    </a:moveTo>
                    <a:lnTo>
                      <a:pt x="517140" y="80688"/>
                    </a:lnTo>
                    <a:lnTo>
                      <a:pt x="501652" y="115888"/>
                    </a:lnTo>
                    <a:lnTo>
                      <a:pt x="525464" y="225424"/>
                    </a:lnTo>
                    <a:lnTo>
                      <a:pt x="554040" y="268288"/>
                    </a:lnTo>
                    <a:lnTo>
                      <a:pt x="673100" y="282576"/>
                    </a:lnTo>
                    <a:lnTo>
                      <a:pt x="683028" y="309874"/>
                    </a:lnTo>
                    <a:lnTo>
                      <a:pt x="663576" y="336550"/>
                    </a:lnTo>
                    <a:lnTo>
                      <a:pt x="650876" y="393700"/>
                    </a:lnTo>
                    <a:lnTo>
                      <a:pt x="622300" y="415924"/>
                    </a:lnTo>
                    <a:lnTo>
                      <a:pt x="625476" y="469900"/>
                    </a:lnTo>
                    <a:lnTo>
                      <a:pt x="498476" y="625476"/>
                    </a:lnTo>
                    <a:lnTo>
                      <a:pt x="250826" y="742950"/>
                    </a:lnTo>
                    <a:lnTo>
                      <a:pt x="165100" y="749300"/>
                    </a:lnTo>
                    <a:lnTo>
                      <a:pt x="98426" y="704850"/>
                    </a:lnTo>
                    <a:lnTo>
                      <a:pt x="31752" y="708024"/>
                    </a:lnTo>
                    <a:lnTo>
                      <a:pt x="0" y="669924"/>
                    </a:lnTo>
                    <a:lnTo>
                      <a:pt x="12700" y="622300"/>
                    </a:lnTo>
                    <a:lnTo>
                      <a:pt x="3176" y="584200"/>
                    </a:lnTo>
                    <a:lnTo>
                      <a:pt x="79376" y="523876"/>
                    </a:lnTo>
                    <a:lnTo>
                      <a:pt x="79376" y="450850"/>
                    </a:lnTo>
                    <a:lnTo>
                      <a:pt x="152400" y="400050"/>
                    </a:lnTo>
                    <a:lnTo>
                      <a:pt x="169792" y="298602"/>
                    </a:lnTo>
                    <a:lnTo>
                      <a:pt x="200026" y="301624"/>
                    </a:lnTo>
                    <a:lnTo>
                      <a:pt x="269876" y="276224"/>
                    </a:lnTo>
                    <a:lnTo>
                      <a:pt x="276226" y="133350"/>
                    </a:lnTo>
                    <a:lnTo>
                      <a:pt x="327026" y="76200"/>
                    </a:lnTo>
                    <a:lnTo>
                      <a:pt x="323168" y="66940"/>
                    </a:lnTo>
                    <a:lnTo>
                      <a:pt x="323852" y="66676"/>
                    </a:lnTo>
                    <a:lnTo>
                      <a:pt x="403226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86" name="フリーフォーム: 図形 585">
                <a:extLst>
                  <a:ext uri="{FF2B5EF4-FFF2-40B4-BE49-F238E27FC236}">
                    <a16:creationId xmlns:a16="http://schemas.microsoft.com/office/drawing/2014/main" id="{72CA9B8C-8881-4F60-8CBE-0629E4F6D292}"/>
                  </a:ext>
                </a:extLst>
              </p:cNvPr>
              <p:cNvSpPr/>
              <p:nvPr/>
            </p:nvSpPr>
            <p:spPr>
              <a:xfrm>
                <a:off x="29854524" y="32978398"/>
                <a:ext cx="485578" cy="508326"/>
              </a:xfrm>
              <a:custGeom>
                <a:avLst/>
                <a:gdLst>
                  <a:gd name="connsiteX0" fmla="*/ 382628 w 485578"/>
                  <a:gd name="connsiteY0" fmla="*/ 0 h 508326"/>
                  <a:gd name="connsiteX1" fmla="*/ 428626 w 485578"/>
                  <a:gd name="connsiteY1" fmla="*/ 6678 h 508326"/>
                  <a:gd name="connsiteX2" fmla="*/ 449512 w 485578"/>
                  <a:gd name="connsiteY2" fmla="*/ 42480 h 508326"/>
                  <a:gd name="connsiteX3" fmla="*/ 444500 w 485578"/>
                  <a:gd name="connsiteY3" fmla="*/ 44778 h 508326"/>
                  <a:gd name="connsiteX4" fmla="*/ 485578 w 485578"/>
                  <a:gd name="connsiteY4" fmla="*/ 188546 h 508326"/>
                  <a:gd name="connsiteX5" fmla="*/ 477840 w 485578"/>
                  <a:gd name="connsiteY5" fmla="*/ 192414 h 508326"/>
                  <a:gd name="connsiteX6" fmla="*/ 463552 w 485578"/>
                  <a:gd name="connsiteY6" fmla="*/ 249566 h 508326"/>
                  <a:gd name="connsiteX7" fmla="*/ 396876 w 485578"/>
                  <a:gd name="connsiteY7" fmla="*/ 325766 h 508326"/>
                  <a:gd name="connsiteX8" fmla="*/ 434976 w 485578"/>
                  <a:gd name="connsiteY8" fmla="*/ 354340 h 508326"/>
                  <a:gd name="connsiteX9" fmla="*/ 461624 w 485578"/>
                  <a:gd name="connsiteY9" fmla="*/ 428952 h 508326"/>
                  <a:gd name="connsiteX10" fmla="*/ 403226 w 485578"/>
                  <a:gd name="connsiteY10" fmla="*/ 428952 h 508326"/>
                  <a:gd name="connsiteX11" fmla="*/ 390526 w 485578"/>
                  <a:gd name="connsiteY11" fmla="*/ 479752 h 508326"/>
                  <a:gd name="connsiteX12" fmla="*/ 339726 w 485578"/>
                  <a:gd name="connsiteY12" fmla="*/ 508326 h 508326"/>
                  <a:gd name="connsiteX13" fmla="*/ 254000 w 485578"/>
                  <a:gd name="connsiteY13" fmla="*/ 460702 h 508326"/>
                  <a:gd name="connsiteX14" fmla="*/ 193676 w 485578"/>
                  <a:gd name="connsiteY14" fmla="*/ 486102 h 508326"/>
                  <a:gd name="connsiteX15" fmla="*/ 161926 w 485578"/>
                  <a:gd name="connsiteY15" fmla="*/ 486102 h 508326"/>
                  <a:gd name="connsiteX16" fmla="*/ 107952 w 485578"/>
                  <a:gd name="connsiteY16" fmla="*/ 371802 h 508326"/>
                  <a:gd name="connsiteX17" fmla="*/ 22226 w 485578"/>
                  <a:gd name="connsiteY17" fmla="*/ 397202 h 508326"/>
                  <a:gd name="connsiteX18" fmla="*/ 12774 w 485578"/>
                  <a:gd name="connsiteY18" fmla="*/ 399302 h 508326"/>
                  <a:gd name="connsiteX19" fmla="*/ 0 w 485578"/>
                  <a:gd name="connsiteY19" fmla="*/ 311478 h 508326"/>
                  <a:gd name="connsiteX20" fmla="*/ 60326 w 485578"/>
                  <a:gd name="connsiteY20" fmla="*/ 276552 h 508326"/>
                  <a:gd name="connsiteX21" fmla="*/ 114300 w 485578"/>
                  <a:gd name="connsiteY21" fmla="*/ 197178 h 508326"/>
                  <a:gd name="connsiteX22" fmla="*/ 117782 w 485578"/>
                  <a:gd name="connsiteY22" fmla="*/ 153070 h 508326"/>
                  <a:gd name="connsiteX23" fmla="*/ 346076 w 485578"/>
                  <a:gd name="connsiteY23" fmla="*/ 44778 h 508326"/>
                  <a:gd name="connsiteX24" fmla="*/ 382628 w 485578"/>
                  <a:gd name="connsiteY24" fmla="*/ 0 h 5083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</a:cxnLst>
                <a:rect l="l" t="t" r="r" b="b"/>
                <a:pathLst>
                  <a:path w="485578" h="508326">
                    <a:moveTo>
                      <a:pt x="382628" y="0"/>
                    </a:moveTo>
                    <a:lnTo>
                      <a:pt x="428626" y="6678"/>
                    </a:lnTo>
                    <a:lnTo>
                      <a:pt x="449512" y="42480"/>
                    </a:lnTo>
                    <a:lnTo>
                      <a:pt x="444500" y="44778"/>
                    </a:lnTo>
                    <a:lnTo>
                      <a:pt x="485578" y="188546"/>
                    </a:lnTo>
                    <a:lnTo>
                      <a:pt x="477840" y="192414"/>
                    </a:lnTo>
                    <a:lnTo>
                      <a:pt x="463552" y="249566"/>
                    </a:lnTo>
                    <a:lnTo>
                      <a:pt x="396876" y="325766"/>
                    </a:lnTo>
                    <a:lnTo>
                      <a:pt x="434976" y="354340"/>
                    </a:lnTo>
                    <a:lnTo>
                      <a:pt x="461624" y="428952"/>
                    </a:lnTo>
                    <a:lnTo>
                      <a:pt x="403226" y="428952"/>
                    </a:lnTo>
                    <a:lnTo>
                      <a:pt x="390526" y="479752"/>
                    </a:lnTo>
                    <a:lnTo>
                      <a:pt x="339726" y="508326"/>
                    </a:lnTo>
                    <a:lnTo>
                      <a:pt x="254000" y="460702"/>
                    </a:lnTo>
                    <a:lnTo>
                      <a:pt x="193676" y="486102"/>
                    </a:lnTo>
                    <a:lnTo>
                      <a:pt x="161926" y="486102"/>
                    </a:lnTo>
                    <a:lnTo>
                      <a:pt x="107952" y="371802"/>
                    </a:lnTo>
                    <a:lnTo>
                      <a:pt x="22226" y="397202"/>
                    </a:lnTo>
                    <a:lnTo>
                      <a:pt x="12774" y="399302"/>
                    </a:lnTo>
                    <a:lnTo>
                      <a:pt x="0" y="311478"/>
                    </a:lnTo>
                    <a:lnTo>
                      <a:pt x="60326" y="276552"/>
                    </a:lnTo>
                    <a:lnTo>
                      <a:pt x="114300" y="197178"/>
                    </a:lnTo>
                    <a:lnTo>
                      <a:pt x="117782" y="153070"/>
                    </a:lnTo>
                    <a:lnTo>
                      <a:pt x="346076" y="44778"/>
                    </a:lnTo>
                    <a:lnTo>
                      <a:pt x="382628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87" name="フリーフォーム: 図形 586">
                <a:extLst>
                  <a:ext uri="{FF2B5EF4-FFF2-40B4-BE49-F238E27FC236}">
                    <a16:creationId xmlns:a16="http://schemas.microsoft.com/office/drawing/2014/main" id="{2573B2F6-35D0-4373-80CC-60E678F66A6D}"/>
                  </a:ext>
                </a:extLst>
              </p:cNvPr>
              <p:cNvSpPr/>
              <p:nvPr/>
            </p:nvSpPr>
            <p:spPr>
              <a:xfrm>
                <a:off x="28651200" y="33928048"/>
                <a:ext cx="555624" cy="571504"/>
              </a:xfrm>
              <a:custGeom>
                <a:avLst/>
                <a:gdLst>
                  <a:gd name="connsiteX0" fmla="*/ 438150 w 555624"/>
                  <a:gd name="connsiteY0" fmla="*/ 0 h 571504"/>
                  <a:gd name="connsiteX1" fmla="*/ 480898 w 555624"/>
                  <a:gd name="connsiteY1" fmla="*/ 36644 h 571504"/>
                  <a:gd name="connsiteX2" fmla="*/ 466724 w 555624"/>
                  <a:gd name="connsiteY2" fmla="*/ 127000 h 571504"/>
                  <a:gd name="connsiteX3" fmla="*/ 498476 w 555624"/>
                  <a:gd name="connsiteY3" fmla="*/ 184152 h 571504"/>
                  <a:gd name="connsiteX4" fmla="*/ 555624 w 555624"/>
                  <a:gd name="connsiteY4" fmla="*/ 247652 h 571504"/>
                  <a:gd name="connsiteX5" fmla="*/ 539750 w 555624"/>
                  <a:gd name="connsiteY5" fmla="*/ 314328 h 571504"/>
                  <a:gd name="connsiteX6" fmla="*/ 498476 w 555624"/>
                  <a:gd name="connsiteY6" fmla="*/ 336552 h 571504"/>
                  <a:gd name="connsiteX7" fmla="*/ 403224 w 555624"/>
                  <a:gd name="connsiteY7" fmla="*/ 485776 h 571504"/>
                  <a:gd name="connsiteX8" fmla="*/ 420892 w 555624"/>
                  <a:gd name="connsiteY8" fmla="*/ 485776 h 571504"/>
                  <a:gd name="connsiteX9" fmla="*/ 276224 w 555624"/>
                  <a:gd name="connsiteY9" fmla="*/ 571504 h 571504"/>
                  <a:gd name="connsiteX10" fmla="*/ 212724 w 555624"/>
                  <a:gd name="connsiteY10" fmla="*/ 571504 h 571504"/>
                  <a:gd name="connsiteX11" fmla="*/ 161924 w 555624"/>
                  <a:gd name="connsiteY11" fmla="*/ 530228 h 571504"/>
                  <a:gd name="connsiteX12" fmla="*/ 25350 w 555624"/>
                  <a:gd name="connsiteY12" fmla="*/ 568636 h 571504"/>
                  <a:gd name="connsiteX13" fmla="*/ 0 w 555624"/>
                  <a:gd name="connsiteY13" fmla="*/ 546104 h 571504"/>
                  <a:gd name="connsiteX14" fmla="*/ 6350 w 555624"/>
                  <a:gd name="connsiteY14" fmla="*/ 450852 h 571504"/>
                  <a:gd name="connsiteX15" fmla="*/ 101600 w 555624"/>
                  <a:gd name="connsiteY15" fmla="*/ 412752 h 571504"/>
                  <a:gd name="connsiteX16" fmla="*/ 146050 w 555624"/>
                  <a:gd name="connsiteY16" fmla="*/ 285752 h 571504"/>
                  <a:gd name="connsiteX17" fmla="*/ 184150 w 555624"/>
                  <a:gd name="connsiteY17" fmla="*/ 273052 h 571504"/>
                  <a:gd name="connsiteX18" fmla="*/ 203200 w 555624"/>
                  <a:gd name="connsiteY18" fmla="*/ 222252 h 571504"/>
                  <a:gd name="connsiteX19" fmla="*/ 266700 w 555624"/>
                  <a:gd name="connsiteY19" fmla="*/ 165104 h 571504"/>
                  <a:gd name="connsiteX20" fmla="*/ 298450 w 555624"/>
                  <a:gd name="connsiteY20" fmla="*/ 127000 h 571504"/>
                  <a:gd name="connsiteX21" fmla="*/ 285750 w 555624"/>
                  <a:gd name="connsiteY21" fmla="*/ 57152 h 571504"/>
                  <a:gd name="connsiteX22" fmla="*/ 336550 w 555624"/>
                  <a:gd name="connsiteY22" fmla="*/ 19052 h 571504"/>
                  <a:gd name="connsiteX23" fmla="*/ 438150 w 555624"/>
                  <a:gd name="connsiteY23" fmla="*/ 0 h 5715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555624" h="571504">
                    <a:moveTo>
                      <a:pt x="438150" y="0"/>
                    </a:moveTo>
                    <a:lnTo>
                      <a:pt x="480898" y="36644"/>
                    </a:lnTo>
                    <a:lnTo>
                      <a:pt x="466724" y="127000"/>
                    </a:lnTo>
                    <a:lnTo>
                      <a:pt x="498476" y="184152"/>
                    </a:lnTo>
                    <a:lnTo>
                      <a:pt x="555624" y="247652"/>
                    </a:lnTo>
                    <a:lnTo>
                      <a:pt x="539750" y="314328"/>
                    </a:lnTo>
                    <a:lnTo>
                      <a:pt x="498476" y="336552"/>
                    </a:lnTo>
                    <a:lnTo>
                      <a:pt x="403224" y="485776"/>
                    </a:lnTo>
                    <a:lnTo>
                      <a:pt x="420892" y="485776"/>
                    </a:lnTo>
                    <a:lnTo>
                      <a:pt x="276224" y="571504"/>
                    </a:lnTo>
                    <a:lnTo>
                      <a:pt x="212724" y="571504"/>
                    </a:lnTo>
                    <a:lnTo>
                      <a:pt x="161924" y="530228"/>
                    </a:lnTo>
                    <a:lnTo>
                      <a:pt x="25350" y="568636"/>
                    </a:lnTo>
                    <a:lnTo>
                      <a:pt x="0" y="546104"/>
                    </a:lnTo>
                    <a:lnTo>
                      <a:pt x="6350" y="450852"/>
                    </a:lnTo>
                    <a:lnTo>
                      <a:pt x="101600" y="412752"/>
                    </a:lnTo>
                    <a:lnTo>
                      <a:pt x="146050" y="285752"/>
                    </a:lnTo>
                    <a:lnTo>
                      <a:pt x="184150" y="273052"/>
                    </a:lnTo>
                    <a:lnTo>
                      <a:pt x="203200" y="222252"/>
                    </a:lnTo>
                    <a:lnTo>
                      <a:pt x="266700" y="165104"/>
                    </a:lnTo>
                    <a:lnTo>
                      <a:pt x="298450" y="127000"/>
                    </a:lnTo>
                    <a:lnTo>
                      <a:pt x="285750" y="57152"/>
                    </a:lnTo>
                    <a:lnTo>
                      <a:pt x="336550" y="19052"/>
                    </a:lnTo>
                    <a:lnTo>
                      <a:pt x="438150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88" name="フリーフォーム: 図形 587">
                <a:extLst>
                  <a:ext uri="{FF2B5EF4-FFF2-40B4-BE49-F238E27FC236}">
                    <a16:creationId xmlns:a16="http://schemas.microsoft.com/office/drawing/2014/main" id="{1BA8DB9D-A162-4214-9F95-124A3E74DF10}"/>
                  </a:ext>
                </a:extLst>
              </p:cNvPr>
              <p:cNvSpPr/>
              <p:nvPr/>
            </p:nvSpPr>
            <p:spPr>
              <a:xfrm>
                <a:off x="28676550" y="34188400"/>
                <a:ext cx="1115588" cy="1060448"/>
              </a:xfrm>
              <a:custGeom>
                <a:avLst/>
                <a:gdLst>
                  <a:gd name="connsiteX0" fmla="*/ 628700 w 1115588"/>
                  <a:gd name="connsiteY0" fmla="*/ 0 h 1060448"/>
                  <a:gd name="connsiteX1" fmla="*/ 685850 w 1115588"/>
                  <a:gd name="connsiteY1" fmla="*/ 9524 h 1060448"/>
                  <a:gd name="connsiteX2" fmla="*/ 762050 w 1115588"/>
                  <a:gd name="connsiteY2" fmla="*/ 60324 h 1060448"/>
                  <a:gd name="connsiteX3" fmla="*/ 914450 w 1115588"/>
                  <a:gd name="connsiteY3" fmla="*/ 44448 h 1060448"/>
                  <a:gd name="connsiteX4" fmla="*/ 949374 w 1115588"/>
                  <a:gd name="connsiteY4" fmla="*/ 12700 h 1060448"/>
                  <a:gd name="connsiteX5" fmla="*/ 1038274 w 1115588"/>
                  <a:gd name="connsiteY5" fmla="*/ 31752 h 1060448"/>
                  <a:gd name="connsiteX6" fmla="*/ 1078786 w 1115588"/>
                  <a:gd name="connsiteY6" fmla="*/ 60108 h 1060448"/>
                  <a:gd name="connsiteX7" fmla="*/ 1101774 w 1115588"/>
                  <a:gd name="connsiteY7" fmla="*/ 85724 h 1060448"/>
                  <a:gd name="connsiteX8" fmla="*/ 1054150 w 1115588"/>
                  <a:gd name="connsiteY8" fmla="*/ 190500 h 1060448"/>
                  <a:gd name="connsiteX9" fmla="*/ 1070026 w 1115588"/>
                  <a:gd name="connsiteY9" fmla="*/ 288924 h 1060448"/>
                  <a:gd name="connsiteX10" fmla="*/ 1054150 w 1115588"/>
                  <a:gd name="connsiteY10" fmla="*/ 311152 h 1060448"/>
                  <a:gd name="connsiteX11" fmla="*/ 1063674 w 1115588"/>
                  <a:gd name="connsiteY11" fmla="*/ 431800 h 1060448"/>
                  <a:gd name="connsiteX12" fmla="*/ 1095426 w 1115588"/>
                  <a:gd name="connsiteY12" fmla="*/ 466724 h 1060448"/>
                  <a:gd name="connsiteX13" fmla="*/ 1076374 w 1115588"/>
                  <a:gd name="connsiteY13" fmla="*/ 536576 h 1060448"/>
                  <a:gd name="connsiteX14" fmla="*/ 1082726 w 1115588"/>
                  <a:gd name="connsiteY14" fmla="*/ 561976 h 1060448"/>
                  <a:gd name="connsiteX15" fmla="*/ 1070026 w 1115588"/>
                  <a:gd name="connsiteY15" fmla="*/ 574676 h 1060448"/>
                  <a:gd name="connsiteX16" fmla="*/ 1060500 w 1115588"/>
                  <a:gd name="connsiteY16" fmla="*/ 644524 h 1060448"/>
                  <a:gd name="connsiteX17" fmla="*/ 1115588 w 1115588"/>
                  <a:gd name="connsiteY17" fmla="*/ 682920 h 1060448"/>
                  <a:gd name="connsiteX18" fmla="*/ 1108126 w 1115588"/>
                  <a:gd name="connsiteY18" fmla="*/ 696912 h 1060448"/>
                  <a:gd name="connsiteX19" fmla="*/ 1060500 w 1115588"/>
                  <a:gd name="connsiteY19" fmla="*/ 739776 h 1060448"/>
                  <a:gd name="connsiteX20" fmla="*/ 1060500 w 1115588"/>
                  <a:gd name="connsiteY20" fmla="*/ 830264 h 1060448"/>
                  <a:gd name="connsiteX21" fmla="*/ 1021482 w 1115588"/>
                  <a:gd name="connsiteY21" fmla="*/ 905296 h 1060448"/>
                  <a:gd name="connsiteX22" fmla="*/ 1016050 w 1115588"/>
                  <a:gd name="connsiteY22" fmla="*/ 889000 h 1060448"/>
                  <a:gd name="connsiteX23" fmla="*/ 965250 w 1115588"/>
                  <a:gd name="connsiteY23" fmla="*/ 863600 h 1060448"/>
                  <a:gd name="connsiteX24" fmla="*/ 933500 w 1115588"/>
                  <a:gd name="connsiteY24" fmla="*/ 939800 h 1060448"/>
                  <a:gd name="connsiteX25" fmla="*/ 819200 w 1115588"/>
                  <a:gd name="connsiteY25" fmla="*/ 914400 h 1060448"/>
                  <a:gd name="connsiteX26" fmla="*/ 711250 w 1115588"/>
                  <a:gd name="connsiteY26" fmla="*/ 958848 h 1060448"/>
                  <a:gd name="connsiteX27" fmla="*/ 622350 w 1115588"/>
                  <a:gd name="connsiteY27" fmla="*/ 971552 h 1060448"/>
                  <a:gd name="connsiteX28" fmla="*/ 508050 w 1115588"/>
                  <a:gd name="connsiteY28" fmla="*/ 933448 h 1060448"/>
                  <a:gd name="connsiteX29" fmla="*/ 374700 w 1115588"/>
                  <a:gd name="connsiteY29" fmla="*/ 933448 h 1060448"/>
                  <a:gd name="connsiteX30" fmla="*/ 330250 w 1115588"/>
                  <a:gd name="connsiteY30" fmla="*/ 1003300 h 1060448"/>
                  <a:gd name="connsiteX31" fmla="*/ 241350 w 1115588"/>
                  <a:gd name="connsiteY31" fmla="*/ 1060448 h 1060448"/>
                  <a:gd name="connsiteX32" fmla="*/ 228650 w 1115588"/>
                  <a:gd name="connsiteY32" fmla="*/ 977900 h 1060448"/>
                  <a:gd name="connsiteX33" fmla="*/ 171500 w 1115588"/>
                  <a:gd name="connsiteY33" fmla="*/ 927100 h 1060448"/>
                  <a:gd name="connsiteX34" fmla="*/ 215950 w 1115588"/>
                  <a:gd name="connsiteY34" fmla="*/ 768352 h 1060448"/>
                  <a:gd name="connsiteX35" fmla="*/ 273100 w 1115588"/>
                  <a:gd name="connsiteY35" fmla="*/ 755648 h 1060448"/>
                  <a:gd name="connsiteX36" fmla="*/ 273100 w 1115588"/>
                  <a:gd name="connsiteY36" fmla="*/ 635000 h 1060448"/>
                  <a:gd name="connsiteX37" fmla="*/ 222300 w 1115588"/>
                  <a:gd name="connsiteY37" fmla="*/ 527048 h 1060448"/>
                  <a:gd name="connsiteX38" fmla="*/ 127050 w 1115588"/>
                  <a:gd name="connsiteY38" fmla="*/ 514352 h 1060448"/>
                  <a:gd name="connsiteX39" fmla="*/ 146100 w 1115588"/>
                  <a:gd name="connsiteY39" fmla="*/ 438152 h 1060448"/>
                  <a:gd name="connsiteX40" fmla="*/ 0 w 1115588"/>
                  <a:gd name="connsiteY40" fmla="*/ 308284 h 1060448"/>
                  <a:gd name="connsiteX41" fmla="*/ 136574 w 1115588"/>
                  <a:gd name="connsiteY41" fmla="*/ 269876 h 1060448"/>
                  <a:gd name="connsiteX42" fmla="*/ 187374 w 1115588"/>
                  <a:gd name="connsiteY42" fmla="*/ 311152 h 1060448"/>
                  <a:gd name="connsiteX43" fmla="*/ 250874 w 1115588"/>
                  <a:gd name="connsiteY43" fmla="*/ 311152 h 1060448"/>
                  <a:gd name="connsiteX44" fmla="*/ 395542 w 1115588"/>
                  <a:gd name="connsiteY44" fmla="*/ 225424 h 1060448"/>
                  <a:gd name="connsiteX45" fmla="*/ 473126 w 1115588"/>
                  <a:gd name="connsiteY45" fmla="*/ 225424 h 1060448"/>
                  <a:gd name="connsiteX46" fmla="*/ 527100 w 1115588"/>
                  <a:gd name="connsiteY46" fmla="*/ 161924 h 1060448"/>
                  <a:gd name="connsiteX47" fmla="*/ 539800 w 1115588"/>
                  <a:gd name="connsiteY47" fmla="*/ 127000 h 1060448"/>
                  <a:gd name="connsiteX48" fmla="*/ 612826 w 1115588"/>
                  <a:gd name="connsiteY48" fmla="*/ 47624 h 1060448"/>
                  <a:gd name="connsiteX49" fmla="*/ 612826 w 1115588"/>
                  <a:gd name="connsiteY49" fmla="*/ 15876 h 1060448"/>
                  <a:gd name="connsiteX50" fmla="*/ 628700 w 1115588"/>
                  <a:gd name="connsiteY50" fmla="*/ 0 h 10604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</a:cxnLst>
                <a:rect l="l" t="t" r="r" b="b"/>
                <a:pathLst>
                  <a:path w="1115588" h="1060448">
                    <a:moveTo>
                      <a:pt x="628700" y="0"/>
                    </a:moveTo>
                    <a:lnTo>
                      <a:pt x="685850" y="9524"/>
                    </a:lnTo>
                    <a:lnTo>
                      <a:pt x="762050" y="60324"/>
                    </a:lnTo>
                    <a:lnTo>
                      <a:pt x="914450" y="44448"/>
                    </a:lnTo>
                    <a:lnTo>
                      <a:pt x="949374" y="12700"/>
                    </a:lnTo>
                    <a:lnTo>
                      <a:pt x="1038274" y="31752"/>
                    </a:lnTo>
                    <a:lnTo>
                      <a:pt x="1078786" y="60108"/>
                    </a:lnTo>
                    <a:lnTo>
                      <a:pt x="1101774" y="85724"/>
                    </a:lnTo>
                    <a:lnTo>
                      <a:pt x="1054150" y="190500"/>
                    </a:lnTo>
                    <a:lnTo>
                      <a:pt x="1070026" y="288924"/>
                    </a:lnTo>
                    <a:lnTo>
                      <a:pt x="1054150" y="311152"/>
                    </a:lnTo>
                    <a:lnTo>
                      <a:pt x="1063674" y="431800"/>
                    </a:lnTo>
                    <a:lnTo>
                      <a:pt x="1095426" y="466724"/>
                    </a:lnTo>
                    <a:lnTo>
                      <a:pt x="1076374" y="536576"/>
                    </a:lnTo>
                    <a:lnTo>
                      <a:pt x="1082726" y="561976"/>
                    </a:lnTo>
                    <a:lnTo>
                      <a:pt x="1070026" y="574676"/>
                    </a:lnTo>
                    <a:lnTo>
                      <a:pt x="1060500" y="644524"/>
                    </a:lnTo>
                    <a:lnTo>
                      <a:pt x="1115588" y="682920"/>
                    </a:lnTo>
                    <a:lnTo>
                      <a:pt x="1108126" y="696912"/>
                    </a:lnTo>
                    <a:lnTo>
                      <a:pt x="1060500" y="739776"/>
                    </a:lnTo>
                    <a:lnTo>
                      <a:pt x="1060500" y="830264"/>
                    </a:lnTo>
                    <a:lnTo>
                      <a:pt x="1021482" y="905296"/>
                    </a:lnTo>
                    <a:lnTo>
                      <a:pt x="1016050" y="889000"/>
                    </a:lnTo>
                    <a:lnTo>
                      <a:pt x="965250" y="863600"/>
                    </a:lnTo>
                    <a:lnTo>
                      <a:pt x="933500" y="939800"/>
                    </a:lnTo>
                    <a:lnTo>
                      <a:pt x="819200" y="914400"/>
                    </a:lnTo>
                    <a:lnTo>
                      <a:pt x="711250" y="958848"/>
                    </a:lnTo>
                    <a:lnTo>
                      <a:pt x="622350" y="971552"/>
                    </a:lnTo>
                    <a:lnTo>
                      <a:pt x="508050" y="933448"/>
                    </a:lnTo>
                    <a:lnTo>
                      <a:pt x="374700" y="933448"/>
                    </a:lnTo>
                    <a:lnTo>
                      <a:pt x="330250" y="1003300"/>
                    </a:lnTo>
                    <a:lnTo>
                      <a:pt x="241350" y="1060448"/>
                    </a:lnTo>
                    <a:lnTo>
                      <a:pt x="228650" y="977900"/>
                    </a:lnTo>
                    <a:lnTo>
                      <a:pt x="171500" y="927100"/>
                    </a:lnTo>
                    <a:lnTo>
                      <a:pt x="215950" y="768352"/>
                    </a:lnTo>
                    <a:lnTo>
                      <a:pt x="273100" y="755648"/>
                    </a:lnTo>
                    <a:lnTo>
                      <a:pt x="273100" y="635000"/>
                    </a:lnTo>
                    <a:lnTo>
                      <a:pt x="222300" y="527048"/>
                    </a:lnTo>
                    <a:lnTo>
                      <a:pt x="127050" y="514352"/>
                    </a:lnTo>
                    <a:lnTo>
                      <a:pt x="146100" y="438152"/>
                    </a:lnTo>
                    <a:lnTo>
                      <a:pt x="0" y="308284"/>
                    </a:lnTo>
                    <a:lnTo>
                      <a:pt x="136574" y="269876"/>
                    </a:lnTo>
                    <a:lnTo>
                      <a:pt x="187374" y="311152"/>
                    </a:lnTo>
                    <a:lnTo>
                      <a:pt x="250874" y="311152"/>
                    </a:lnTo>
                    <a:lnTo>
                      <a:pt x="395542" y="225424"/>
                    </a:lnTo>
                    <a:lnTo>
                      <a:pt x="473126" y="225424"/>
                    </a:lnTo>
                    <a:lnTo>
                      <a:pt x="527100" y="161924"/>
                    </a:lnTo>
                    <a:lnTo>
                      <a:pt x="539800" y="127000"/>
                    </a:lnTo>
                    <a:lnTo>
                      <a:pt x="612826" y="47624"/>
                    </a:lnTo>
                    <a:lnTo>
                      <a:pt x="612826" y="15876"/>
                    </a:lnTo>
                    <a:lnTo>
                      <a:pt x="628700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89" name="フリーフォーム: 図形 588">
                <a:extLst>
                  <a:ext uri="{FF2B5EF4-FFF2-40B4-BE49-F238E27FC236}">
                    <a16:creationId xmlns:a16="http://schemas.microsoft.com/office/drawing/2014/main" id="{0B7F4827-71EA-40AA-BA26-EB54558DC659}"/>
                  </a:ext>
                </a:extLst>
              </p:cNvPr>
              <p:cNvSpPr/>
              <p:nvPr/>
            </p:nvSpPr>
            <p:spPr>
              <a:xfrm>
                <a:off x="29740642" y="33893124"/>
                <a:ext cx="653634" cy="739776"/>
              </a:xfrm>
              <a:custGeom>
                <a:avLst/>
                <a:gdLst>
                  <a:gd name="connsiteX0" fmla="*/ 339308 w 653634"/>
                  <a:gd name="connsiteY0" fmla="*/ 0 h 739776"/>
                  <a:gd name="connsiteX1" fmla="*/ 386934 w 653634"/>
                  <a:gd name="connsiteY1" fmla="*/ 9524 h 739776"/>
                  <a:gd name="connsiteX2" fmla="*/ 390108 w 653634"/>
                  <a:gd name="connsiteY2" fmla="*/ 60324 h 739776"/>
                  <a:gd name="connsiteX3" fmla="*/ 593308 w 653634"/>
                  <a:gd name="connsiteY3" fmla="*/ 142876 h 739776"/>
                  <a:gd name="connsiteX4" fmla="*/ 598276 w 653634"/>
                  <a:gd name="connsiteY4" fmla="*/ 142676 h 739776"/>
                  <a:gd name="connsiteX5" fmla="*/ 591722 w 653634"/>
                  <a:gd name="connsiteY5" fmla="*/ 149228 h 739776"/>
                  <a:gd name="connsiteX6" fmla="*/ 653634 w 653634"/>
                  <a:gd name="connsiteY6" fmla="*/ 177800 h 739776"/>
                  <a:gd name="connsiteX7" fmla="*/ 648870 w 653634"/>
                  <a:gd name="connsiteY7" fmla="*/ 234952 h 739776"/>
                  <a:gd name="connsiteX8" fmla="*/ 648870 w 653634"/>
                  <a:gd name="connsiteY8" fmla="*/ 263524 h 739776"/>
                  <a:gd name="connsiteX9" fmla="*/ 639346 w 653634"/>
                  <a:gd name="connsiteY9" fmla="*/ 320676 h 739776"/>
                  <a:gd name="connsiteX10" fmla="*/ 639346 w 653634"/>
                  <a:gd name="connsiteY10" fmla="*/ 392116 h 739776"/>
                  <a:gd name="connsiteX11" fmla="*/ 634582 w 653634"/>
                  <a:gd name="connsiteY11" fmla="*/ 482600 h 739776"/>
                  <a:gd name="connsiteX12" fmla="*/ 639346 w 653634"/>
                  <a:gd name="connsiteY12" fmla="*/ 520700 h 739776"/>
                  <a:gd name="connsiteX13" fmla="*/ 586958 w 653634"/>
                  <a:gd name="connsiteY13" fmla="*/ 534988 h 739776"/>
                  <a:gd name="connsiteX14" fmla="*/ 620296 w 653634"/>
                  <a:gd name="connsiteY14" fmla="*/ 739776 h 739776"/>
                  <a:gd name="connsiteX15" fmla="*/ 445372 w 653634"/>
                  <a:gd name="connsiteY15" fmla="*/ 718444 h 739776"/>
                  <a:gd name="connsiteX16" fmla="*/ 402808 w 653634"/>
                  <a:gd name="connsiteY16" fmla="*/ 654052 h 739776"/>
                  <a:gd name="connsiteX17" fmla="*/ 361534 w 653634"/>
                  <a:gd name="connsiteY17" fmla="*/ 654052 h 739776"/>
                  <a:gd name="connsiteX18" fmla="*/ 301208 w 653634"/>
                  <a:gd name="connsiteY18" fmla="*/ 590552 h 739776"/>
                  <a:gd name="connsiteX19" fmla="*/ 240882 w 653634"/>
                  <a:gd name="connsiteY19" fmla="*/ 635000 h 739776"/>
                  <a:gd name="connsiteX20" fmla="*/ 209134 w 653634"/>
                  <a:gd name="connsiteY20" fmla="*/ 612776 h 739776"/>
                  <a:gd name="connsiteX21" fmla="*/ 209134 w 653634"/>
                  <a:gd name="connsiteY21" fmla="*/ 476252 h 739776"/>
                  <a:gd name="connsiteX22" fmla="*/ 37682 w 653634"/>
                  <a:gd name="connsiteY22" fmla="*/ 381000 h 739776"/>
                  <a:gd name="connsiteX23" fmla="*/ 14694 w 653634"/>
                  <a:gd name="connsiteY23" fmla="*/ 355384 h 739776"/>
                  <a:gd name="connsiteX24" fmla="*/ 37682 w 653634"/>
                  <a:gd name="connsiteY24" fmla="*/ 371476 h 739776"/>
                  <a:gd name="connsiteX25" fmla="*/ 21808 w 653634"/>
                  <a:gd name="connsiteY25" fmla="*/ 295276 h 739776"/>
                  <a:gd name="connsiteX26" fmla="*/ 0 w 653634"/>
                  <a:gd name="connsiteY26" fmla="*/ 232576 h 739776"/>
                  <a:gd name="connsiteX27" fmla="*/ 47208 w 653634"/>
                  <a:gd name="connsiteY27" fmla="*/ 196852 h 739776"/>
                  <a:gd name="connsiteX28" fmla="*/ 145634 w 653634"/>
                  <a:gd name="connsiteY28" fmla="*/ 187324 h 739776"/>
                  <a:gd name="connsiteX29" fmla="*/ 145634 w 653634"/>
                  <a:gd name="connsiteY29" fmla="*/ 123828 h 739776"/>
                  <a:gd name="connsiteX30" fmla="*/ 187870 w 653634"/>
                  <a:gd name="connsiteY30" fmla="*/ 33316 h 739776"/>
                  <a:gd name="connsiteX31" fmla="*/ 339308 w 653634"/>
                  <a:gd name="connsiteY31" fmla="*/ 0 h 7397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</a:cxnLst>
                <a:rect l="l" t="t" r="r" b="b"/>
                <a:pathLst>
                  <a:path w="653634" h="739776">
                    <a:moveTo>
                      <a:pt x="339308" y="0"/>
                    </a:moveTo>
                    <a:lnTo>
                      <a:pt x="386934" y="9524"/>
                    </a:lnTo>
                    <a:lnTo>
                      <a:pt x="390108" y="60324"/>
                    </a:lnTo>
                    <a:lnTo>
                      <a:pt x="593308" y="142876"/>
                    </a:lnTo>
                    <a:lnTo>
                      <a:pt x="598276" y="142676"/>
                    </a:lnTo>
                    <a:lnTo>
                      <a:pt x="591722" y="149228"/>
                    </a:lnTo>
                    <a:lnTo>
                      <a:pt x="653634" y="177800"/>
                    </a:lnTo>
                    <a:lnTo>
                      <a:pt x="648870" y="234952"/>
                    </a:lnTo>
                    <a:lnTo>
                      <a:pt x="648870" y="263524"/>
                    </a:lnTo>
                    <a:lnTo>
                      <a:pt x="639346" y="320676"/>
                    </a:lnTo>
                    <a:lnTo>
                      <a:pt x="639346" y="392116"/>
                    </a:lnTo>
                    <a:lnTo>
                      <a:pt x="634582" y="482600"/>
                    </a:lnTo>
                    <a:lnTo>
                      <a:pt x="639346" y="520700"/>
                    </a:lnTo>
                    <a:lnTo>
                      <a:pt x="586958" y="534988"/>
                    </a:lnTo>
                    <a:lnTo>
                      <a:pt x="620296" y="739776"/>
                    </a:lnTo>
                    <a:lnTo>
                      <a:pt x="445372" y="718444"/>
                    </a:lnTo>
                    <a:lnTo>
                      <a:pt x="402808" y="654052"/>
                    </a:lnTo>
                    <a:lnTo>
                      <a:pt x="361534" y="654052"/>
                    </a:lnTo>
                    <a:lnTo>
                      <a:pt x="301208" y="590552"/>
                    </a:lnTo>
                    <a:lnTo>
                      <a:pt x="240882" y="635000"/>
                    </a:lnTo>
                    <a:lnTo>
                      <a:pt x="209134" y="612776"/>
                    </a:lnTo>
                    <a:lnTo>
                      <a:pt x="209134" y="476252"/>
                    </a:lnTo>
                    <a:lnTo>
                      <a:pt x="37682" y="381000"/>
                    </a:lnTo>
                    <a:lnTo>
                      <a:pt x="14694" y="355384"/>
                    </a:lnTo>
                    <a:lnTo>
                      <a:pt x="37682" y="371476"/>
                    </a:lnTo>
                    <a:lnTo>
                      <a:pt x="21808" y="295276"/>
                    </a:lnTo>
                    <a:lnTo>
                      <a:pt x="0" y="232576"/>
                    </a:lnTo>
                    <a:lnTo>
                      <a:pt x="47208" y="196852"/>
                    </a:lnTo>
                    <a:lnTo>
                      <a:pt x="145634" y="187324"/>
                    </a:lnTo>
                    <a:lnTo>
                      <a:pt x="145634" y="123828"/>
                    </a:lnTo>
                    <a:lnTo>
                      <a:pt x="187870" y="33316"/>
                    </a:lnTo>
                    <a:lnTo>
                      <a:pt x="339308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90" name="フリーフォーム: 図形 589">
                <a:extLst>
                  <a:ext uri="{FF2B5EF4-FFF2-40B4-BE49-F238E27FC236}">
                    <a16:creationId xmlns:a16="http://schemas.microsoft.com/office/drawing/2014/main" id="{1B0777A9-E0E7-45CA-846C-ECFA6F7A0CBA}"/>
                  </a:ext>
                </a:extLst>
              </p:cNvPr>
              <p:cNvSpPr/>
              <p:nvPr/>
            </p:nvSpPr>
            <p:spPr>
              <a:xfrm>
                <a:off x="29479876" y="33480376"/>
                <a:ext cx="310890" cy="258524"/>
              </a:xfrm>
              <a:custGeom>
                <a:avLst/>
                <a:gdLst>
                  <a:gd name="connsiteX0" fmla="*/ 146048 w 310890"/>
                  <a:gd name="connsiteY0" fmla="*/ 0 h 258524"/>
                  <a:gd name="connsiteX1" fmla="*/ 212194 w 310890"/>
                  <a:gd name="connsiteY1" fmla="*/ 13228 h 258524"/>
                  <a:gd name="connsiteX2" fmla="*/ 206374 w 310890"/>
                  <a:gd name="connsiteY2" fmla="*/ 19048 h 258524"/>
                  <a:gd name="connsiteX3" fmla="*/ 288924 w 310890"/>
                  <a:gd name="connsiteY3" fmla="*/ 63500 h 258524"/>
                  <a:gd name="connsiteX4" fmla="*/ 310890 w 310890"/>
                  <a:gd name="connsiteY4" fmla="*/ 204720 h 258524"/>
                  <a:gd name="connsiteX5" fmla="*/ 219074 w 310890"/>
                  <a:gd name="connsiteY5" fmla="*/ 196848 h 258524"/>
                  <a:gd name="connsiteX6" fmla="*/ 84992 w 310890"/>
                  <a:gd name="connsiteY6" fmla="*/ 258524 h 258524"/>
                  <a:gd name="connsiteX7" fmla="*/ 2404 w 310890"/>
                  <a:gd name="connsiteY7" fmla="*/ 219984 h 258524"/>
                  <a:gd name="connsiteX8" fmla="*/ 0 w 310890"/>
                  <a:gd name="connsiteY8" fmla="*/ 123824 h 258524"/>
                  <a:gd name="connsiteX9" fmla="*/ 53974 w 310890"/>
                  <a:gd name="connsiteY9" fmla="*/ 34924 h 258524"/>
                  <a:gd name="connsiteX10" fmla="*/ 101600 w 310890"/>
                  <a:gd name="connsiteY10" fmla="*/ 38100 h 258524"/>
                  <a:gd name="connsiteX11" fmla="*/ 146048 w 310890"/>
                  <a:gd name="connsiteY11" fmla="*/ 0 h 25852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10890" h="258524">
                    <a:moveTo>
                      <a:pt x="146048" y="0"/>
                    </a:moveTo>
                    <a:lnTo>
                      <a:pt x="212194" y="13228"/>
                    </a:lnTo>
                    <a:lnTo>
                      <a:pt x="206374" y="19048"/>
                    </a:lnTo>
                    <a:lnTo>
                      <a:pt x="288924" y="63500"/>
                    </a:lnTo>
                    <a:lnTo>
                      <a:pt x="310890" y="204720"/>
                    </a:lnTo>
                    <a:lnTo>
                      <a:pt x="219074" y="196848"/>
                    </a:lnTo>
                    <a:lnTo>
                      <a:pt x="84992" y="258524"/>
                    </a:lnTo>
                    <a:lnTo>
                      <a:pt x="2404" y="219984"/>
                    </a:lnTo>
                    <a:lnTo>
                      <a:pt x="0" y="123824"/>
                    </a:lnTo>
                    <a:lnTo>
                      <a:pt x="53974" y="34924"/>
                    </a:lnTo>
                    <a:lnTo>
                      <a:pt x="101600" y="38100"/>
                    </a:lnTo>
                    <a:lnTo>
                      <a:pt x="146048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91" name="フリーフォーム: 図形 590">
                <a:extLst>
                  <a:ext uri="{FF2B5EF4-FFF2-40B4-BE49-F238E27FC236}">
                    <a16:creationId xmlns:a16="http://schemas.microsoft.com/office/drawing/2014/main" id="{6C1F0D94-A886-4563-89A3-8983353DBA77}"/>
                  </a:ext>
                </a:extLst>
              </p:cNvPr>
              <p:cNvSpPr/>
              <p:nvPr/>
            </p:nvSpPr>
            <p:spPr>
              <a:xfrm>
                <a:off x="29032200" y="31870650"/>
                <a:ext cx="280850" cy="495458"/>
              </a:xfrm>
              <a:custGeom>
                <a:avLst/>
                <a:gdLst>
                  <a:gd name="connsiteX0" fmla="*/ 119064 w 280850"/>
                  <a:gd name="connsiteY0" fmla="*/ 0 h 495458"/>
                  <a:gd name="connsiteX1" fmla="*/ 176212 w 280850"/>
                  <a:gd name="connsiteY1" fmla="*/ 0 h 495458"/>
                  <a:gd name="connsiteX2" fmla="*/ 209550 w 280850"/>
                  <a:gd name="connsiteY2" fmla="*/ 95250 h 495458"/>
                  <a:gd name="connsiteX3" fmla="*/ 242888 w 280850"/>
                  <a:gd name="connsiteY3" fmla="*/ 119062 h 495458"/>
                  <a:gd name="connsiteX4" fmla="*/ 257176 w 280850"/>
                  <a:gd name="connsiteY4" fmla="*/ 171450 h 495458"/>
                  <a:gd name="connsiteX5" fmla="*/ 280850 w 280850"/>
                  <a:gd name="connsiteY5" fmla="*/ 177368 h 495458"/>
                  <a:gd name="connsiteX6" fmla="*/ 206376 w 280850"/>
                  <a:gd name="connsiteY6" fmla="*/ 219074 h 495458"/>
                  <a:gd name="connsiteX7" fmla="*/ 152400 w 280850"/>
                  <a:gd name="connsiteY7" fmla="*/ 285750 h 495458"/>
                  <a:gd name="connsiteX8" fmla="*/ 168276 w 280850"/>
                  <a:gd name="connsiteY8" fmla="*/ 384174 h 495458"/>
                  <a:gd name="connsiteX9" fmla="*/ 175270 w 280850"/>
                  <a:gd name="connsiteY9" fmla="*/ 389038 h 495458"/>
                  <a:gd name="connsiteX10" fmla="*/ 177800 w 280850"/>
                  <a:gd name="connsiteY10" fmla="*/ 495300 h 495458"/>
                  <a:gd name="connsiteX11" fmla="*/ 171200 w 280850"/>
                  <a:gd name="connsiteY11" fmla="*/ 495458 h 495458"/>
                  <a:gd name="connsiteX12" fmla="*/ 174624 w 280850"/>
                  <a:gd name="connsiteY12" fmla="*/ 488950 h 495458"/>
                  <a:gd name="connsiteX13" fmla="*/ 95250 w 280850"/>
                  <a:gd name="connsiteY13" fmla="*/ 473074 h 495458"/>
                  <a:gd name="connsiteX14" fmla="*/ 5442 w 280850"/>
                  <a:gd name="connsiteY14" fmla="*/ 415698 h 495458"/>
                  <a:gd name="connsiteX15" fmla="*/ 9524 w 280850"/>
                  <a:gd name="connsiteY15" fmla="*/ 395288 h 495458"/>
                  <a:gd name="connsiteX16" fmla="*/ 38100 w 280850"/>
                  <a:gd name="connsiteY16" fmla="*/ 366714 h 495458"/>
                  <a:gd name="connsiteX17" fmla="*/ 0 w 280850"/>
                  <a:gd name="connsiteY17" fmla="*/ 304800 h 495458"/>
                  <a:gd name="connsiteX18" fmla="*/ 9524 w 280850"/>
                  <a:gd name="connsiteY18" fmla="*/ 261938 h 495458"/>
                  <a:gd name="connsiteX19" fmla="*/ 66676 w 280850"/>
                  <a:gd name="connsiteY19" fmla="*/ 228600 h 495458"/>
                  <a:gd name="connsiteX20" fmla="*/ 104776 w 280850"/>
                  <a:gd name="connsiteY20" fmla="*/ 209550 h 495458"/>
                  <a:gd name="connsiteX21" fmla="*/ 80964 w 280850"/>
                  <a:gd name="connsiteY21" fmla="*/ 133350 h 495458"/>
                  <a:gd name="connsiteX22" fmla="*/ 114300 w 280850"/>
                  <a:gd name="connsiteY22" fmla="*/ 100014 h 495458"/>
                  <a:gd name="connsiteX23" fmla="*/ 119064 w 280850"/>
                  <a:gd name="connsiteY23" fmla="*/ 0 h 4954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280850" h="495458">
                    <a:moveTo>
                      <a:pt x="119064" y="0"/>
                    </a:moveTo>
                    <a:lnTo>
                      <a:pt x="176212" y="0"/>
                    </a:lnTo>
                    <a:lnTo>
                      <a:pt x="209550" y="95250"/>
                    </a:lnTo>
                    <a:lnTo>
                      <a:pt x="242888" y="119062"/>
                    </a:lnTo>
                    <a:lnTo>
                      <a:pt x="257176" y="171450"/>
                    </a:lnTo>
                    <a:lnTo>
                      <a:pt x="280850" y="177368"/>
                    </a:lnTo>
                    <a:lnTo>
                      <a:pt x="206376" y="219074"/>
                    </a:lnTo>
                    <a:lnTo>
                      <a:pt x="152400" y="285750"/>
                    </a:lnTo>
                    <a:lnTo>
                      <a:pt x="168276" y="384174"/>
                    </a:lnTo>
                    <a:lnTo>
                      <a:pt x="175270" y="389038"/>
                    </a:lnTo>
                    <a:lnTo>
                      <a:pt x="177800" y="495300"/>
                    </a:lnTo>
                    <a:lnTo>
                      <a:pt x="171200" y="495458"/>
                    </a:lnTo>
                    <a:lnTo>
                      <a:pt x="174624" y="488950"/>
                    </a:lnTo>
                    <a:lnTo>
                      <a:pt x="95250" y="473074"/>
                    </a:lnTo>
                    <a:lnTo>
                      <a:pt x="5442" y="415698"/>
                    </a:lnTo>
                    <a:lnTo>
                      <a:pt x="9524" y="395288"/>
                    </a:lnTo>
                    <a:lnTo>
                      <a:pt x="38100" y="366714"/>
                    </a:lnTo>
                    <a:lnTo>
                      <a:pt x="0" y="304800"/>
                    </a:lnTo>
                    <a:lnTo>
                      <a:pt x="9524" y="261938"/>
                    </a:lnTo>
                    <a:lnTo>
                      <a:pt x="66676" y="228600"/>
                    </a:lnTo>
                    <a:lnTo>
                      <a:pt x="104776" y="209550"/>
                    </a:lnTo>
                    <a:lnTo>
                      <a:pt x="80964" y="133350"/>
                    </a:lnTo>
                    <a:lnTo>
                      <a:pt x="114300" y="100014"/>
                    </a:lnTo>
                    <a:lnTo>
                      <a:pt x="119064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92" name="フリーフォーム: 図形 591">
                <a:extLst>
                  <a:ext uri="{FF2B5EF4-FFF2-40B4-BE49-F238E27FC236}">
                    <a16:creationId xmlns:a16="http://schemas.microsoft.com/office/drawing/2014/main" id="{10A5A6BC-E6FC-4B25-AF35-2BA2867E9A8F}"/>
                  </a:ext>
                </a:extLst>
              </p:cNvPr>
              <p:cNvSpPr/>
              <p:nvPr/>
            </p:nvSpPr>
            <p:spPr>
              <a:xfrm>
                <a:off x="29013150" y="33010058"/>
                <a:ext cx="330200" cy="298442"/>
              </a:xfrm>
              <a:custGeom>
                <a:avLst/>
                <a:gdLst>
                  <a:gd name="connsiteX0" fmla="*/ 255670 w 330200"/>
                  <a:gd name="connsiteY0" fmla="*/ 0 h 298442"/>
                  <a:gd name="connsiteX1" fmla="*/ 288926 w 330200"/>
                  <a:gd name="connsiteY1" fmla="*/ 19466 h 298442"/>
                  <a:gd name="connsiteX2" fmla="*/ 330200 w 330200"/>
                  <a:gd name="connsiteY2" fmla="*/ 89318 h 298442"/>
                  <a:gd name="connsiteX3" fmla="*/ 304800 w 330200"/>
                  <a:gd name="connsiteY3" fmla="*/ 130592 h 298442"/>
                  <a:gd name="connsiteX4" fmla="*/ 311150 w 330200"/>
                  <a:gd name="connsiteY4" fmla="*/ 178218 h 298442"/>
                  <a:gd name="connsiteX5" fmla="*/ 241300 w 330200"/>
                  <a:gd name="connsiteY5" fmla="*/ 241718 h 298442"/>
                  <a:gd name="connsiteX6" fmla="*/ 246790 w 330200"/>
                  <a:gd name="connsiteY6" fmla="*/ 298442 h 298442"/>
                  <a:gd name="connsiteX7" fmla="*/ 158750 w 330200"/>
                  <a:gd name="connsiteY7" fmla="*/ 295692 h 298442"/>
                  <a:gd name="connsiteX8" fmla="*/ 152400 w 330200"/>
                  <a:gd name="connsiteY8" fmla="*/ 263942 h 298442"/>
                  <a:gd name="connsiteX9" fmla="*/ 85726 w 330200"/>
                  <a:gd name="connsiteY9" fmla="*/ 267118 h 298442"/>
                  <a:gd name="connsiteX10" fmla="*/ 53852 w 330200"/>
                  <a:gd name="connsiteY10" fmla="*/ 258892 h 298442"/>
                  <a:gd name="connsiteX11" fmla="*/ 57150 w 330200"/>
                  <a:gd name="connsiteY11" fmla="*/ 256006 h 298442"/>
                  <a:gd name="connsiteX12" fmla="*/ 0 w 330200"/>
                  <a:gd name="connsiteY12" fmla="*/ 194092 h 298442"/>
                  <a:gd name="connsiteX13" fmla="*/ 57150 w 330200"/>
                  <a:gd name="connsiteY13" fmla="*/ 98842 h 298442"/>
                  <a:gd name="connsiteX14" fmla="*/ 57150 w 330200"/>
                  <a:gd name="connsiteY14" fmla="*/ 17968 h 298442"/>
                  <a:gd name="connsiteX15" fmla="*/ 165100 w 330200"/>
                  <a:gd name="connsiteY15" fmla="*/ 25818 h 298442"/>
                  <a:gd name="connsiteX16" fmla="*/ 203200 w 330200"/>
                  <a:gd name="connsiteY16" fmla="*/ 13118 h 298442"/>
                  <a:gd name="connsiteX17" fmla="*/ 255670 w 330200"/>
                  <a:gd name="connsiteY17" fmla="*/ 0 h 29844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330200" h="298442">
                    <a:moveTo>
                      <a:pt x="255670" y="0"/>
                    </a:moveTo>
                    <a:lnTo>
                      <a:pt x="288926" y="19466"/>
                    </a:lnTo>
                    <a:lnTo>
                      <a:pt x="330200" y="89318"/>
                    </a:lnTo>
                    <a:lnTo>
                      <a:pt x="304800" y="130592"/>
                    </a:lnTo>
                    <a:lnTo>
                      <a:pt x="311150" y="178218"/>
                    </a:lnTo>
                    <a:lnTo>
                      <a:pt x="241300" y="241718"/>
                    </a:lnTo>
                    <a:lnTo>
                      <a:pt x="246790" y="298442"/>
                    </a:lnTo>
                    <a:lnTo>
                      <a:pt x="158750" y="295692"/>
                    </a:lnTo>
                    <a:lnTo>
                      <a:pt x="152400" y="263942"/>
                    </a:lnTo>
                    <a:lnTo>
                      <a:pt x="85726" y="267118"/>
                    </a:lnTo>
                    <a:lnTo>
                      <a:pt x="53852" y="258892"/>
                    </a:lnTo>
                    <a:lnTo>
                      <a:pt x="57150" y="256006"/>
                    </a:lnTo>
                    <a:lnTo>
                      <a:pt x="0" y="194092"/>
                    </a:lnTo>
                    <a:lnTo>
                      <a:pt x="57150" y="98842"/>
                    </a:lnTo>
                    <a:lnTo>
                      <a:pt x="57150" y="17968"/>
                    </a:lnTo>
                    <a:lnTo>
                      <a:pt x="165100" y="25818"/>
                    </a:lnTo>
                    <a:lnTo>
                      <a:pt x="203200" y="13118"/>
                    </a:lnTo>
                    <a:lnTo>
                      <a:pt x="255670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93" name="フリーフォーム: 図形 592">
                <a:extLst>
                  <a:ext uri="{FF2B5EF4-FFF2-40B4-BE49-F238E27FC236}">
                    <a16:creationId xmlns:a16="http://schemas.microsoft.com/office/drawing/2014/main" id="{ED4C6911-E1ED-43B2-8654-46AFA9A5EB9B}"/>
                  </a:ext>
                </a:extLst>
              </p:cNvPr>
              <p:cNvSpPr/>
              <p:nvPr/>
            </p:nvSpPr>
            <p:spPr>
              <a:xfrm>
                <a:off x="29205774" y="32259688"/>
                <a:ext cx="291844" cy="290412"/>
              </a:xfrm>
              <a:custGeom>
                <a:avLst/>
                <a:gdLst>
                  <a:gd name="connsiteX0" fmla="*/ 1696 w 291844"/>
                  <a:gd name="connsiteY0" fmla="*/ 0 h 290412"/>
                  <a:gd name="connsiteX1" fmla="*/ 67726 w 291844"/>
                  <a:gd name="connsiteY1" fmla="*/ 45936 h 290412"/>
                  <a:gd name="connsiteX2" fmla="*/ 207426 w 291844"/>
                  <a:gd name="connsiteY2" fmla="*/ 33236 h 290412"/>
                  <a:gd name="connsiteX3" fmla="*/ 283626 w 291844"/>
                  <a:gd name="connsiteY3" fmla="*/ 138012 h 290412"/>
                  <a:gd name="connsiteX4" fmla="*/ 291844 w 291844"/>
                  <a:gd name="connsiteY4" fmla="*/ 137638 h 290412"/>
                  <a:gd name="connsiteX5" fmla="*/ 274102 w 291844"/>
                  <a:gd name="connsiteY5" fmla="*/ 201512 h 290412"/>
                  <a:gd name="connsiteX6" fmla="*/ 223302 w 291844"/>
                  <a:gd name="connsiteY6" fmla="*/ 230088 h 290412"/>
                  <a:gd name="connsiteX7" fmla="*/ 191550 w 291844"/>
                  <a:gd name="connsiteY7" fmla="*/ 290412 h 290412"/>
                  <a:gd name="connsiteX8" fmla="*/ 143926 w 291844"/>
                  <a:gd name="connsiteY8" fmla="*/ 277712 h 290412"/>
                  <a:gd name="connsiteX9" fmla="*/ 118526 w 291844"/>
                  <a:gd name="connsiteY9" fmla="*/ 214212 h 290412"/>
                  <a:gd name="connsiteX10" fmla="*/ 67726 w 291844"/>
                  <a:gd name="connsiteY10" fmla="*/ 182462 h 290412"/>
                  <a:gd name="connsiteX11" fmla="*/ 4226 w 291844"/>
                  <a:gd name="connsiteY11" fmla="*/ 109436 h 290412"/>
                  <a:gd name="connsiteX12" fmla="*/ 0 w 291844"/>
                  <a:gd name="connsiteY12" fmla="*/ 106364 h 290412"/>
                  <a:gd name="connsiteX13" fmla="*/ 4226 w 291844"/>
                  <a:gd name="connsiteY13" fmla="*/ 106262 h 290412"/>
                  <a:gd name="connsiteX14" fmla="*/ 1696 w 291844"/>
                  <a:gd name="connsiteY14" fmla="*/ 0 h 2904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291844" h="290412">
                    <a:moveTo>
                      <a:pt x="1696" y="0"/>
                    </a:moveTo>
                    <a:lnTo>
                      <a:pt x="67726" y="45936"/>
                    </a:lnTo>
                    <a:lnTo>
                      <a:pt x="207426" y="33236"/>
                    </a:lnTo>
                    <a:lnTo>
                      <a:pt x="283626" y="138012"/>
                    </a:lnTo>
                    <a:lnTo>
                      <a:pt x="291844" y="137638"/>
                    </a:lnTo>
                    <a:lnTo>
                      <a:pt x="274102" y="201512"/>
                    </a:lnTo>
                    <a:lnTo>
                      <a:pt x="223302" y="230088"/>
                    </a:lnTo>
                    <a:lnTo>
                      <a:pt x="191550" y="290412"/>
                    </a:lnTo>
                    <a:lnTo>
                      <a:pt x="143926" y="277712"/>
                    </a:lnTo>
                    <a:lnTo>
                      <a:pt x="118526" y="214212"/>
                    </a:lnTo>
                    <a:lnTo>
                      <a:pt x="67726" y="182462"/>
                    </a:lnTo>
                    <a:lnTo>
                      <a:pt x="4226" y="109436"/>
                    </a:lnTo>
                    <a:lnTo>
                      <a:pt x="0" y="106364"/>
                    </a:lnTo>
                    <a:lnTo>
                      <a:pt x="4226" y="106262"/>
                    </a:lnTo>
                    <a:lnTo>
                      <a:pt x="1696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94" name="フリーフォーム: 図形 593">
                <a:extLst>
                  <a:ext uri="{FF2B5EF4-FFF2-40B4-BE49-F238E27FC236}">
                    <a16:creationId xmlns:a16="http://schemas.microsoft.com/office/drawing/2014/main" id="{D03FB5A6-4073-4A2B-8E26-587E9589148E}"/>
                  </a:ext>
                </a:extLst>
              </p:cNvPr>
              <p:cNvSpPr/>
              <p:nvPr/>
            </p:nvSpPr>
            <p:spPr>
              <a:xfrm>
                <a:off x="29402104" y="32375476"/>
                <a:ext cx="487346" cy="330200"/>
              </a:xfrm>
              <a:custGeom>
                <a:avLst/>
                <a:gdLst>
                  <a:gd name="connsiteX0" fmla="*/ 423846 w 487346"/>
                  <a:gd name="connsiteY0" fmla="*/ 0 h 330200"/>
                  <a:gd name="connsiteX1" fmla="*/ 468296 w 487346"/>
                  <a:gd name="connsiteY1" fmla="*/ 0 h 330200"/>
                  <a:gd name="connsiteX2" fmla="*/ 487346 w 487346"/>
                  <a:gd name="connsiteY2" fmla="*/ 76200 h 330200"/>
                  <a:gd name="connsiteX3" fmla="*/ 449246 w 487346"/>
                  <a:gd name="connsiteY3" fmla="*/ 111124 h 330200"/>
                  <a:gd name="connsiteX4" fmla="*/ 449246 w 487346"/>
                  <a:gd name="connsiteY4" fmla="*/ 152400 h 330200"/>
                  <a:gd name="connsiteX5" fmla="*/ 414320 w 487346"/>
                  <a:gd name="connsiteY5" fmla="*/ 180974 h 330200"/>
                  <a:gd name="connsiteX6" fmla="*/ 415992 w 487346"/>
                  <a:gd name="connsiteY6" fmla="*/ 183434 h 330200"/>
                  <a:gd name="connsiteX7" fmla="*/ 369872 w 487346"/>
                  <a:gd name="connsiteY7" fmla="*/ 203200 h 330200"/>
                  <a:gd name="connsiteX8" fmla="*/ 353996 w 487346"/>
                  <a:gd name="connsiteY8" fmla="*/ 247648 h 330200"/>
                  <a:gd name="connsiteX9" fmla="*/ 239696 w 487346"/>
                  <a:gd name="connsiteY9" fmla="*/ 330200 h 330200"/>
                  <a:gd name="connsiteX10" fmla="*/ 112696 w 487346"/>
                  <a:gd name="connsiteY10" fmla="*/ 330200 h 330200"/>
                  <a:gd name="connsiteX11" fmla="*/ 61896 w 487346"/>
                  <a:gd name="connsiteY11" fmla="*/ 260348 h 330200"/>
                  <a:gd name="connsiteX12" fmla="*/ 58720 w 487346"/>
                  <a:gd name="connsiteY12" fmla="*/ 209548 h 330200"/>
                  <a:gd name="connsiteX13" fmla="*/ 26972 w 487346"/>
                  <a:gd name="connsiteY13" fmla="*/ 209548 h 330200"/>
                  <a:gd name="connsiteX14" fmla="*/ 1572 w 487346"/>
                  <a:gd name="connsiteY14" fmla="*/ 177800 h 330200"/>
                  <a:gd name="connsiteX15" fmla="*/ 0 w 487346"/>
                  <a:gd name="connsiteY15" fmla="*/ 165542 h 330200"/>
                  <a:gd name="connsiteX16" fmla="*/ 26972 w 487346"/>
                  <a:gd name="connsiteY16" fmla="*/ 114300 h 330200"/>
                  <a:gd name="connsiteX17" fmla="*/ 77772 w 487346"/>
                  <a:gd name="connsiteY17" fmla="*/ 85724 h 330200"/>
                  <a:gd name="connsiteX18" fmla="*/ 95514 w 487346"/>
                  <a:gd name="connsiteY18" fmla="*/ 21850 h 330200"/>
                  <a:gd name="connsiteX19" fmla="*/ 157146 w 487346"/>
                  <a:gd name="connsiteY19" fmla="*/ 19048 h 330200"/>
                  <a:gd name="connsiteX20" fmla="*/ 211120 w 487346"/>
                  <a:gd name="connsiteY20" fmla="*/ 85724 h 330200"/>
                  <a:gd name="connsiteX21" fmla="*/ 274620 w 487346"/>
                  <a:gd name="connsiteY21" fmla="*/ 111124 h 330200"/>
                  <a:gd name="connsiteX22" fmla="*/ 306372 w 487346"/>
                  <a:gd name="connsiteY22" fmla="*/ 111124 h 330200"/>
                  <a:gd name="connsiteX23" fmla="*/ 309546 w 487346"/>
                  <a:gd name="connsiteY23" fmla="*/ 57148 h 330200"/>
                  <a:gd name="connsiteX24" fmla="*/ 417496 w 487346"/>
                  <a:gd name="connsiteY24" fmla="*/ 44448 h 330200"/>
                  <a:gd name="connsiteX25" fmla="*/ 423846 w 487346"/>
                  <a:gd name="connsiteY25" fmla="*/ 0 h 3302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</a:cxnLst>
                <a:rect l="l" t="t" r="r" b="b"/>
                <a:pathLst>
                  <a:path w="487346" h="330200">
                    <a:moveTo>
                      <a:pt x="423846" y="0"/>
                    </a:moveTo>
                    <a:lnTo>
                      <a:pt x="468296" y="0"/>
                    </a:lnTo>
                    <a:lnTo>
                      <a:pt x="487346" y="76200"/>
                    </a:lnTo>
                    <a:lnTo>
                      <a:pt x="449246" y="111124"/>
                    </a:lnTo>
                    <a:lnTo>
                      <a:pt x="449246" y="152400"/>
                    </a:lnTo>
                    <a:lnTo>
                      <a:pt x="414320" y="180974"/>
                    </a:lnTo>
                    <a:lnTo>
                      <a:pt x="415992" y="183434"/>
                    </a:lnTo>
                    <a:lnTo>
                      <a:pt x="369872" y="203200"/>
                    </a:lnTo>
                    <a:lnTo>
                      <a:pt x="353996" y="247648"/>
                    </a:lnTo>
                    <a:lnTo>
                      <a:pt x="239696" y="330200"/>
                    </a:lnTo>
                    <a:lnTo>
                      <a:pt x="112696" y="330200"/>
                    </a:lnTo>
                    <a:lnTo>
                      <a:pt x="61896" y="260348"/>
                    </a:lnTo>
                    <a:lnTo>
                      <a:pt x="58720" y="209548"/>
                    </a:lnTo>
                    <a:lnTo>
                      <a:pt x="26972" y="209548"/>
                    </a:lnTo>
                    <a:lnTo>
                      <a:pt x="1572" y="177800"/>
                    </a:lnTo>
                    <a:lnTo>
                      <a:pt x="0" y="165542"/>
                    </a:lnTo>
                    <a:lnTo>
                      <a:pt x="26972" y="114300"/>
                    </a:lnTo>
                    <a:lnTo>
                      <a:pt x="77772" y="85724"/>
                    </a:lnTo>
                    <a:lnTo>
                      <a:pt x="95514" y="21850"/>
                    </a:lnTo>
                    <a:lnTo>
                      <a:pt x="157146" y="19048"/>
                    </a:lnTo>
                    <a:lnTo>
                      <a:pt x="211120" y="85724"/>
                    </a:lnTo>
                    <a:lnTo>
                      <a:pt x="274620" y="111124"/>
                    </a:lnTo>
                    <a:lnTo>
                      <a:pt x="306372" y="111124"/>
                    </a:lnTo>
                    <a:lnTo>
                      <a:pt x="309546" y="57148"/>
                    </a:lnTo>
                    <a:lnTo>
                      <a:pt x="417496" y="44448"/>
                    </a:lnTo>
                    <a:lnTo>
                      <a:pt x="423846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95" name="フリーフォーム: 図形 594">
                <a:extLst>
                  <a:ext uri="{FF2B5EF4-FFF2-40B4-BE49-F238E27FC236}">
                    <a16:creationId xmlns:a16="http://schemas.microsoft.com/office/drawing/2014/main" id="{B7E65616-E912-423C-8BE8-825E56694F20}"/>
                  </a:ext>
                </a:extLst>
              </p:cNvPr>
              <p:cNvSpPr/>
              <p:nvPr/>
            </p:nvSpPr>
            <p:spPr>
              <a:xfrm>
                <a:off x="29315110" y="33321624"/>
                <a:ext cx="318984" cy="381000"/>
              </a:xfrm>
              <a:custGeom>
                <a:avLst/>
                <a:gdLst>
                  <a:gd name="connsiteX0" fmla="*/ 177466 w 318984"/>
                  <a:gd name="connsiteY0" fmla="*/ 0 h 381000"/>
                  <a:gd name="connsiteX1" fmla="*/ 183814 w 318984"/>
                  <a:gd name="connsiteY1" fmla="*/ 50800 h 381000"/>
                  <a:gd name="connsiteX2" fmla="*/ 313990 w 318984"/>
                  <a:gd name="connsiteY2" fmla="*/ 107952 h 381000"/>
                  <a:gd name="connsiteX3" fmla="*/ 318984 w 318984"/>
                  <a:gd name="connsiteY3" fmla="*/ 160386 h 381000"/>
                  <a:gd name="connsiteX4" fmla="*/ 310814 w 318984"/>
                  <a:gd name="connsiteY4" fmla="*/ 158752 h 381000"/>
                  <a:gd name="connsiteX5" fmla="*/ 266366 w 318984"/>
                  <a:gd name="connsiteY5" fmla="*/ 196852 h 381000"/>
                  <a:gd name="connsiteX6" fmla="*/ 218740 w 318984"/>
                  <a:gd name="connsiteY6" fmla="*/ 193676 h 381000"/>
                  <a:gd name="connsiteX7" fmla="*/ 164766 w 318984"/>
                  <a:gd name="connsiteY7" fmla="*/ 282576 h 381000"/>
                  <a:gd name="connsiteX8" fmla="*/ 167170 w 318984"/>
                  <a:gd name="connsiteY8" fmla="*/ 378736 h 381000"/>
                  <a:gd name="connsiteX9" fmla="*/ 158414 w 318984"/>
                  <a:gd name="connsiteY9" fmla="*/ 374652 h 381000"/>
                  <a:gd name="connsiteX10" fmla="*/ 69514 w 318984"/>
                  <a:gd name="connsiteY10" fmla="*/ 381000 h 381000"/>
                  <a:gd name="connsiteX11" fmla="*/ 40940 w 318984"/>
                  <a:gd name="connsiteY11" fmla="*/ 361952 h 381000"/>
                  <a:gd name="connsiteX12" fmla="*/ 40940 w 318984"/>
                  <a:gd name="connsiteY12" fmla="*/ 228600 h 381000"/>
                  <a:gd name="connsiteX13" fmla="*/ 6014 w 318984"/>
                  <a:gd name="connsiteY13" fmla="*/ 180976 h 381000"/>
                  <a:gd name="connsiteX14" fmla="*/ 0 w 318984"/>
                  <a:gd name="connsiteY14" fmla="*/ 54644 h 381000"/>
                  <a:gd name="connsiteX15" fmla="*/ 69514 w 318984"/>
                  <a:gd name="connsiteY15" fmla="*/ 28576 h 381000"/>
                  <a:gd name="connsiteX16" fmla="*/ 117140 w 318984"/>
                  <a:gd name="connsiteY16" fmla="*/ 3176 h 381000"/>
                  <a:gd name="connsiteX17" fmla="*/ 177466 w 318984"/>
                  <a:gd name="connsiteY17" fmla="*/ 0 h 3810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318984" h="381000">
                    <a:moveTo>
                      <a:pt x="177466" y="0"/>
                    </a:moveTo>
                    <a:lnTo>
                      <a:pt x="183814" y="50800"/>
                    </a:lnTo>
                    <a:lnTo>
                      <a:pt x="313990" y="107952"/>
                    </a:lnTo>
                    <a:lnTo>
                      <a:pt x="318984" y="160386"/>
                    </a:lnTo>
                    <a:lnTo>
                      <a:pt x="310814" y="158752"/>
                    </a:lnTo>
                    <a:lnTo>
                      <a:pt x="266366" y="196852"/>
                    </a:lnTo>
                    <a:lnTo>
                      <a:pt x="218740" y="193676"/>
                    </a:lnTo>
                    <a:lnTo>
                      <a:pt x="164766" y="282576"/>
                    </a:lnTo>
                    <a:lnTo>
                      <a:pt x="167170" y="378736"/>
                    </a:lnTo>
                    <a:lnTo>
                      <a:pt x="158414" y="374652"/>
                    </a:lnTo>
                    <a:lnTo>
                      <a:pt x="69514" y="381000"/>
                    </a:lnTo>
                    <a:lnTo>
                      <a:pt x="40940" y="361952"/>
                    </a:lnTo>
                    <a:lnTo>
                      <a:pt x="40940" y="228600"/>
                    </a:lnTo>
                    <a:lnTo>
                      <a:pt x="6014" y="180976"/>
                    </a:lnTo>
                    <a:lnTo>
                      <a:pt x="0" y="54644"/>
                    </a:lnTo>
                    <a:lnTo>
                      <a:pt x="69514" y="28576"/>
                    </a:lnTo>
                    <a:lnTo>
                      <a:pt x="117140" y="3176"/>
                    </a:lnTo>
                    <a:lnTo>
                      <a:pt x="177466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96" name="フリーフォーム: 図形 595">
                <a:extLst>
                  <a:ext uri="{FF2B5EF4-FFF2-40B4-BE49-F238E27FC236}">
                    <a16:creationId xmlns:a16="http://schemas.microsoft.com/office/drawing/2014/main" id="{08AE4124-5A58-4F7C-9ED7-2AD29FC9AF89}"/>
                  </a:ext>
                </a:extLst>
              </p:cNvPr>
              <p:cNvSpPr/>
              <p:nvPr/>
            </p:nvSpPr>
            <p:spPr>
              <a:xfrm>
                <a:off x="29254450" y="33194330"/>
                <a:ext cx="355600" cy="181938"/>
              </a:xfrm>
              <a:custGeom>
                <a:avLst/>
                <a:gdLst>
                  <a:gd name="connsiteX0" fmla="*/ 63192 w 355600"/>
                  <a:gd name="connsiteY0" fmla="*/ 0 h 181938"/>
                  <a:gd name="connsiteX1" fmla="*/ 104774 w 355600"/>
                  <a:gd name="connsiteY1" fmla="*/ 16170 h 181938"/>
                  <a:gd name="connsiteX2" fmla="*/ 161926 w 355600"/>
                  <a:gd name="connsiteY2" fmla="*/ 3470 h 181938"/>
                  <a:gd name="connsiteX3" fmla="*/ 244474 w 355600"/>
                  <a:gd name="connsiteY3" fmla="*/ 3470 h 181938"/>
                  <a:gd name="connsiteX4" fmla="*/ 317500 w 355600"/>
                  <a:gd name="connsiteY4" fmla="*/ 294 h 181938"/>
                  <a:gd name="connsiteX5" fmla="*/ 349250 w 355600"/>
                  <a:gd name="connsiteY5" fmla="*/ 22520 h 181938"/>
                  <a:gd name="connsiteX6" fmla="*/ 355600 w 355600"/>
                  <a:gd name="connsiteY6" fmla="*/ 63794 h 181938"/>
                  <a:gd name="connsiteX7" fmla="*/ 323850 w 355600"/>
                  <a:gd name="connsiteY7" fmla="*/ 92370 h 181938"/>
                  <a:gd name="connsiteX8" fmla="*/ 236300 w 355600"/>
                  <a:gd name="connsiteY8" fmla="*/ 127390 h 181938"/>
                  <a:gd name="connsiteX9" fmla="*/ 177800 w 355600"/>
                  <a:gd name="connsiteY9" fmla="*/ 130470 h 181938"/>
                  <a:gd name="connsiteX10" fmla="*/ 130174 w 355600"/>
                  <a:gd name="connsiteY10" fmla="*/ 155870 h 181938"/>
                  <a:gd name="connsiteX11" fmla="*/ 60660 w 355600"/>
                  <a:gd name="connsiteY11" fmla="*/ 181938 h 181938"/>
                  <a:gd name="connsiteX12" fmla="*/ 60326 w 355600"/>
                  <a:gd name="connsiteY12" fmla="*/ 174920 h 181938"/>
                  <a:gd name="connsiteX13" fmla="*/ 31750 w 355600"/>
                  <a:gd name="connsiteY13" fmla="*/ 139994 h 181938"/>
                  <a:gd name="connsiteX14" fmla="*/ 19050 w 355600"/>
                  <a:gd name="connsiteY14" fmla="*/ 114594 h 181938"/>
                  <a:gd name="connsiteX15" fmla="*/ 5490 w 355600"/>
                  <a:gd name="connsiteY15" fmla="*/ 114170 h 181938"/>
                  <a:gd name="connsiteX16" fmla="*/ 0 w 355600"/>
                  <a:gd name="connsiteY16" fmla="*/ 57446 h 181938"/>
                  <a:gd name="connsiteX17" fmla="*/ 63192 w 355600"/>
                  <a:gd name="connsiteY17" fmla="*/ 0 h 18193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355600" h="181938">
                    <a:moveTo>
                      <a:pt x="63192" y="0"/>
                    </a:moveTo>
                    <a:lnTo>
                      <a:pt x="104774" y="16170"/>
                    </a:lnTo>
                    <a:lnTo>
                      <a:pt x="161926" y="3470"/>
                    </a:lnTo>
                    <a:lnTo>
                      <a:pt x="244474" y="3470"/>
                    </a:lnTo>
                    <a:lnTo>
                      <a:pt x="317500" y="294"/>
                    </a:lnTo>
                    <a:lnTo>
                      <a:pt x="349250" y="22520"/>
                    </a:lnTo>
                    <a:lnTo>
                      <a:pt x="355600" y="63794"/>
                    </a:lnTo>
                    <a:lnTo>
                      <a:pt x="323850" y="92370"/>
                    </a:lnTo>
                    <a:lnTo>
                      <a:pt x="236300" y="127390"/>
                    </a:lnTo>
                    <a:lnTo>
                      <a:pt x="177800" y="130470"/>
                    </a:lnTo>
                    <a:lnTo>
                      <a:pt x="130174" y="155870"/>
                    </a:lnTo>
                    <a:lnTo>
                      <a:pt x="60660" y="181938"/>
                    </a:lnTo>
                    <a:lnTo>
                      <a:pt x="60326" y="174920"/>
                    </a:lnTo>
                    <a:lnTo>
                      <a:pt x="31750" y="139994"/>
                    </a:lnTo>
                    <a:lnTo>
                      <a:pt x="19050" y="114594"/>
                    </a:lnTo>
                    <a:lnTo>
                      <a:pt x="5490" y="114170"/>
                    </a:lnTo>
                    <a:lnTo>
                      <a:pt x="0" y="57446"/>
                    </a:lnTo>
                    <a:lnTo>
                      <a:pt x="63192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97" name="フリーフォーム: 図形 596">
                <a:extLst>
                  <a:ext uri="{FF2B5EF4-FFF2-40B4-BE49-F238E27FC236}">
                    <a16:creationId xmlns:a16="http://schemas.microsoft.com/office/drawing/2014/main" id="{689E9745-9841-471C-AC9F-34918606C1F9}"/>
                  </a:ext>
                </a:extLst>
              </p:cNvPr>
              <p:cNvSpPr/>
              <p:nvPr/>
            </p:nvSpPr>
            <p:spPr>
              <a:xfrm>
                <a:off x="29312544" y="33032700"/>
                <a:ext cx="253056" cy="177800"/>
              </a:xfrm>
              <a:custGeom>
                <a:avLst/>
                <a:gdLst>
                  <a:gd name="connsiteX0" fmla="*/ 37156 w 253056"/>
                  <a:gd name="connsiteY0" fmla="*/ 0 h 177800"/>
                  <a:gd name="connsiteX1" fmla="*/ 72080 w 253056"/>
                  <a:gd name="connsiteY1" fmla="*/ 0 h 177800"/>
                  <a:gd name="connsiteX2" fmla="*/ 113356 w 253056"/>
                  <a:gd name="connsiteY2" fmla="*/ 19050 h 177800"/>
                  <a:gd name="connsiteX3" fmla="*/ 119706 w 253056"/>
                  <a:gd name="connsiteY3" fmla="*/ 60324 h 177800"/>
                  <a:gd name="connsiteX4" fmla="*/ 170506 w 253056"/>
                  <a:gd name="connsiteY4" fmla="*/ 79376 h 177800"/>
                  <a:gd name="connsiteX5" fmla="*/ 208606 w 253056"/>
                  <a:gd name="connsiteY5" fmla="*/ 85724 h 177800"/>
                  <a:gd name="connsiteX6" fmla="*/ 253056 w 253056"/>
                  <a:gd name="connsiteY6" fmla="*/ 127000 h 177800"/>
                  <a:gd name="connsiteX7" fmla="*/ 251452 w 253056"/>
                  <a:gd name="connsiteY7" fmla="*/ 162270 h 177800"/>
                  <a:gd name="connsiteX8" fmla="*/ 186380 w 253056"/>
                  <a:gd name="connsiteY8" fmla="*/ 165100 h 177800"/>
                  <a:gd name="connsiteX9" fmla="*/ 103832 w 253056"/>
                  <a:gd name="connsiteY9" fmla="*/ 165100 h 177800"/>
                  <a:gd name="connsiteX10" fmla="*/ 46680 w 253056"/>
                  <a:gd name="connsiteY10" fmla="*/ 177800 h 177800"/>
                  <a:gd name="connsiteX11" fmla="*/ 5098 w 253056"/>
                  <a:gd name="connsiteY11" fmla="*/ 161630 h 177800"/>
                  <a:gd name="connsiteX12" fmla="*/ 11756 w 253056"/>
                  <a:gd name="connsiteY12" fmla="*/ 155576 h 177800"/>
                  <a:gd name="connsiteX13" fmla="*/ 5406 w 253056"/>
                  <a:gd name="connsiteY13" fmla="*/ 107950 h 177800"/>
                  <a:gd name="connsiteX14" fmla="*/ 30806 w 253056"/>
                  <a:gd name="connsiteY14" fmla="*/ 66676 h 177800"/>
                  <a:gd name="connsiteX15" fmla="*/ 0 w 253056"/>
                  <a:gd name="connsiteY15" fmla="*/ 14540 h 177800"/>
                  <a:gd name="connsiteX16" fmla="*/ 37156 w 253056"/>
                  <a:gd name="connsiteY16" fmla="*/ 0 h 177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53056" h="177800">
                    <a:moveTo>
                      <a:pt x="37156" y="0"/>
                    </a:moveTo>
                    <a:lnTo>
                      <a:pt x="72080" y="0"/>
                    </a:lnTo>
                    <a:lnTo>
                      <a:pt x="113356" y="19050"/>
                    </a:lnTo>
                    <a:lnTo>
                      <a:pt x="119706" y="60324"/>
                    </a:lnTo>
                    <a:lnTo>
                      <a:pt x="170506" y="79376"/>
                    </a:lnTo>
                    <a:lnTo>
                      <a:pt x="208606" y="85724"/>
                    </a:lnTo>
                    <a:lnTo>
                      <a:pt x="253056" y="127000"/>
                    </a:lnTo>
                    <a:lnTo>
                      <a:pt x="251452" y="162270"/>
                    </a:lnTo>
                    <a:lnTo>
                      <a:pt x="186380" y="165100"/>
                    </a:lnTo>
                    <a:lnTo>
                      <a:pt x="103832" y="165100"/>
                    </a:lnTo>
                    <a:lnTo>
                      <a:pt x="46680" y="177800"/>
                    </a:lnTo>
                    <a:lnTo>
                      <a:pt x="5098" y="161630"/>
                    </a:lnTo>
                    <a:lnTo>
                      <a:pt x="11756" y="155576"/>
                    </a:lnTo>
                    <a:lnTo>
                      <a:pt x="5406" y="107950"/>
                    </a:lnTo>
                    <a:lnTo>
                      <a:pt x="30806" y="66676"/>
                    </a:lnTo>
                    <a:lnTo>
                      <a:pt x="0" y="14540"/>
                    </a:lnTo>
                    <a:lnTo>
                      <a:pt x="37156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98" name="フリーフォーム: 図形 597">
                <a:extLst>
                  <a:ext uri="{FF2B5EF4-FFF2-40B4-BE49-F238E27FC236}">
                    <a16:creationId xmlns:a16="http://schemas.microsoft.com/office/drawing/2014/main" id="{63982E6E-EE6D-44CB-8DC0-46DB628029C5}"/>
                  </a:ext>
                </a:extLst>
              </p:cNvPr>
              <p:cNvSpPr/>
              <p:nvPr/>
            </p:nvSpPr>
            <p:spPr>
              <a:xfrm>
                <a:off x="29505276" y="32558910"/>
                <a:ext cx="366640" cy="559514"/>
              </a:xfrm>
              <a:custGeom>
                <a:avLst/>
                <a:gdLst>
                  <a:gd name="connsiteX0" fmla="*/ 312820 w 366640"/>
                  <a:gd name="connsiteY0" fmla="*/ 0 h 559514"/>
                  <a:gd name="connsiteX1" fmla="*/ 365124 w 366640"/>
                  <a:gd name="connsiteY1" fmla="*/ 76914 h 559514"/>
                  <a:gd name="connsiteX2" fmla="*/ 365124 w 366640"/>
                  <a:gd name="connsiteY2" fmla="*/ 137240 h 559514"/>
                  <a:gd name="connsiteX3" fmla="*/ 366640 w 366640"/>
                  <a:gd name="connsiteY3" fmla="*/ 137392 h 559514"/>
                  <a:gd name="connsiteX4" fmla="*/ 349248 w 366640"/>
                  <a:gd name="connsiteY4" fmla="*/ 238840 h 559514"/>
                  <a:gd name="connsiteX5" fmla="*/ 276224 w 366640"/>
                  <a:gd name="connsiteY5" fmla="*/ 289640 h 559514"/>
                  <a:gd name="connsiteX6" fmla="*/ 276224 w 366640"/>
                  <a:gd name="connsiteY6" fmla="*/ 362666 h 559514"/>
                  <a:gd name="connsiteX7" fmla="*/ 200024 w 366640"/>
                  <a:gd name="connsiteY7" fmla="*/ 422990 h 559514"/>
                  <a:gd name="connsiteX8" fmla="*/ 209548 w 366640"/>
                  <a:gd name="connsiteY8" fmla="*/ 461090 h 559514"/>
                  <a:gd name="connsiteX9" fmla="*/ 196848 w 366640"/>
                  <a:gd name="connsiteY9" fmla="*/ 508714 h 559514"/>
                  <a:gd name="connsiteX10" fmla="*/ 203870 w 366640"/>
                  <a:gd name="connsiteY10" fmla="*/ 517138 h 559514"/>
                  <a:gd name="connsiteX11" fmla="*/ 123824 w 366640"/>
                  <a:gd name="connsiteY11" fmla="*/ 559514 h 559514"/>
                  <a:gd name="connsiteX12" fmla="*/ 95248 w 366640"/>
                  <a:gd name="connsiteY12" fmla="*/ 480140 h 559514"/>
                  <a:gd name="connsiteX13" fmla="*/ 22224 w 366640"/>
                  <a:gd name="connsiteY13" fmla="*/ 429340 h 559514"/>
                  <a:gd name="connsiteX14" fmla="*/ 9524 w 366640"/>
                  <a:gd name="connsiteY14" fmla="*/ 369014 h 559514"/>
                  <a:gd name="connsiteX15" fmla="*/ 15874 w 366640"/>
                  <a:gd name="connsiteY15" fmla="*/ 321390 h 559514"/>
                  <a:gd name="connsiteX16" fmla="*/ 0 w 366640"/>
                  <a:gd name="connsiteY16" fmla="*/ 289640 h 559514"/>
                  <a:gd name="connsiteX17" fmla="*/ 6348 w 366640"/>
                  <a:gd name="connsiteY17" fmla="*/ 178514 h 559514"/>
                  <a:gd name="connsiteX18" fmla="*/ 9976 w 366640"/>
                  <a:gd name="connsiteY18" fmla="*/ 146766 h 559514"/>
                  <a:gd name="connsiteX19" fmla="*/ 136524 w 366640"/>
                  <a:gd name="connsiteY19" fmla="*/ 146766 h 559514"/>
                  <a:gd name="connsiteX20" fmla="*/ 250824 w 366640"/>
                  <a:gd name="connsiteY20" fmla="*/ 64214 h 559514"/>
                  <a:gd name="connsiteX21" fmla="*/ 266700 w 366640"/>
                  <a:gd name="connsiteY21" fmla="*/ 19766 h 559514"/>
                  <a:gd name="connsiteX22" fmla="*/ 312820 w 366640"/>
                  <a:gd name="connsiteY22" fmla="*/ 0 h 55951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366640" h="559514">
                    <a:moveTo>
                      <a:pt x="312820" y="0"/>
                    </a:moveTo>
                    <a:lnTo>
                      <a:pt x="365124" y="76914"/>
                    </a:lnTo>
                    <a:lnTo>
                      <a:pt x="365124" y="137240"/>
                    </a:lnTo>
                    <a:lnTo>
                      <a:pt x="366640" y="137392"/>
                    </a:lnTo>
                    <a:lnTo>
                      <a:pt x="349248" y="238840"/>
                    </a:lnTo>
                    <a:lnTo>
                      <a:pt x="276224" y="289640"/>
                    </a:lnTo>
                    <a:lnTo>
                      <a:pt x="276224" y="362666"/>
                    </a:lnTo>
                    <a:lnTo>
                      <a:pt x="200024" y="422990"/>
                    </a:lnTo>
                    <a:lnTo>
                      <a:pt x="209548" y="461090"/>
                    </a:lnTo>
                    <a:lnTo>
                      <a:pt x="196848" y="508714"/>
                    </a:lnTo>
                    <a:lnTo>
                      <a:pt x="203870" y="517138"/>
                    </a:lnTo>
                    <a:lnTo>
                      <a:pt x="123824" y="559514"/>
                    </a:lnTo>
                    <a:lnTo>
                      <a:pt x="95248" y="480140"/>
                    </a:lnTo>
                    <a:lnTo>
                      <a:pt x="22224" y="429340"/>
                    </a:lnTo>
                    <a:lnTo>
                      <a:pt x="9524" y="369014"/>
                    </a:lnTo>
                    <a:lnTo>
                      <a:pt x="15874" y="321390"/>
                    </a:lnTo>
                    <a:lnTo>
                      <a:pt x="0" y="289640"/>
                    </a:lnTo>
                    <a:lnTo>
                      <a:pt x="6348" y="178514"/>
                    </a:lnTo>
                    <a:lnTo>
                      <a:pt x="9976" y="146766"/>
                    </a:lnTo>
                    <a:lnTo>
                      <a:pt x="136524" y="146766"/>
                    </a:lnTo>
                    <a:lnTo>
                      <a:pt x="250824" y="64214"/>
                    </a:lnTo>
                    <a:lnTo>
                      <a:pt x="266700" y="19766"/>
                    </a:lnTo>
                    <a:lnTo>
                      <a:pt x="312820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99" name="フリーフォーム: 図形 598">
                <a:extLst>
                  <a:ext uri="{FF2B5EF4-FFF2-40B4-BE49-F238E27FC236}">
                    <a16:creationId xmlns:a16="http://schemas.microsoft.com/office/drawing/2014/main" id="{567B0B67-9B0C-438F-8185-4E9ABFD5A2A3}"/>
                  </a:ext>
                </a:extLst>
              </p:cNvPr>
              <p:cNvSpPr/>
              <p:nvPr/>
            </p:nvSpPr>
            <p:spPr>
              <a:xfrm>
                <a:off x="29411472" y="32933154"/>
                <a:ext cx="217630" cy="261816"/>
              </a:xfrm>
              <a:custGeom>
                <a:avLst/>
                <a:gdLst>
                  <a:gd name="connsiteX0" fmla="*/ 104428 w 217630"/>
                  <a:gd name="connsiteY0" fmla="*/ 0 h 261816"/>
                  <a:gd name="connsiteX1" fmla="*/ 116028 w 217630"/>
                  <a:gd name="connsiteY1" fmla="*/ 55096 h 261816"/>
                  <a:gd name="connsiteX2" fmla="*/ 189052 w 217630"/>
                  <a:gd name="connsiteY2" fmla="*/ 105896 h 261816"/>
                  <a:gd name="connsiteX3" fmla="*/ 217628 w 217630"/>
                  <a:gd name="connsiteY3" fmla="*/ 185270 h 261816"/>
                  <a:gd name="connsiteX4" fmla="*/ 217630 w 217630"/>
                  <a:gd name="connsiteY4" fmla="*/ 185270 h 261816"/>
                  <a:gd name="connsiteX5" fmla="*/ 208104 w 217630"/>
                  <a:gd name="connsiteY5" fmla="*/ 232896 h 261816"/>
                  <a:gd name="connsiteX6" fmla="*/ 160478 w 217630"/>
                  <a:gd name="connsiteY6" fmla="*/ 261470 h 261816"/>
                  <a:gd name="connsiteX7" fmla="*/ 152524 w 217630"/>
                  <a:gd name="connsiteY7" fmla="*/ 261816 h 261816"/>
                  <a:gd name="connsiteX8" fmla="*/ 154128 w 217630"/>
                  <a:gd name="connsiteY8" fmla="*/ 226546 h 261816"/>
                  <a:gd name="connsiteX9" fmla="*/ 109678 w 217630"/>
                  <a:gd name="connsiteY9" fmla="*/ 185270 h 261816"/>
                  <a:gd name="connsiteX10" fmla="*/ 71578 w 217630"/>
                  <a:gd name="connsiteY10" fmla="*/ 178922 h 261816"/>
                  <a:gd name="connsiteX11" fmla="*/ 20778 w 217630"/>
                  <a:gd name="connsiteY11" fmla="*/ 159870 h 261816"/>
                  <a:gd name="connsiteX12" fmla="*/ 14428 w 217630"/>
                  <a:gd name="connsiteY12" fmla="*/ 118596 h 261816"/>
                  <a:gd name="connsiteX13" fmla="*/ 0 w 217630"/>
                  <a:gd name="connsiteY13" fmla="*/ 111936 h 261816"/>
                  <a:gd name="connsiteX14" fmla="*/ 46178 w 217630"/>
                  <a:gd name="connsiteY14" fmla="*/ 48746 h 261816"/>
                  <a:gd name="connsiteX15" fmla="*/ 81104 w 217630"/>
                  <a:gd name="connsiteY15" fmla="*/ 13822 h 261816"/>
                  <a:gd name="connsiteX16" fmla="*/ 104428 w 217630"/>
                  <a:gd name="connsiteY16" fmla="*/ 0 h 26181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17630" h="261816">
                    <a:moveTo>
                      <a:pt x="104428" y="0"/>
                    </a:moveTo>
                    <a:lnTo>
                      <a:pt x="116028" y="55096"/>
                    </a:lnTo>
                    <a:lnTo>
                      <a:pt x="189052" y="105896"/>
                    </a:lnTo>
                    <a:lnTo>
                      <a:pt x="217628" y="185270"/>
                    </a:lnTo>
                    <a:lnTo>
                      <a:pt x="217630" y="185270"/>
                    </a:lnTo>
                    <a:lnTo>
                      <a:pt x="208104" y="232896"/>
                    </a:lnTo>
                    <a:lnTo>
                      <a:pt x="160478" y="261470"/>
                    </a:lnTo>
                    <a:lnTo>
                      <a:pt x="152524" y="261816"/>
                    </a:lnTo>
                    <a:lnTo>
                      <a:pt x="154128" y="226546"/>
                    </a:lnTo>
                    <a:lnTo>
                      <a:pt x="109678" y="185270"/>
                    </a:lnTo>
                    <a:lnTo>
                      <a:pt x="71578" y="178922"/>
                    </a:lnTo>
                    <a:lnTo>
                      <a:pt x="20778" y="159870"/>
                    </a:lnTo>
                    <a:lnTo>
                      <a:pt x="14428" y="118596"/>
                    </a:lnTo>
                    <a:lnTo>
                      <a:pt x="0" y="111936"/>
                    </a:lnTo>
                    <a:lnTo>
                      <a:pt x="46178" y="48746"/>
                    </a:lnTo>
                    <a:lnTo>
                      <a:pt x="81104" y="13822"/>
                    </a:lnTo>
                    <a:lnTo>
                      <a:pt x="104428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00" name="フリーフォーム: 図形 599">
                <a:extLst>
                  <a:ext uri="{FF2B5EF4-FFF2-40B4-BE49-F238E27FC236}">
                    <a16:creationId xmlns:a16="http://schemas.microsoft.com/office/drawing/2014/main" id="{344CCC55-80EC-45B1-8016-ED7F2CA948C3}"/>
                  </a:ext>
                </a:extLst>
              </p:cNvPr>
              <p:cNvSpPr/>
              <p:nvPr/>
            </p:nvSpPr>
            <p:spPr>
              <a:xfrm>
                <a:off x="29321124" y="32587752"/>
                <a:ext cx="194128" cy="190948"/>
              </a:xfrm>
              <a:custGeom>
                <a:avLst/>
                <a:gdLst>
                  <a:gd name="connsiteX0" fmla="*/ 139870 w 194128"/>
                  <a:gd name="connsiteY0" fmla="*/ 0 h 190948"/>
                  <a:gd name="connsiteX1" fmla="*/ 142876 w 194128"/>
                  <a:gd name="connsiteY1" fmla="*/ 48072 h 190948"/>
                  <a:gd name="connsiteX2" fmla="*/ 193676 w 194128"/>
                  <a:gd name="connsiteY2" fmla="*/ 117924 h 190948"/>
                  <a:gd name="connsiteX3" fmla="*/ 194128 w 194128"/>
                  <a:gd name="connsiteY3" fmla="*/ 117924 h 190948"/>
                  <a:gd name="connsiteX4" fmla="*/ 190500 w 194128"/>
                  <a:gd name="connsiteY4" fmla="*/ 149672 h 190948"/>
                  <a:gd name="connsiteX5" fmla="*/ 188142 w 194128"/>
                  <a:gd name="connsiteY5" fmla="*/ 190948 h 190948"/>
                  <a:gd name="connsiteX6" fmla="*/ 19052 w 194128"/>
                  <a:gd name="connsiteY6" fmla="*/ 190948 h 190948"/>
                  <a:gd name="connsiteX7" fmla="*/ 0 w 194128"/>
                  <a:gd name="connsiteY7" fmla="*/ 98872 h 190948"/>
                  <a:gd name="connsiteX8" fmla="*/ 44452 w 194128"/>
                  <a:gd name="connsiteY8" fmla="*/ 57598 h 190948"/>
                  <a:gd name="connsiteX9" fmla="*/ 98426 w 194128"/>
                  <a:gd name="connsiteY9" fmla="*/ 44898 h 190948"/>
                  <a:gd name="connsiteX10" fmla="*/ 139870 w 194128"/>
                  <a:gd name="connsiteY10" fmla="*/ 0 h 1909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94128" h="190948">
                    <a:moveTo>
                      <a:pt x="139870" y="0"/>
                    </a:moveTo>
                    <a:lnTo>
                      <a:pt x="142876" y="48072"/>
                    </a:lnTo>
                    <a:lnTo>
                      <a:pt x="193676" y="117924"/>
                    </a:lnTo>
                    <a:lnTo>
                      <a:pt x="194128" y="117924"/>
                    </a:lnTo>
                    <a:lnTo>
                      <a:pt x="190500" y="149672"/>
                    </a:lnTo>
                    <a:lnTo>
                      <a:pt x="188142" y="190948"/>
                    </a:lnTo>
                    <a:lnTo>
                      <a:pt x="19052" y="190948"/>
                    </a:lnTo>
                    <a:lnTo>
                      <a:pt x="0" y="98872"/>
                    </a:lnTo>
                    <a:lnTo>
                      <a:pt x="44452" y="57598"/>
                    </a:lnTo>
                    <a:lnTo>
                      <a:pt x="98426" y="44898"/>
                    </a:lnTo>
                    <a:lnTo>
                      <a:pt x="139870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01" name="フリーフォーム: 図形 600">
                <a:extLst>
                  <a:ext uri="{FF2B5EF4-FFF2-40B4-BE49-F238E27FC236}">
                    <a16:creationId xmlns:a16="http://schemas.microsoft.com/office/drawing/2014/main" id="{725AE733-6FCA-47AF-AE9F-22E1BF5978F2}"/>
                  </a:ext>
                </a:extLst>
              </p:cNvPr>
              <p:cNvSpPr/>
              <p:nvPr/>
            </p:nvSpPr>
            <p:spPr>
              <a:xfrm>
                <a:off x="29268820" y="32778700"/>
                <a:ext cx="252330" cy="268540"/>
              </a:xfrm>
              <a:custGeom>
                <a:avLst/>
                <a:gdLst>
                  <a:gd name="connsiteX0" fmla="*/ 95484 w 252330"/>
                  <a:gd name="connsiteY0" fmla="*/ 0 h 268540"/>
                  <a:gd name="connsiteX1" fmla="*/ 240446 w 252330"/>
                  <a:gd name="connsiteY1" fmla="*/ 0 h 268540"/>
                  <a:gd name="connsiteX2" fmla="*/ 236456 w 252330"/>
                  <a:gd name="connsiteY2" fmla="*/ 69850 h 268540"/>
                  <a:gd name="connsiteX3" fmla="*/ 252330 w 252330"/>
                  <a:gd name="connsiteY3" fmla="*/ 101600 h 268540"/>
                  <a:gd name="connsiteX4" fmla="*/ 245980 w 252330"/>
                  <a:gd name="connsiteY4" fmla="*/ 149224 h 268540"/>
                  <a:gd name="connsiteX5" fmla="*/ 247080 w 252330"/>
                  <a:gd name="connsiteY5" fmla="*/ 154454 h 268540"/>
                  <a:gd name="connsiteX6" fmla="*/ 223756 w 252330"/>
                  <a:gd name="connsiteY6" fmla="*/ 168276 h 268540"/>
                  <a:gd name="connsiteX7" fmla="*/ 188830 w 252330"/>
                  <a:gd name="connsiteY7" fmla="*/ 203200 h 268540"/>
                  <a:gd name="connsiteX8" fmla="*/ 142652 w 252330"/>
                  <a:gd name="connsiteY8" fmla="*/ 266390 h 268540"/>
                  <a:gd name="connsiteX9" fmla="*/ 115804 w 252330"/>
                  <a:gd name="connsiteY9" fmla="*/ 254000 h 268540"/>
                  <a:gd name="connsiteX10" fmla="*/ 80880 w 252330"/>
                  <a:gd name="connsiteY10" fmla="*/ 254000 h 268540"/>
                  <a:gd name="connsiteX11" fmla="*/ 43724 w 252330"/>
                  <a:gd name="connsiteY11" fmla="*/ 268540 h 268540"/>
                  <a:gd name="connsiteX12" fmla="*/ 33256 w 252330"/>
                  <a:gd name="connsiteY12" fmla="*/ 250824 h 268540"/>
                  <a:gd name="connsiteX13" fmla="*/ 0 w 252330"/>
                  <a:gd name="connsiteY13" fmla="*/ 231358 h 268540"/>
                  <a:gd name="connsiteX14" fmla="*/ 11030 w 252330"/>
                  <a:gd name="connsiteY14" fmla="*/ 228600 h 268540"/>
                  <a:gd name="connsiteX15" fmla="*/ 17142 w 252330"/>
                  <a:gd name="connsiteY15" fmla="*/ 210264 h 268540"/>
                  <a:gd name="connsiteX16" fmla="*/ 49130 w 252330"/>
                  <a:gd name="connsiteY16" fmla="*/ 196850 h 268540"/>
                  <a:gd name="connsiteX17" fmla="*/ 55480 w 252330"/>
                  <a:gd name="connsiteY17" fmla="*/ 66676 h 268540"/>
                  <a:gd name="connsiteX18" fmla="*/ 95484 w 252330"/>
                  <a:gd name="connsiteY18" fmla="*/ 0 h 2685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252330" h="268540">
                    <a:moveTo>
                      <a:pt x="95484" y="0"/>
                    </a:moveTo>
                    <a:lnTo>
                      <a:pt x="240446" y="0"/>
                    </a:lnTo>
                    <a:lnTo>
                      <a:pt x="236456" y="69850"/>
                    </a:lnTo>
                    <a:lnTo>
                      <a:pt x="252330" y="101600"/>
                    </a:lnTo>
                    <a:lnTo>
                      <a:pt x="245980" y="149224"/>
                    </a:lnTo>
                    <a:lnTo>
                      <a:pt x="247080" y="154454"/>
                    </a:lnTo>
                    <a:lnTo>
                      <a:pt x="223756" y="168276"/>
                    </a:lnTo>
                    <a:lnTo>
                      <a:pt x="188830" y="203200"/>
                    </a:lnTo>
                    <a:lnTo>
                      <a:pt x="142652" y="266390"/>
                    </a:lnTo>
                    <a:lnTo>
                      <a:pt x="115804" y="254000"/>
                    </a:lnTo>
                    <a:lnTo>
                      <a:pt x="80880" y="254000"/>
                    </a:lnTo>
                    <a:lnTo>
                      <a:pt x="43724" y="268540"/>
                    </a:lnTo>
                    <a:lnTo>
                      <a:pt x="33256" y="250824"/>
                    </a:lnTo>
                    <a:lnTo>
                      <a:pt x="0" y="231358"/>
                    </a:lnTo>
                    <a:lnTo>
                      <a:pt x="11030" y="228600"/>
                    </a:lnTo>
                    <a:lnTo>
                      <a:pt x="17142" y="210264"/>
                    </a:lnTo>
                    <a:lnTo>
                      <a:pt x="49130" y="196850"/>
                    </a:lnTo>
                    <a:lnTo>
                      <a:pt x="55480" y="66676"/>
                    </a:lnTo>
                    <a:lnTo>
                      <a:pt x="95484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02" name="フリーフォーム: 図形 601">
                <a:extLst>
                  <a:ext uri="{FF2B5EF4-FFF2-40B4-BE49-F238E27FC236}">
                    <a16:creationId xmlns:a16="http://schemas.microsoft.com/office/drawing/2014/main" id="{67BCB124-7EEE-4F84-B8EC-3319F13BE42D}"/>
                  </a:ext>
                </a:extLst>
              </p:cNvPr>
              <p:cNvSpPr/>
              <p:nvPr/>
            </p:nvSpPr>
            <p:spPr>
              <a:xfrm>
                <a:off x="28960764" y="32480250"/>
                <a:ext cx="203640" cy="79602"/>
              </a:xfrm>
              <a:custGeom>
                <a:avLst/>
                <a:gdLst>
                  <a:gd name="connsiteX0" fmla="*/ 84136 w 203640"/>
                  <a:gd name="connsiteY0" fmla="*/ 0 h 79602"/>
                  <a:gd name="connsiteX1" fmla="*/ 203640 w 203640"/>
                  <a:gd name="connsiteY1" fmla="*/ 8964 h 79602"/>
                  <a:gd name="connsiteX2" fmla="*/ 190500 w 203640"/>
                  <a:gd name="connsiteY2" fmla="*/ 57150 h 79602"/>
                  <a:gd name="connsiteX3" fmla="*/ 169068 w 203640"/>
                  <a:gd name="connsiteY3" fmla="*/ 52388 h 79602"/>
                  <a:gd name="connsiteX4" fmla="*/ 154780 w 203640"/>
                  <a:gd name="connsiteY4" fmla="*/ 71438 h 79602"/>
                  <a:gd name="connsiteX5" fmla="*/ 119060 w 203640"/>
                  <a:gd name="connsiteY5" fmla="*/ 79602 h 79602"/>
                  <a:gd name="connsiteX6" fmla="*/ 119060 w 203640"/>
                  <a:gd name="connsiteY6" fmla="*/ 57150 h 79602"/>
                  <a:gd name="connsiteX7" fmla="*/ 0 w 203640"/>
                  <a:gd name="connsiteY7" fmla="*/ 42862 h 79602"/>
                  <a:gd name="connsiteX8" fmla="*/ 19138 w 203640"/>
                  <a:gd name="connsiteY8" fmla="*/ 6500 h 79602"/>
                  <a:gd name="connsiteX9" fmla="*/ 84136 w 203640"/>
                  <a:gd name="connsiteY9" fmla="*/ 0 h 7960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03640" h="79602">
                    <a:moveTo>
                      <a:pt x="84136" y="0"/>
                    </a:moveTo>
                    <a:lnTo>
                      <a:pt x="203640" y="8964"/>
                    </a:lnTo>
                    <a:lnTo>
                      <a:pt x="190500" y="57150"/>
                    </a:lnTo>
                    <a:lnTo>
                      <a:pt x="169068" y="52388"/>
                    </a:lnTo>
                    <a:lnTo>
                      <a:pt x="154780" y="71438"/>
                    </a:lnTo>
                    <a:lnTo>
                      <a:pt x="119060" y="79602"/>
                    </a:lnTo>
                    <a:lnTo>
                      <a:pt x="119060" y="57150"/>
                    </a:lnTo>
                    <a:lnTo>
                      <a:pt x="0" y="42862"/>
                    </a:lnTo>
                    <a:lnTo>
                      <a:pt x="19138" y="6500"/>
                    </a:lnTo>
                    <a:lnTo>
                      <a:pt x="84136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03" name="フリーフォーム: 図形 602">
                <a:extLst>
                  <a:ext uri="{FF2B5EF4-FFF2-40B4-BE49-F238E27FC236}">
                    <a16:creationId xmlns:a16="http://schemas.microsoft.com/office/drawing/2014/main" id="{753321DB-24E4-4712-8ABD-AAC777400AA2}"/>
                  </a:ext>
                </a:extLst>
              </p:cNvPr>
              <p:cNvSpPr/>
              <p:nvPr/>
            </p:nvSpPr>
            <p:spPr>
              <a:xfrm>
                <a:off x="29173158" y="32775524"/>
                <a:ext cx="191146" cy="213440"/>
              </a:xfrm>
              <a:custGeom>
                <a:avLst/>
                <a:gdLst>
                  <a:gd name="connsiteX0" fmla="*/ 113836 w 191146"/>
                  <a:gd name="connsiteY0" fmla="*/ 0 h 213440"/>
                  <a:gd name="connsiteX1" fmla="*/ 166620 w 191146"/>
                  <a:gd name="connsiteY1" fmla="*/ 1258 h 213440"/>
                  <a:gd name="connsiteX2" fmla="*/ 167018 w 191146"/>
                  <a:gd name="connsiteY2" fmla="*/ 3176 h 213440"/>
                  <a:gd name="connsiteX3" fmla="*/ 191146 w 191146"/>
                  <a:gd name="connsiteY3" fmla="*/ 3176 h 213440"/>
                  <a:gd name="connsiteX4" fmla="*/ 151142 w 191146"/>
                  <a:gd name="connsiteY4" fmla="*/ 69852 h 213440"/>
                  <a:gd name="connsiteX5" fmla="*/ 144792 w 191146"/>
                  <a:gd name="connsiteY5" fmla="*/ 200026 h 213440"/>
                  <a:gd name="connsiteX6" fmla="*/ 112804 w 191146"/>
                  <a:gd name="connsiteY6" fmla="*/ 213440 h 213440"/>
                  <a:gd name="connsiteX7" fmla="*/ 113042 w 191146"/>
                  <a:gd name="connsiteY7" fmla="*/ 212726 h 213440"/>
                  <a:gd name="connsiteX8" fmla="*/ 11442 w 191146"/>
                  <a:gd name="connsiteY8" fmla="*/ 66676 h 213440"/>
                  <a:gd name="connsiteX9" fmla="*/ 0 w 191146"/>
                  <a:gd name="connsiteY9" fmla="*/ 55658 h 213440"/>
                  <a:gd name="connsiteX10" fmla="*/ 16206 w 191146"/>
                  <a:gd name="connsiteY10" fmla="*/ 26196 h 213440"/>
                  <a:gd name="connsiteX11" fmla="*/ 99548 w 191146"/>
                  <a:gd name="connsiteY11" fmla="*/ 21432 h 213440"/>
                  <a:gd name="connsiteX12" fmla="*/ 113836 w 191146"/>
                  <a:gd name="connsiteY12" fmla="*/ 0 h 2134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91146" h="213440">
                    <a:moveTo>
                      <a:pt x="113836" y="0"/>
                    </a:moveTo>
                    <a:lnTo>
                      <a:pt x="166620" y="1258"/>
                    </a:lnTo>
                    <a:lnTo>
                      <a:pt x="167018" y="3176"/>
                    </a:lnTo>
                    <a:lnTo>
                      <a:pt x="191146" y="3176"/>
                    </a:lnTo>
                    <a:lnTo>
                      <a:pt x="151142" y="69852"/>
                    </a:lnTo>
                    <a:lnTo>
                      <a:pt x="144792" y="200026"/>
                    </a:lnTo>
                    <a:lnTo>
                      <a:pt x="112804" y="213440"/>
                    </a:lnTo>
                    <a:lnTo>
                      <a:pt x="113042" y="212726"/>
                    </a:lnTo>
                    <a:lnTo>
                      <a:pt x="11442" y="66676"/>
                    </a:lnTo>
                    <a:lnTo>
                      <a:pt x="0" y="55658"/>
                    </a:lnTo>
                    <a:lnTo>
                      <a:pt x="16206" y="26196"/>
                    </a:lnTo>
                    <a:lnTo>
                      <a:pt x="99548" y="21432"/>
                    </a:lnTo>
                    <a:lnTo>
                      <a:pt x="113836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04" name="フリーフォーム: 図形 603">
                <a:extLst>
                  <a:ext uri="{FF2B5EF4-FFF2-40B4-BE49-F238E27FC236}">
                    <a16:creationId xmlns:a16="http://schemas.microsoft.com/office/drawing/2014/main" id="{45E32039-50EC-432B-82A4-D66F7643256C}"/>
                  </a:ext>
                </a:extLst>
              </p:cNvPr>
              <p:cNvSpPr/>
              <p:nvPr/>
            </p:nvSpPr>
            <p:spPr>
              <a:xfrm>
                <a:off x="29159126" y="32366052"/>
                <a:ext cx="144348" cy="180872"/>
              </a:xfrm>
              <a:custGeom>
                <a:avLst/>
                <a:gdLst>
                  <a:gd name="connsiteX0" fmla="*/ 46648 w 144348"/>
                  <a:gd name="connsiteY0" fmla="*/ 0 h 180872"/>
                  <a:gd name="connsiteX1" fmla="*/ 50874 w 144348"/>
                  <a:gd name="connsiteY1" fmla="*/ 3072 h 180872"/>
                  <a:gd name="connsiteX2" fmla="*/ 114374 w 144348"/>
                  <a:gd name="connsiteY2" fmla="*/ 76098 h 180872"/>
                  <a:gd name="connsiteX3" fmla="*/ 144348 w 144348"/>
                  <a:gd name="connsiteY3" fmla="*/ 94832 h 180872"/>
                  <a:gd name="connsiteX4" fmla="*/ 77862 w 144348"/>
                  <a:gd name="connsiteY4" fmla="*/ 180872 h 180872"/>
                  <a:gd name="connsiteX5" fmla="*/ 58812 w 144348"/>
                  <a:gd name="connsiteY5" fmla="*/ 180872 h 180872"/>
                  <a:gd name="connsiteX6" fmla="*/ 15950 w 144348"/>
                  <a:gd name="connsiteY6" fmla="*/ 161824 h 180872"/>
                  <a:gd name="connsiteX7" fmla="*/ 0 w 144348"/>
                  <a:gd name="connsiteY7" fmla="*/ 142516 h 180872"/>
                  <a:gd name="connsiteX8" fmla="*/ 5278 w 144348"/>
                  <a:gd name="connsiteY8" fmla="*/ 123162 h 180872"/>
                  <a:gd name="connsiteX9" fmla="*/ 12774 w 144348"/>
                  <a:gd name="connsiteY9" fmla="*/ 123724 h 180872"/>
                  <a:gd name="connsiteX10" fmla="*/ 15950 w 144348"/>
                  <a:gd name="connsiteY10" fmla="*/ 53872 h 180872"/>
                  <a:gd name="connsiteX11" fmla="*/ 44274 w 144348"/>
                  <a:gd name="connsiteY11" fmla="*/ 56 h 180872"/>
                  <a:gd name="connsiteX12" fmla="*/ 46648 w 144348"/>
                  <a:gd name="connsiteY12" fmla="*/ 0 h 1808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44348" h="180872">
                    <a:moveTo>
                      <a:pt x="46648" y="0"/>
                    </a:moveTo>
                    <a:lnTo>
                      <a:pt x="50874" y="3072"/>
                    </a:lnTo>
                    <a:lnTo>
                      <a:pt x="114374" y="76098"/>
                    </a:lnTo>
                    <a:lnTo>
                      <a:pt x="144348" y="94832"/>
                    </a:lnTo>
                    <a:lnTo>
                      <a:pt x="77862" y="180872"/>
                    </a:lnTo>
                    <a:lnTo>
                      <a:pt x="58812" y="180872"/>
                    </a:lnTo>
                    <a:lnTo>
                      <a:pt x="15950" y="161824"/>
                    </a:lnTo>
                    <a:lnTo>
                      <a:pt x="0" y="142516"/>
                    </a:lnTo>
                    <a:lnTo>
                      <a:pt x="5278" y="123162"/>
                    </a:lnTo>
                    <a:lnTo>
                      <a:pt x="12774" y="123724"/>
                    </a:lnTo>
                    <a:lnTo>
                      <a:pt x="15950" y="53872"/>
                    </a:lnTo>
                    <a:lnTo>
                      <a:pt x="44274" y="56"/>
                    </a:lnTo>
                    <a:lnTo>
                      <a:pt x="46648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05" name="フリーフォーム: 図形 604">
                <a:extLst>
                  <a:ext uri="{FF2B5EF4-FFF2-40B4-BE49-F238E27FC236}">
                    <a16:creationId xmlns:a16="http://schemas.microsoft.com/office/drawing/2014/main" id="{D2EC6369-0DEF-44B8-9CF6-26DEB4A3C62D}"/>
                  </a:ext>
                </a:extLst>
              </p:cNvPr>
              <p:cNvSpPr/>
              <p:nvPr/>
            </p:nvSpPr>
            <p:spPr>
              <a:xfrm>
                <a:off x="28994100" y="32630268"/>
                <a:ext cx="228144" cy="200914"/>
              </a:xfrm>
              <a:custGeom>
                <a:avLst/>
                <a:gdLst>
                  <a:gd name="connsiteX0" fmla="*/ 147638 w 228144"/>
                  <a:gd name="connsiteY0" fmla="*/ 0 h 200914"/>
                  <a:gd name="connsiteX1" fmla="*/ 157164 w 228144"/>
                  <a:gd name="connsiteY1" fmla="*/ 90488 h 200914"/>
                  <a:gd name="connsiteX2" fmla="*/ 200024 w 228144"/>
                  <a:gd name="connsiteY2" fmla="*/ 90488 h 200914"/>
                  <a:gd name="connsiteX3" fmla="*/ 228144 w 228144"/>
                  <a:gd name="connsiteY3" fmla="*/ 169572 h 200914"/>
                  <a:gd name="connsiteX4" fmla="*/ 195264 w 228144"/>
                  <a:gd name="connsiteY4" fmla="*/ 171452 h 200914"/>
                  <a:gd name="connsiteX5" fmla="*/ 179058 w 228144"/>
                  <a:gd name="connsiteY5" fmla="*/ 200914 h 200914"/>
                  <a:gd name="connsiteX6" fmla="*/ 104776 w 228144"/>
                  <a:gd name="connsiteY6" fmla="*/ 129382 h 200914"/>
                  <a:gd name="connsiteX7" fmla="*/ 19050 w 228144"/>
                  <a:gd name="connsiteY7" fmla="*/ 135732 h 200914"/>
                  <a:gd name="connsiteX8" fmla="*/ 13246 w 228144"/>
                  <a:gd name="connsiteY8" fmla="*/ 138760 h 200914"/>
                  <a:gd name="connsiteX9" fmla="*/ 0 w 228144"/>
                  <a:gd name="connsiteY9" fmla="*/ 116682 h 200914"/>
                  <a:gd name="connsiteX10" fmla="*/ 4764 w 228144"/>
                  <a:gd name="connsiteY10" fmla="*/ 45244 h 200914"/>
                  <a:gd name="connsiteX11" fmla="*/ 42476 w 228144"/>
                  <a:gd name="connsiteY11" fmla="*/ 3094 h 200914"/>
                  <a:gd name="connsiteX12" fmla="*/ 147638 w 228144"/>
                  <a:gd name="connsiteY12" fmla="*/ 0 h 20091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228144" h="200914">
                    <a:moveTo>
                      <a:pt x="147638" y="0"/>
                    </a:moveTo>
                    <a:lnTo>
                      <a:pt x="157164" y="90488"/>
                    </a:lnTo>
                    <a:lnTo>
                      <a:pt x="200024" y="90488"/>
                    </a:lnTo>
                    <a:lnTo>
                      <a:pt x="228144" y="169572"/>
                    </a:lnTo>
                    <a:lnTo>
                      <a:pt x="195264" y="171452"/>
                    </a:lnTo>
                    <a:lnTo>
                      <a:pt x="179058" y="200914"/>
                    </a:lnTo>
                    <a:lnTo>
                      <a:pt x="104776" y="129382"/>
                    </a:lnTo>
                    <a:lnTo>
                      <a:pt x="19050" y="135732"/>
                    </a:lnTo>
                    <a:lnTo>
                      <a:pt x="13246" y="138760"/>
                    </a:lnTo>
                    <a:lnTo>
                      <a:pt x="0" y="116682"/>
                    </a:lnTo>
                    <a:lnTo>
                      <a:pt x="4764" y="45244"/>
                    </a:lnTo>
                    <a:lnTo>
                      <a:pt x="42476" y="3094"/>
                    </a:lnTo>
                    <a:lnTo>
                      <a:pt x="147638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06" name="フリーフォーム: 図形 605">
                <a:extLst>
                  <a:ext uri="{FF2B5EF4-FFF2-40B4-BE49-F238E27FC236}">
                    <a16:creationId xmlns:a16="http://schemas.microsoft.com/office/drawing/2014/main" id="{F61A395A-C71A-4173-BB5E-F37E1113DA38}"/>
                  </a:ext>
                </a:extLst>
              </p:cNvPr>
              <p:cNvSpPr/>
              <p:nvPr/>
            </p:nvSpPr>
            <p:spPr>
              <a:xfrm>
                <a:off x="29257200" y="32460884"/>
                <a:ext cx="86534" cy="93344"/>
              </a:xfrm>
              <a:custGeom>
                <a:avLst/>
                <a:gdLst>
                  <a:gd name="connsiteX0" fmla="*/ 46274 w 86534"/>
                  <a:gd name="connsiteY0" fmla="*/ 0 h 93344"/>
                  <a:gd name="connsiteX1" fmla="*/ 67100 w 86534"/>
                  <a:gd name="connsiteY1" fmla="*/ 13016 h 93344"/>
                  <a:gd name="connsiteX2" fmla="*/ 86534 w 86534"/>
                  <a:gd name="connsiteY2" fmla="*/ 61602 h 93344"/>
                  <a:gd name="connsiteX3" fmla="*/ 55816 w 86534"/>
                  <a:gd name="connsiteY3" fmla="*/ 93344 h 93344"/>
                  <a:gd name="connsiteX4" fmla="*/ 15336 w 86534"/>
                  <a:gd name="connsiteY4" fmla="*/ 79056 h 93344"/>
                  <a:gd name="connsiteX5" fmla="*/ 0 w 86534"/>
                  <a:gd name="connsiteY5" fmla="*/ 59884 h 93344"/>
                  <a:gd name="connsiteX6" fmla="*/ 46274 w 86534"/>
                  <a:gd name="connsiteY6" fmla="*/ 0 h 933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86534" h="93344">
                    <a:moveTo>
                      <a:pt x="46274" y="0"/>
                    </a:moveTo>
                    <a:lnTo>
                      <a:pt x="67100" y="13016"/>
                    </a:lnTo>
                    <a:lnTo>
                      <a:pt x="86534" y="61602"/>
                    </a:lnTo>
                    <a:lnTo>
                      <a:pt x="55816" y="93344"/>
                    </a:lnTo>
                    <a:lnTo>
                      <a:pt x="15336" y="79056"/>
                    </a:lnTo>
                    <a:lnTo>
                      <a:pt x="0" y="59884"/>
                    </a:lnTo>
                    <a:lnTo>
                      <a:pt x="46274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07" name="フリーフォーム: 図形 606">
                <a:extLst>
                  <a:ext uri="{FF2B5EF4-FFF2-40B4-BE49-F238E27FC236}">
                    <a16:creationId xmlns:a16="http://schemas.microsoft.com/office/drawing/2014/main" id="{0D2327B5-4554-4FC9-80EF-71DB44217F49}"/>
                  </a:ext>
                </a:extLst>
              </p:cNvPr>
              <p:cNvSpPr/>
              <p:nvPr/>
            </p:nvSpPr>
            <p:spPr>
              <a:xfrm>
                <a:off x="29195814" y="32615980"/>
                <a:ext cx="143964" cy="183860"/>
              </a:xfrm>
              <a:custGeom>
                <a:avLst/>
                <a:gdLst>
                  <a:gd name="connsiteX0" fmla="*/ 100706 w 143964"/>
                  <a:gd name="connsiteY0" fmla="*/ 0 h 183860"/>
                  <a:gd name="connsiteX1" fmla="*/ 122136 w 143964"/>
                  <a:gd name="connsiteY1" fmla="*/ 69058 h 183860"/>
                  <a:gd name="connsiteX2" fmla="*/ 125438 w 143964"/>
                  <a:gd name="connsiteY2" fmla="*/ 71258 h 183860"/>
                  <a:gd name="connsiteX3" fmla="*/ 143964 w 143964"/>
                  <a:gd name="connsiteY3" fmla="*/ 160802 h 183860"/>
                  <a:gd name="connsiteX4" fmla="*/ 91180 w 143964"/>
                  <a:gd name="connsiteY4" fmla="*/ 159544 h 183860"/>
                  <a:gd name="connsiteX5" fmla="*/ 76892 w 143964"/>
                  <a:gd name="connsiteY5" fmla="*/ 180976 h 183860"/>
                  <a:gd name="connsiteX6" fmla="*/ 26430 w 143964"/>
                  <a:gd name="connsiteY6" fmla="*/ 183860 h 183860"/>
                  <a:gd name="connsiteX7" fmla="*/ 0 w 143964"/>
                  <a:gd name="connsiteY7" fmla="*/ 109526 h 183860"/>
                  <a:gd name="connsiteX8" fmla="*/ 26886 w 143964"/>
                  <a:gd name="connsiteY8" fmla="*/ 71440 h 183860"/>
                  <a:gd name="connsiteX9" fmla="*/ 57842 w 143964"/>
                  <a:gd name="connsiteY9" fmla="*/ 71440 h 183860"/>
                  <a:gd name="connsiteX10" fmla="*/ 62606 w 143964"/>
                  <a:gd name="connsiteY10" fmla="*/ 7144 h 183860"/>
                  <a:gd name="connsiteX11" fmla="*/ 100706 w 143964"/>
                  <a:gd name="connsiteY11" fmla="*/ 0 h 18386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143964" h="183860">
                    <a:moveTo>
                      <a:pt x="100706" y="0"/>
                    </a:moveTo>
                    <a:lnTo>
                      <a:pt x="122136" y="69058"/>
                    </a:lnTo>
                    <a:lnTo>
                      <a:pt x="125438" y="71258"/>
                    </a:lnTo>
                    <a:lnTo>
                      <a:pt x="143964" y="160802"/>
                    </a:lnTo>
                    <a:lnTo>
                      <a:pt x="91180" y="159544"/>
                    </a:lnTo>
                    <a:lnTo>
                      <a:pt x="76892" y="180976"/>
                    </a:lnTo>
                    <a:lnTo>
                      <a:pt x="26430" y="183860"/>
                    </a:lnTo>
                    <a:lnTo>
                      <a:pt x="0" y="109526"/>
                    </a:lnTo>
                    <a:lnTo>
                      <a:pt x="26886" y="71440"/>
                    </a:lnTo>
                    <a:lnTo>
                      <a:pt x="57842" y="71440"/>
                    </a:lnTo>
                    <a:lnTo>
                      <a:pt x="62606" y="7144"/>
                    </a:lnTo>
                    <a:lnTo>
                      <a:pt x="100706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08" name="フリーフォーム: 図形 607">
                <a:extLst>
                  <a:ext uri="{FF2B5EF4-FFF2-40B4-BE49-F238E27FC236}">
                    <a16:creationId xmlns:a16="http://schemas.microsoft.com/office/drawing/2014/main" id="{CAAF9138-EDED-4A77-AC07-1CC9E394F869}"/>
                  </a:ext>
                </a:extLst>
              </p:cNvPr>
              <p:cNvSpPr/>
              <p:nvPr/>
            </p:nvSpPr>
            <p:spPr>
              <a:xfrm>
                <a:off x="29036576" y="32508568"/>
                <a:ext cx="152034" cy="124794"/>
              </a:xfrm>
              <a:custGeom>
                <a:avLst/>
                <a:gdLst>
                  <a:gd name="connsiteX0" fmla="*/ 122550 w 152034"/>
                  <a:gd name="connsiteY0" fmla="*/ 0 h 124794"/>
                  <a:gd name="connsiteX1" fmla="*/ 138500 w 152034"/>
                  <a:gd name="connsiteY1" fmla="*/ 19308 h 124794"/>
                  <a:gd name="connsiteX2" fmla="*/ 152034 w 152034"/>
                  <a:gd name="connsiteY2" fmla="*/ 25322 h 124794"/>
                  <a:gd name="connsiteX3" fmla="*/ 131356 w 152034"/>
                  <a:gd name="connsiteY3" fmla="*/ 85982 h 124794"/>
                  <a:gd name="connsiteX4" fmla="*/ 104278 w 152034"/>
                  <a:gd name="connsiteY4" fmla="*/ 121726 h 124794"/>
                  <a:gd name="connsiteX5" fmla="*/ 0 w 152034"/>
                  <a:gd name="connsiteY5" fmla="*/ 124794 h 124794"/>
                  <a:gd name="connsiteX6" fmla="*/ 43248 w 152034"/>
                  <a:gd name="connsiteY6" fmla="*/ 76456 h 124794"/>
                  <a:gd name="connsiteX7" fmla="*/ 43248 w 152034"/>
                  <a:gd name="connsiteY7" fmla="*/ 51284 h 124794"/>
                  <a:gd name="connsiteX8" fmla="*/ 78968 w 152034"/>
                  <a:gd name="connsiteY8" fmla="*/ 43120 h 124794"/>
                  <a:gd name="connsiteX9" fmla="*/ 93256 w 152034"/>
                  <a:gd name="connsiteY9" fmla="*/ 24070 h 124794"/>
                  <a:gd name="connsiteX10" fmla="*/ 114688 w 152034"/>
                  <a:gd name="connsiteY10" fmla="*/ 28832 h 124794"/>
                  <a:gd name="connsiteX11" fmla="*/ 122550 w 152034"/>
                  <a:gd name="connsiteY11" fmla="*/ 0 h 1247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152034" h="124794">
                    <a:moveTo>
                      <a:pt x="122550" y="0"/>
                    </a:moveTo>
                    <a:lnTo>
                      <a:pt x="138500" y="19308"/>
                    </a:lnTo>
                    <a:lnTo>
                      <a:pt x="152034" y="25322"/>
                    </a:lnTo>
                    <a:lnTo>
                      <a:pt x="131356" y="85982"/>
                    </a:lnTo>
                    <a:lnTo>
                      <a:pt x="104278" y="121726"/>
                    </a:lnTo>
                    <a:lnTo>
                      <a:pt x="0" y="124794"/>
                    </a:lnTo>
                    <a:lnTo>
                      <a:pt x="43248" y="76456"/>
                    </a:lnTo>
                    <a:lnTo>
                      <a:pt x="43248" y="51284"/>
                    </a:lnTo>
                    <a:lnTo>
                      <a:pt x="78968" y="43120"/>
                    </a:lnTo>
                    <a:lnTo>
                      <a:pt x="93256" y="24070"/>
                    </a:lnTo>
                    <a:lnTo>
                      <a:pt x="114688" y="28832"/>
                    </a:lnTo>
                    <a:lnTo>
                      <a:pt x="122550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09" name="フリーフォーム: 図形 608">
                <a:extLst>
                  <a:ext uri="{FF2B5EF4-FFF2-40B4-BE49-F238E27FC236}">
                    <a16:creationId xmlns:a16="http://schemas.microsoft.com/office/drawing/2014/main" id="{92741A35-9B33-480C-B85C-751D5759D4B1}"/>
                  </a:ext>
                </a:extLst>
              </p:cNvPr>
              <p:cNvSpPr/>
              <p:nvPr/>
            </p:nvSpPr>
            <p:spPr>
              <a:xfrm>
                <a:off x="29298900" y="32522486"/>
                <a:ext cx="135190" cy="98258"/>
              </a:xfrm>
              <a:custGeom>
                <a:avLst/>
                <a:gdLst>
                  <a:gd name="connsiteX0" fmla="*/ 44834 w 135190"/>
                  <a:gd name="connsiteY0" fmla="*/ 0 h 98258"/>
                  <a:gd name="connsiteX1" fmla="*/ 50800 w 135190"/>
                  <a:gd name="connsiteY1" fmla="*/ 14914 h 98258"/>
                  <a:gd name="connsiteX2" fmla="*/ 98424 w 135190"/>
                  <a:gd name="connsiteY2" fmla="*/ 27614 h 98258"/>
                  <a:gd name="connsiteX3" fmla="*/ 103204 w 135190"/>
                  <a:gd name="connsiteY3" fmla="*/ 18532 h 98258"/>
                  <a:gd name="connsiteX4" fmla="*/ 104776 w 135190"/>
                  <a:gd name="connsiteY4" fmla="*/ 30790 h 98258"/>
                  <a:gd name="connsiteX5" fmla="*/ 130176 w 135190"/>
                  <a:gd name="connsiteY5" fmla="*/ 62538 h 98258"/>
                  <a:gd name="connsiteX6" fmla="*/ 135190 w 135190"/>
                  <a:gd name="connsiteY6" fmla="*/ 62538 h 98258"/>
                  <a:gd name="connsiteX7" fmla="*/ 133350 w 135190"/>
                  <a:gd name="connsiteY7" fmla="*/ 67302 h 98258"/>
                  <a:gd name="connsiteX8" fmla="*/ 57150 w 135190"/>
                  <a:gd name="connsiteY8" fmla="*/ 76826 h 98258"/>
                  <a:gd name="connsiteX9" fmla="*/ 0 w 135190"/>
                  <a:gd name="connsiteY9" fmla="*/ 98258 h 98258"/>
                  <a:gd name="connsiteX10" fmla="*/ 0 w 135190"/>
                  <a:gd name="connsiteY10" fmla="*/ 26760 h 98258"/>
                  <a:gd name="connsiteX11" fmla="*/ 14116 w 135190"/>
                  <a:gd name="connsiteY11" fmla="*/ 31742 h 98258"/>
                  <a:gd name="connsiteX12" fmla="*/ 44834 w 135190"/>
                  <a:gd name="connsiteY12" fmla="*/ 0 h 982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35190" h="98258">
                    <a:moveTo>
                      <a:pt x="44834" y="0"/>
                    </a:moveTo>
                    <a:lnTo>
                      <a:pt x="50800" y="14914"/>
                    </a:lnTo>
                    <a:lnTo>
                      <a:pt x="98424" y="27614"/>
                    </a:lnTo>
                    <a:lnTo>
                      <a:pt x="103204" y="18532"/>
                    </a:lnTo>
                    <a:lnTo>
                      <a:pt x="104776" y="30790"/>
                    </a:lnTo>
                    <a:lnTo>
                      <a:pt x="130176" y="62538"/>
                    </a:lnTo>
                    <a:lnTo>
                      <a:pt x="135190" y="62538"/>
                    </a:lnTo>
                    <a:lnTo>
                      <a:pt x="133350" y="67302"/>
                    </a:lnTo>
                    <a:lnTo>
                      <a:pt x="57150" y="76826"/>
                    </a:lnTo>
                    <a:lnTo>
                      <a:pt x="0" y="98258"/>
                    </a:lnTo>
                    <a:lnTo>
                      <a:pt x="0" y="26760"/>
                    </a:lnTo>
                    <a:lnTo>
                      <a:pt x="14116" y="31742"/>
                    </a:lnTo>
                    <a:lnTo>
                      <a:pt x="44834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10" name="フリーフォーム: 図形 609">
                <a:extLst>
                  <a:ext uri="{FF2B5EF4-FFF2-40B4-BE49-F238E27FC236}">
                    <a16:creationId xmlns:a16="http://schemas.microsoft.com/office/drawing/2014/main" id="{574BEA42-5ED5-41DD-BA2E-EA3A20B93FD9}"/>
                  </a:ext>
                </a:extLst>
              </p:cNvPr>
              <p:cNvSpPr/>
              <p:nvPr/>
            </p:nvSpPr>
            <p:spPr>
              <a:xfrm>
                <a:off x="29140854" y="32593722"/>
                <a:ext cx="79466" cy="131784"/>
              </a:xfrm>
              <a:custGeom>
                <a:avLst/>
                <a:gdLst>
                  <a:gd name="connsiteX0" fmla="*/ 27360 w 79466"/>
                  <a:gd name="connsiteY0" fmla="*/ 0 h 131784"/>
                  <a:gd name="connsiteX1" fmla="*/ 53270 w 79466"/>
                  <a:gd name="connsiteY1" fmla="*/ 7972 h 131784"/>
                  <a:gd name="connsiteX2" fmla="*/ 79466 w 79466"/>
                  <a:gd name="connsiteY2" fmla="*/ 43690 h 131784"/>
                  <a:gd name="connsiteX3" fmla="*/ 79466 w 79466"/>
                  <a:gd name="connsiteY3" fmla="*/ 97070 h 131784"/>
                  <a:gd name="connsiteX4" fmla="*/ 54960 w 79466"/>
                  <a:gd name="connsiteY4" fmla="*/ 131784 h 131784"/>
                  <a:gd name="connsiteX5" fmla="*/ 53270 w 79466"/>
                  <a:gd name="connsiteY5" fmla="*/ 127034 h 131784"/>
                  <a:gd name="connsiteX6" fmla="*/ 10410 w 79466"/>
                  <a:gd name="connsiteY6" fmla="*/ 127034 h 131784"/>
                  <a:gd name="connsiteX7" fmla="*/ 884 w 79466"/>
                  <a:gd name="connsiteY7" fmla="*/ 36546 h 131784"/>
                  <a:gd name="connsiteX8" fmla="*/ 0 w 79466"/>
                  <a:gd name="connsiteY8" fmla="*/ 36572 h 131784"/>
                  <a:gd name="connsiteX9" fmla="*/ 27078 w 79466"/>
                  <a:gd name="connsiteY9" fmla="*/ 828 h 131784"/>
                  <a:gd name="connsiteX10" fmla="*/ 27360 w 79466"/>
                  <a:gd name="connsiteY10" fmla="*/ 0 h 13178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79466" h="131784">
                    <a:moveTo>
                      <a:pt x="27360" y="0"/>
                    </a:moveTo>
                    <a:lnTo>
                      <a:pt x="53270" y="7972"/>
                    </a:lnTo>
                    <a:lnTo>
                      <a:pt x="79466" y="43690"/>
                    </a:lnTo>
                    <a:lnTo>
                      <a:pt x="79466" y="97070"/>
                    </a:lnTo>
                    <a:lnTo>
                      <a:pt x="54960" y="131784"/>
                    </a:lnTo>
                    <a:lnTo>
                      <a:pt x="53270" y="127034"/>
                    </a:lnTo>
                    <a:lnTo>
                      <a:pt x="10410" y="127034"/>
                    </a:lnTo>
                    <a:lnTo>
                      <a:pt x="884" y="36546"/>
                    </a:lnTo>
                    <a:lnTo>
                      <a:pt x="0" y="36572"/>
                    </a:lnTo>
                    <a:lnTo>
                      <a:pt x="27078" y="828"/>
                    </a:lnTo>
                    <a:lnTo>
                      <a:pt x="27360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11" name="フリーフォーム: 図形 610">
                <a:extLst>
                  <a:ext uri="{FF2B5EF4-FFF2-40B4-BE49-F238E27FC236}">
                    <a16:creationId xmlns:a16="http://schemas.microsoft.com/office/drawing/2014/main" id="{43E1C44A-23EF-4808-9334-7CCE9DAC3AA1}"/>
                  </a:ext>
                </a:extLst>
              </p:cNvPr>
              <p:cNvSpPr/>
              <p:nvPr/>
            </p:nvSpPr>
            <p:spPr>
              <a:xfrm>
                <a:off x="29295660" y="32585024"/>
                <a:ext cx="165334" cy="102214"/>
              </a:xfrm>
              <a:custGeom>
                <a:avLst/>
                <a:gdLst>
                  <a:gd name="connsiteX0" fmla="*/ 138430 w 165334"/>
                  <a:gd name="connsiteY0" fmla="*/ 0 h 102214"/>
                  <a:gd name="connsiteX1" fmla="*/ 165164 w 165334"/>
                  <a:gd name="connsiteY1" fmla="*/ 0 h 102214"/>
                  <a:gd name="connsiteX2" fmla="*/ 165334 w 165334"/>
                  <a:gd name="connsiteY2" fmla="*/ 2728 h 102214"/>
                  <a:gd name="connsiteX3" fmla="*/ 123890 w 165334"/>
                  <a:gd name="connsiteY3" fmla="*/ 47626 h 102214"/>
                  <a:gd name="connsiteX4" fmla="*/ 69916 w 165334"/>
                  <a:gd name="connsiteY4" fmla="*/ 60326 h 102214"/>
                  <a:gd name="connsiteX5" fmla="*/ 25464 w 165334"/>
                  <a:gd name="connsiteY5" fmla="*/ 101600 h 102214"/>
                  <a:gd name="connsiteX6" fmla="*/ 25592 w 165334"/>
                  <a:gd name="connsiteY6" fmla="*/ 102214 h 102214"/>
                  <a:gd name="connsiteX7" fmla="*/ 22290 w 165334"/>
                  <a:gd name="connsiteY7" fmla="*/ 100014 h 102214"/>
                  <a:gd name="connsiteX8" fmla="*/ 860 w 165334"/>
                  <a:gd name="connsiteY8" fmla="*/ 30956 h 102214"/>
                  <a:gd name="connsiteX9" fmla="*/ 0 w 165334"/>
                  <a:gd name="connsiteY9" fmla="*/ 31118 h 102214"/>
                  <a:gd name="connsiteX10" fmla="*/ 3240 w 165334"/>
                  <a:gd name="connsiteY10" fmla="*/ 27330 h 102214"/>
                  <a:gd name="connsiteX11" fmla="*/ 3240 w 165334"/>
                  <a:gd name="connsiteY11" fmla="*/ 35720 h 102214"/>
                  <a:gd name="connsiteX12" fmla="*/ 60390 w 165334"/>
                  <a:gd name="connsiteY12" fmla="*/ 14288 h 102214"/>
                  <a:gd name="connsiteX13" fmla="*/ 136590 w 165334"/>
                  <a:gd name="connsiteY13" fmla="*/ 4764 h 102214"/>
                  <a:gd name="connsiteX14" fmla="*/ 138430 w 165334"/>
                  <a:gd name="connsiteY14" fmla="*/ 0 h 10221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165334" h="102214">
                    <a:moveTo>
                      <a:pt x="138430" y="0"/>
                    </a:moveTo>
                    <a:lnTo>
                      <a:pt x="165164" y="0"/>
                    </a:lnTo>
                    <a:lnTo>
                      <a:pt x="165334" y="2728"/>
                    </a:lnTo>
                    <a:lnTo>
                      <a:pt x="123890" y="47626"/>
                    </a:lnTo>
                    <a:lnTo>
                      <a:pt x="69916" y="60326"/>
                    </a:lnTo>
                    <a:lnTo>
                      <a:pt x="25464" y="101600"/>
                    </a:lnTo>
                    <a:lnTo>
                      <a:pt x="25592" y="102214"/>
                    </a:lnTo>
                    <a:lnTo>
                      <a:pt x="22290" y="100014"/>
                    </a:lnTo>
                    <a:lnTo>
                      <a:pt x="860" y="30956"/>
                    </a:lnTo>
                    <a:lnTo>
                      <a:pt x="0" y="31118"/>
                    </a:lnTo>
                    <a:lnTo>
                      <a:pt x="3240" y="27330"/>
                    </a:lnTo>
                    <a:lnTo>
                      <a:pt x="3240" y="35720"/>
                    </a:lnTo>
                    <a:lnTo>
                      <a:pt x="60390" y="14288"/>
                    </a:lnTo>
                    <a:lnTo>
                      <a:pt x="136590" y="4764"/>
                    </a:lnTo>
                    <a:lnTo>
                      <a:pt x="138430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12" name="フリーフォーム: 図形 611">
                <a:extLst>
                  <a:ext uri="{FF2B5EF4-FFF2-40B4-BE49-F238E27FC236}">
                    <a16:creationId xmlns:a16="http://schemas.microsoft.com/office/drawing/2014/main" id="{82270E56-5AE4-429A-AA93-C39486D9DFF6}"/>
                  </a:ext>
                </a:extLst>
              </p:cNvPr>
              <p:cNvSpPr/>
              <p:nvPr/>
            </p:nvSpPr>
            <p:spPr>
              <a:xfrm>
                <a:off x="29168214" y="32520768"/>
                <a:ext cx="130686" cy="170024"/>
              </a:xfrm>
              <a:custGeom>
                <a:avLst/>
                <a:gdLst>
                  <a:gd name="connsiteX0" fmla="*/ 88986 w 130686"/>
                  <a:gd name="connsiteY0" fmla="*/ 0 h 170024"/>
                  <a:gd name="connsiteX1" fmla="*/ 104322 w 130686"/>
                  <a:gd name="connsiteY1" fmla="*/ 19172 h 170024"/>
                  <a:gd name="connsiteX2" fmla="*/ 130686 w 130686"/>
                  <a:gd name="connsiteY2" fmla="*/ 28478 h 170024"/>
                  <a:gd name="connsiteX3" fmla="*/ 130686 w 130686"/>
                  <a:gd name="connsiteY3" fmla="*/ 91586 h 170024"/>
                  <a:gd name="connsiteX4" fmla="*/ 127446 w 130686"/>
                  <a:gd name="connsiteY4" fmla="*/ 95374 h 170024"/>
                  <a:gd name="connsiteX5" fmla="*/ 90206 w 130686"/>
                  <a:gd name="connsiteY5" fmla="*/ 102356 h 170024"/>
                  <a:gd name="connsiteX6" fmla="*/ 85442 w 130686"/>
                  <a:gd name="connsiteY6" fmla="*/ 166652 h 170024"/>
                  <a:gd name="connsiteX7" fmla="*/ 54486 w 130686"/>
                  <a:gd name="connsiteY7" fmla="*/ 166652 h 170024"/>
                  <a:gd name="connsiteX8" fmla="*/ 52106 w 130686"/>
                  <a:gd name="connsiteY8" fmla="*/ 170024 h 170024"/>
                  <a:gd name="connsiteX9" fmla="*/ 52106 w 130686"/>
                  <a:gd name="connsiteY9" fmla="*/ 116644 h 170024"/>
                  <a:gd name="connsiteX10" fmla="*/ 25910 w 130686"/>
                  <a:gd name="connsiteY10" fmla="*/ 80926 h 170024"/>
                  <a:gd name="connsiteX11" fmla="*/ 0 w 130686"/>
                  <a:gd name="connsiteY11" fmla="*/ 72954 h 170024"/>
                  <a:gd name="connsiteX12" fmla="*/ 20396 w 130686"/>
                  <a:gd name="connsiteY12" fmla="*/ 13122 h 170024"/>
                  <a:gd name="connsiteX13" fmla="*/ 49724 w 130686"/>
                  <a:gd name="connsiteY13" fmla="*/ 26156 h 170024"/>
                  <a:gd name="connsiteX14" fmla="*/ 68774 w 130686"/>
                  <a:gd name="connsiteY14" fmla="*/ 26156 h 170024"/>
                  <a:gd name="connsiteX15" fmla="*/ 88986 w 130686"/>
                  <a:gd name="connsiteY15" fmla="*/ 0 h 17002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130686" h="170024">
                    <a:moveTo>
                      <a:pt x="88986" y="0"/>
                    </a:moveTo>
                    <a:lnTo>
                      <a:pt x="104322" y="19172"/>
                    </a:lnTo>
                    <a:lnTo>
                      <a:pt x="130686" y="28478"/>
                    </a:lnTo>
                    <a:lnTo>
                      <a:pt x="130686" y="91586"/>
                    </a:lnTo>
                    <a:lnTo>
                      <a:pt x="127446" y="95374"/>
                    </a:lnTo>
                    <a:lnTo>
                      <a:pt x="90206" y="102356"/>
                    </a:lnTo>
                    <a:lnTo>
                      <a:pt x="85442" y="166652"/>
                    </a:lnTo>
                    <a:lnTo>
                      <a:pt x="54486" y="166652"/>
                    </a:lnTo>
                    <a:lnTo>
                      <a:pt x="52106" y="170024"/>
                    </a:lnTo>
                    <a:lnTo>
                      <a:pt x="52106" y="116644"/>
                    </a:lnTo>
                    <a:lnTo>
                      <a:pt x="25910" y="80926"/>
                    </a:lnTo>
                    <a:lnTo>
                      <a:pt x="0" y="72954"/>
                    </a:lnTo>
                    <a:lnTo>
                      <a:pt x="20396" y="13122"/>
                    </a:lnTo>
                    <a:lnTo>
                      <a:pt x="49724" y="26156"/>
                    </a:lnTo>
                    <a:lnTo>
                      <a:pt x="68774" y="26156"/>
                    </a:lnTo>
                    <a:lnTo>
                      <a:pt x="88986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13" name="フリーフォーム: 図形 612">
                <a:extLst>
                  <a:ext uri="{FF2B5EF4-FFF2-40B4-BE49-F238E27FC236}">
                    <a16:creationId xmlns:a16="http://schemas.microsoft.com/office/drawing/2014/main" id="{C3202945-3C2A-4872-8EE9-86A85905BB1C}"/>
                  </a:ext>
                </a:extLst>
              </p:cNvPr>
              <p:cNvSpPr/>
              <p:nvPr/>
            </p:nvSpPr>
            <p:spPr>
              <a:xfrm>
                <a:off x="29490750" y="33076048"/>
                <a:ext cx="481556" cy="417556"/>
              </a:xfrm>
              <a:custGeom>
                <a:avLst/>
                <a:gdLst>
                  <a:gd name="connsiteX0" fmla="*/ 218396 w 481556"/>
                  <a:gd name="connsiteY0" fmla="*/ 0 h 417556"/>
                  <a:gd name="connsiteX1" fmla="*/ 243126 w 481556"/>
                  <a:gd name="connsiteY1" fmla="*/ 29676 h 417556"/>
                  <a:gd name="connsiteX2" fmla="*/ 309800 w 481556"/>
                  <a:gd name="connsiteY2" fmla="*/ 26502 h 417556"/>
                  <a:gd name="connsiteX3" fmla="*/ 376474 w 481556"/>
                  <a:gd name="connsiteY3" fmla="*/ 70952 h 417556"/>
                  <a:gd name="connsiteX4" fmla="*/ 462200 w 481556"/>
                  <a:gd name="connsiteY4" fmla="*/ 64602 h 417556"/>
                  <a:gd name="connsiteX5" fmla="*/ 481556 w 481556"/>
                  <a:gd name="connsiteY5" fmla="*/ 55420 h 417556"/>
                  <a:gd name="connsiteX6" fmla="*/ 478074 w 481556"/>
                  <a:gd name="connsiteY6" fmla="*/ 99528 h 417556"/>
                  <a:gd name="connsiteX7" fmla="*/ 424100 w 481556"/>
                  <a:gd name="connsiteY7" fmla="*/ 178902 h 417556"/>
                  <a:gd name="connsiteX8" fmla="*/ 363774 w 481556"/>
                  <a:gd name="connsiteY8" fmla="*/ 213828 h 417556"/>
                  <a:gd name="connsiteX9" fmla="*/ 376548 w 481556"/>
                  <a:gd name="connsiteY9" fmla="*/ 301652 h 417556"/>
                  <a:gd name="connsiteX10" fmla="*/ 300274 w 481556"/>
                  <a:gd name="connsiteY10" fmla="*/ 318602 h 417556"/>
                  <a:gd name="connsiteX11" fmla="*/ 201320 w 481556"/>
                  <a:gd name="connsiteY11" fmla="*/ 417556 h 417556"/>
                  <a:gd name="connsiteX12" fmla="*/ 143344 w 481556"/>
                  <a:gd name="connsiteY12" fmla="*/ 405962 h 417556"/>
                  <a:gd name="connsiteX13" fmla="*/ 138350 w 481556"/>
                  <a:gd name="connsiteY13" fmla="*/ 353528 h 417556"/>
                  <a:gd name="connsiteX14" fmla="*/ 8174 w 481556"/>
                  <a:gd name="connsiteY14" fmla="*/ 296376 h 417556"/>
                  <a:gd name="connsiteX15" fmla="*/ 1826 w 481556"/>
                  <a:gd name="connsiteY15" fmla="*/ 245576 h 417556"/>
                  <a:gd name="connsiteX16" fmla="*/ 0 w 481556"/>
                  <a:gd name="connsiteY16" fmla="*/ 245672 h 417556"/>
                  <a:gd name="connsiteX17" fmla="*/ 87550 w 481556"/>
                  <a:gd name="connsiteY17" fmla="*/ 210652 h 417556"/>
                  <a:gd name="connsiteX18" fmla="*/ 119300 w 481556"/>
                  <a:gd name="connsiteY18" fmla="*/ 182076 h 417556"/>
                  <a:gd name="connsiteX19" fmla="*/ 112950 w 481556"/>
                  <a:gd name="connsiteY19" fmla="*/ 140802 h 417556"/>
                  <a:gd name="connsiteX20" fmla="*/ 81200 w 481556"/>
                  <a:gd name="connsiteY20" fmla="*/ 118576 h 417556"/>
                  <a:gd name="connsiteX21" fmla="*/ 128826 w 481556"/>
                  <a:gd name="connsiteY21" fmla="*/ 90002 h 417556"/>
                  <a:gd name="connsiteX22" fmla="*/ 138352 w 481556"/>
                  <a:gd name="connsiteY22" fmla="*/ 42376 h 417556"/>
                  <a:gd name="connsiteX23" fmla="*/ 218396 w 481556"/>
                  <a:gd name="connsiteY23" fmla="*/ 0 h 4175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481556" h="417556">
                    <a:moveTo>
                      <a:pt x="218396" y="0"/>
                    </a:moveTo>
                    <a:lnTo>
                      <a:pt x="243126" y="29676"/>
                    </a:lnTo>
                    <a:lnTo>
                      <a:pt x="309800" y="26502"/>
                    </a:lnTo>
                    <a:lnTo>
                      <a:pt x="376474" y="70952"/>
                    </a:lnTo>
                    <a:lnTo>
                      <a:pt x="462200" y="64602"/>
                    </a:lnTo>
                    <a:lnTo>
                      <a:pt x="481556" y="55420"/>
                    </a:lnTo>
                    <a:lnTo>
                      <a:pt x="478074" y="99528"/>
                    </a:lnTo>
                    <a:lnTo>
                      <a:pt x="424100" y="178902"/>
                    </a:lnTo>
                    <a:lnTo>
                      <a:pt x="363774" y="213828"/>
                    </a:lnTo>
                    <a:lnTo>
                      <a:pt x="376548" y="301652"/>
                    </a:lnTo>
                    <a:lnTo>
                      <a:pt x="300274" y="318602"/>
                    </a:lnTo>
                    <a:lnTo>
                      <a:pt x="201320" y="417556"/>
                    </a:lnTo>
                    <a:lnTo>
                      <a:pt x="143344" y="405962"/>
                    </a:lnTo>
                    <a:lnTo>
                      <a:pt x="138350" y="353528"/>
                    </a:lnTo>
                    <a:lnTo>
                      <a:pt x="8174" y="296376"/>
                    </a:lnTo>
                    <a:lnTo>
                      <a:pt x="1826" y="245576"/>
                    </a:lnTo>
                    <a:lnTo>
                      <a:pt x="0" y="245672"/>
                    </a:lnTo>
                    <a:lnTo>
                      <a:pt x="87550" y="210652"/>
                    </a:lnTo>
                    <a:lnTo>
                      <a:pt x="119300" y="182076"/>
                    </a:lnTo>
                    <a:lnTo>
                      <a:pt x="112950" y="140802"/>
                    </a:lnTo>
                    <a:lnTo>
                      <a:pt x="81200" y="118576"/>
                    </a:lnTo>
                    <a:lnTo>
                      <a:pt x="128826" y="90002"/>
                    </a:lnTo>
                    <a:lnTo>
                      <a:pt x="138352" y="42376"/>
                    </a:lnTo>
                    <a:lnTo>
                      <a:pt x="218396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14" name="フリーフォーム: 図形 613">
                <a:extLst>
                  <a:ext uri="{FF2B5EF4-FFF2-40B4-BE49-F238E27FC236}">
                    <a16:creationId xmlns:a16="http://schemas.microsoft.com/office/drawing/2014/main" id="{9E84287D-FAD0-4A75-AFC7-BCB7515AAEBC}"/>
                  </a:ext>
                </a:extLst>
              </p:cNvPr>
              <p:cNvSpPr/>
              <p:nvPr/>
            </p:nvSpPr>
            <p:spPr>
              <a:xfrm>
                <a:off x="29279850" y="33677224"/>
                <a:ext cx="688974" cy="448476"/>
              </a:xfrm>
              <a:custGeom>
                <a:avLst/>
                <a:gdLst>
                  <a:gd name="connsiteX0" fmla="*/ 419100 w 688974"/>
                  <a:gd name="connsiteY0" fmla="*/ 0 h 448476"/>
                  <a:gd name="connsiteX1" fmla="*/ 510916 w 688974"/>
                  <a:gd name="connsiteY1" fmla="*/ 7872 h 448476"/>
                  <a:gd name="connsiteX2" fmla="*/ 511174 w 688974"/>
                  <a:gd name="connsiteY2" fmla="*/ 9528 h 448476"/>
                  <a:gd name="connsiteX3" fmla="*/ 539750 w 688974"/>
                  <a:gd name="connsiteY3" fmla="*/ 25400 h 448476"/>
                  <a:gd name="connsiteX4" fmla="*/ 596900 w 688974"/>
                  <a:gd name="connsiteY4" fmla="*/ 31752 h 448476"/>
                  <a:gd name="connsiteX5" fmla="*/ 688974 w 688974"/>
                  <a:gd name="connsiteY5" fmla="*/ 127000 h 448476"/>
                  <a:gd name="connsiteX6" fmla="*/ 641350 w 688974"/>
                  <a:gd name="connsiteY6" fmla="*/ 250824 h 448476"/>
                  <a:gd name="connsiteX7" fmla="*/ 648662 w 688974"/>
                  <a:gd name="connsiteY7" fmla="*/ 249216 h 448476"/>
                  <a:gd name="connsiteX8" fmla="*/ 606426 w 688974"/>
                  <a:gd name="connsiteY8" fmla="*/ 339728 h 448476"/>
                  <a:gd name="connsiteX9" fmla="*/ 606426 w 688974"/>
                  <a:gd name="connsiteY9" fmla="*/ 403224 h 448476"/>
                  <a:gd name="connsiteX10" fmla="*/ 508000 w 688974"/>
                  <a:gd name="connsiteY10" fmla="*/ 412752 h 448476"/>
                  <a:gd name="connsiteX11" fmla="*/ 460792 w 688974"/>
                  <a:gd name="connsiteY11" fmla="*/ 448476 h 448476"/>
                  <a:gd name="connsiteX12" fmla="*/ 457200 w 688974"/>
                  <a:gd name="connsiteY12" fmla="*/ 438152 h 448476"/>
                  <a:gd name="connsiteX13" fmla="*/ 396874 w 688974"/>
                  <a:gd name="connsiteY13" fmla="*/ 384176 h 448476"/>
                  <a:gd name="connsiteX14" fmla="*/ 361950 w 688974"/>
                  <a:gd name="connsiteY14" fmla="*/ 422276 h 448476"/>
                  <a:gd name="connsiteX15" fmla="*/ 342900 w 688974"/>
                  <a:gd name="connsiteY15" fmla="*/ 419100 h 448476"/>
                  <a:gd name="connsiteX16" fmla="*/ 317500 w 688974"/>
                  <a:gd name="connsiteY16" fmla="*/ 377824 h 448476"/>
                  <a:gd name="connsiteX17" fmla="*/ 273050 w 688974"/>
                  <a:gd name="connsiteY17" fmla="*/ 365128 h 448476"/>
                  <a:gd name="connsiteX18" fmla="*/ 250826 w 688974"/>
                  <a:gd name="connsiteY18" fmla="*/ 396876 h 448476"/>
                  <a:gd name="connsiteX19" fmla="*/ 177800 w 688974"/>
                  <a:gd name="connsiteY19" fmla="*/ 393700 h 448476"/>
                  <a:gd name="connsiteX20" fmla="*/ 104774 w 688974"/>
                  <a:gd name="connsiteY20" fmla="*/ 419100 h 448476"/>
                  <a:gd name="connsiteX21" fmla="*/ 0 w 688974"/>
                  <a:gd name="connsiteY21" fmla="*/ 342900 h 448476"/>
                  <a:gd name="connsiteX22" fmla="*/ 0 w 688974"/>
                  <a:gd name="connsiteY22" fmla="*/ 254000 h 448476"/>
                  <a:gd name="connsiteX23" fmla="*/ 25400 w 688974"/>
                  <a:gd name="connsiteY23" fmla="*/ 203200 h 448476"/>
                  <a:gd name="connsiteX24" fmla="*/ 104774 w 688974"/>
                  <a:gd name="connsiteY24" fmla="*/ 184152 h 448476"/>
                  <a:gd name="connsiteX25" fmla="*/ 158750 w 688974"/>
                  <a:gd name="connsiteY25" fmla="*/ 212728 h 448476"/>
                  <a:gd name="connsiteX26" fmla="*/ 222250 w 688974"/>
                  <a:gd name="connsiteY26" fmla="*/ 139700 h 448476"/>
                  <a:gd name="connsiteX27" fmla="*/ 288926 w 688974"/>
                  <a:gd name="connsiteY27" fmla="*/ 111128 h 448476"/>
                  <a:gd name="connsiteX28" fmla="*/ 288926 w 688974"/>
                  <a:gd name="connsiteY28" fmla="*/ 63500 h 448476"/>
                  <a:gd name="connsiteX29" fmla="*/ 285018 w 688974"/>
                  <a:gd name="connsiteY29" fmla="*/ 61676 h 448476"/>
                  <a:gd name="connsiteX30" fmla="*/ 419100 w 688974"/>
                  <a:gd name="connsiteY30" fmla="*/ 0 h 4484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</a:cxnLst>
                <a:rect l="l" t="t" r="r" b="b"/>
                <a:pathLst>
                  <a:path w="688974" h="448476">
                    <a:moveTo>
                      <a:pt x="419100" y="0"/>
                    </a:moveTo>
                    <a:lnTo>
                      <a:pt x="510916" y="7872"/>
                    </a:lnTo>
                    <a:lnTo>
                      <a:pt x="511174" y="9528"/>
                    </a:lnTo>
                    <a:lnTo>
                      <a:pt x="539750" y="25400"/>
                    </a:lnTo>
                    <a:lnTo>
                      <a:pt x="596900" y="31752"/>
                    </a:lnTo>
                    <a:lnTo>
                      <a:pt x="688974" y="127000"/>
                    </a:lnTo>
                    <a:lnTo>
                      <a:pt x="641350" y="250824"/>
                    </a:lnTo>
                    <a:lnTo>
                      <a:pt x="648662" y="249216"/>
                    </a:lnTo>
                    <a:lnTo>
                      <a:pt x="606426" y="339728"/>
                    </a:lnTo>
                    <a:lnTo>
                      <a:pt x="606426" y="403224"/>
                    </a:lnTo>
                    <a:lnTo>
                      <a:pt x="508000" y="412752"/>
                    </a:lnTo>
                    <a:lnTo>
                      <a:pt x="460792" y="448476"/>
                    </a:lnTo>
                    <a:lnTo>
                      <a:pt x="457200" y="438152"/>
                    </a:lnTo>
                    <a:lnTo>
                      <a:pt x="396874" y="384176"/>
                    </a:lnTo>
                    <a:lnTo>
                      <a:pt x="361950" y="422276"/>
                    </a:lnTo>
                    <a:lnTo>
                      <a:pt x="342900" y="419100"/>
                    </a:lnTo>
                    <a:lnTo>
                      <a:pt x="317500" y="377824"/>
                    </a:lnTo>
                    <a:lnTo>
                      <a:pt x="273050" y="365128"/>
                    </a:lnTo>
                    <a:lnTo>
                      <a:pt x="250826" y="396876"/>
                    </a:lnTo>
                    <a:lnTo>
                      <a:pt x="177800" y="393700"/>
                    </a:lnTo>
                    <a:lnTo>
                      <a:pt x="104774" y="419100"/>
                    </a:lnTo>
                    <a:lnTo>
                      <a:pt x="0" y="342900"/>
                    </a:lnTo>
                    <a:lnTo>
                      <a:pt x="0" y="254000"/>
                    </a:lnTo>
                    <a:lnTo>
                      <a:pt x="25400" y="203200"/>
                    </a:lnTo>
                    <a:lnTo>
                      <a:pt x="104774" y="184152"/>
                    </a:lnTo>
                    <a:lnTo>
                      <a:pt x="158750" y="212728"/>
                    </a:lnTo>
                    <a:lnTo>
                      <a:pt x="222250" y="139700"/>
                    </a:lnTo>
                    <a:lnTo>
                      <a:pt x="288926" y="111128"/>
                    </a:lnTo>
                    <a:lnTo>
                      <a:pt x="288926" y="63500"/>
                    </a:lnTo>
                    <a:lnTo>
                      <a:pt x="285018" y="61676"/>
                    </a:lnTo>
                    <a:lnTo>
                      <a:pt x="419100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15" name="フリーフォーム: 図形 614">
                <a:extLst>
                  <a:ext uri="{FF2B5EF4-FFF2-40B4-BE49-F238E27FC236}">
                    <a16:creationId xmlns:a16="http://schemas.microsoft.com/office/drawing/2014/main" id="{180B6808-C5EB-41C4-B8BD-D659BF7D3FE4}"/>
                  </a:ext>
                </a:extLst>
              </p:cNvPr>
              <p:cNvSpPr/>
              <p:nvPr/>
            </p:nvSpPr>
            <p:spPr>
              <a:xfrm>
                <a:off x="29730700" y="34274124"/>
                <a:ext cx="455314" cy="597196"/>
              </a:xfrm>
              <a:custGeom>
                <a:avLst/>
                <a:gdLst>
                  <a:gd name="connsiteX0" fmla="*/ 47624 w 455314"/>
                  <a:gd name="connsiteY0" fmla="*/ 0 h 597196"/>
                  <a:gd name="connsiteX1" fmla="*/ 219076 w 455314"/>
                  <a:gd name="connsiteY1" fmla="*/ 95252 h 597196"/>
                  <a:gd name="connsiteX2" fmla="*/ 219076 w 455314"/>
                  <a:gd name="connsiteY2" fmla="*/ 231776 h 597196"/>
                  <a:gd name="connsiteX3" fmla="*/ 250824 w 455314"/>
                  <a:gd name="connsiteY3" fmla="*/ 254000 h 597196"/>
                  <a:gd name="connsiteX4" fmla="*/ 311150 w 455314"/>
                  <a:gd name="connsiteY4" fmla="*/ 209552 h 597196"/>
                  <a:gd name="connsiteX5" fmla="*/ 371476 w 455314"/>
                  <a:gd name="connsiteY5" fmla="*/ 273052 h 597196"/>
                  <a:gd name="connsiteX6" fmla="*/ 412750 w 455314"/>
                  <a:gd name="connsiteY6" fmla="*/ 273052 h 597196"/>
                  <a:gd name="connsiteX7" fmla="*/ 455314 w 455314"/>
                  <a:gd name="connsiteY7" fmla="*/ 337444 h 597196"/>
                  <a:gd name="connsiteX8" fmla="*/ 434976 w 455314"/>
                  <a:gd name="connsiteY8" fmla="*/ 334964 h 597196"/>
                  <a:gd name="connsiteX9" fmla="*/ 377824 w 455314"/>
                  <a:gd name="connsiteY9" fmla="*/ 349252 h 597196"/>
                  <a:gd name="connsiteX10" fmla="*/ 344488 w 455314"/>
                  <a:gd name="connsiteY10" fmla="*/ 411164 h 597196"/>
                  <a:gd name="connsiteX11" fmla="*/ 230188 w 455314"/>
                  <a:gd name="connsiteY11" fmla="*/ 544516 h 597196"/>
                  <a:gd name="connsiteX12" fmla="*/ 92076 w 455314"/>
                  <a:gd name="connsiteY12" fmla="*/ 539752 h 597196"/>
                  <a:gd name="connsiteX13" fmla="*/ 61438 w 455314"/>
                  <a:gd name="connsiteY13" fmla="*/ 597196 h 597196"/>
                  <a:gd name="connsiteX14" fmla="*/ 6350 w 455314"/>
                  <a:gd name="connsiteY14" fmla="*/ 558800 h 597196"/>
                  <a:gd name="connsiteX15" fmla="*/ 15876 w 455314"/>
                  <a:gd name="connsiteY15" fmla="*/ 488952 h 597196"/>
                  <a:gd name="connsiteX16" fmla="*/ 28576 w 455314"/>
                  <a:gd name="connsiteY16" fmla="*/ 476252 h 597196"/>
                  <a:gd name="connsiteX17" fmla="*/ 22224 w 455314"/>
                  <a:gd name="connsiteY17" fmla="*/ 450852 h 597196"/>
                  <a:gd name="connsiteX18" fmla="*/ 41276 w 455314"/>
                  <a:gd name="connsiteY18" fmla="*/ 381000 h 597196"/>
                  <a:gd name="connsiteX19" fmla="*/ 9524 w 455314"/>
                  <a:gd name="connsiteY19" fmla="*/ 346076 h 597196"/>
                  <a:gd name="connsiteX20" fmla="*/ 0 w 455314"/>
                  <a:gd name="connsiteY20" fmla="*/ 225428 h 597196"/>
                  <a:gd name="connsiteX21" fmla="*/ 15876 w 455314"/>
                  <a:gd name="connsiteY21" fmla="*/ 203200 h 597196"/>
                  <a:gd name="connsiteX22" fmla="*/ 0 w 455314"/>
                  <a:gd name="connsiteY22" fmla="*/ 104776 h 597196"/>
                  <a:gd name="connsiteX23" fmla="*/ 47624 w 455314"/>
                  <a:gd name="connsiteY23" fmla="*/ 0 h 59719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455314" h="597196">
                    <a:moveTo>
                      <a:pt x="47624" y="0"/>
                    </a:moveTo>
                    <a:lnTo>
                      <a:pt x="219076" y="95252"/>
                    </a:lnTo>
                    <a:lnTo>
                      <a:pt x="219076" y="231776"/>
                    </a:lnTo>
                    <a:lnTo>
                      <a:pt x="250824" y="254000"/>
                    </a:lnTo>
                    <a:lnTo>
                      <a:pt x="311150" y="209552"/>
                    </a:lnTo>
                    <a:lnTo>
                      <a:pt x="371476" y="273052"/>
                    </a:lnTo>
                    <a:lnTo>
                      <a:pt x="412750" y="273052"/>
                    </a:lnTo>
                    <a:lnTo>
                      <a:pt x="455314" y="337444"/>
                    </a:lnTo>
                    <a:lnTo>
                      <a:pt x="434976" y="334964"/>
                    </a:lnTo>
                    <a:lnTo>
                      <a:pt x="377824" y="349252"/>
                    </a:lnTo>
                    <a:lnTo>
                      <a:pt x="344488" y="411164"/>
                    </a:lnTo>
                    <a:lnTo>
                      <a:pt x="230188" y="544516"/>
                    </a:lnTo>
                    <a:lnTo>
                      <a:pt x="92076" y="539752"/>
                    </a:lnTo>
                    <a:lnTo>
                      <a:pt x="61438" y="597196"/>
                    </a:lnTo>
                    <a:lnTo>
                      <a:pt x="6350" y="558800"/>
                    </a:lnTo>
                    <a:lnTo>
                      <a:pt x="15876" y="488952"/>
                    </a:lnTo>
                    <a:lnTo>
                      <a:pt x="28576" y="476252"/>
                    </a:lnTo>
                    <a:lnTo>
                      <a:pt x="22224" y="450852"/>
                    </a:lnTo>
                    <a:lnTo>
                      <a:pt x="41276" y="381000"/>
                    </a:lnTo>
                    <a:lnTo>
                      <a:pt x="9524" y="346076"/>
                    </a:lnTo>
                    <a:lnTo>
                      <a:pt x="0" y="225428"/>
                    </a:lnTo>
                    <a:lnTo>
                      <a:pt x="15876" y="203200"/>
                    </a:lnTo>
                    <a:lnTo>
                      <a:pt x="0" y="104776"/>
                    </a:lnTo>
                    <a:lnTo>
                      <a:pt x="47624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16" name="フリーフォーム: 図形 615">
                <a:extLst>
                  <a:ext uri="{FF2B5EF4-FFF2-40B4-BE49-F238E27FC236}">
                    <a16:creationId xmlns:a16="http://schemas.microsoft.com/office/drawing/2014/main" id="{62500D28-9801-423C-9F4E-C78B59755BC3}"/>
                  </a:ext>
                </a:extLst>
              </p:cNvPr>
              <p:cNvSpPr/>
              <p:nvPr/>
            </p:nvSpPr>
            <p:spPr>
              <a:xfrm>
                <a:off x="30237152" y="32694564"/>
                <a:ext cx="331206" cy="326314"/>
              </a:xfrm>
              <a:custGeom>
                <a:avLst/>
                <a:gdLst>
                  <a:gd name="connsiteX0" fmla="*/ 238086 w 331206"/>
                  <a:gd name="connsiteY0" fmla="*/ 0 h 326314"/>
                  <a:gd name="connsiteX1" fmla="*/ 285712 w 331206"/>
                  <a:gd name="connsiteY1" fmla="*/ 0 h 326314"/>
                  <a:gd name="connsiteX2" fmla="*/ 323812 w 331206"/>
                  <a:gd name="connsiteY2" fmla="*/ 66674 h 326314"/>
                  <a:gd name="connsiteX3" fmla="*/ 328572 w 331206"/>
                  <a:gd name="connsiteY3" fmla="*/ 142874 h 326314"/>
                  <a:gd name="connsiteX4" fmla="*/ 331206 w 331206"/>
                  <a:gd name="connsiteY4" fmla="*/ 141926 h 326314"/>
                  <a:gd name="connsiteX5" fmla="*/ 261898 w 331206"/>
                  <a:gd name="connsiteY5" fmla="*/ 223836 h 326314"/>
                  <a:gd name="connsiteX6" fmla="*/ 198398 w 331206"/>
                  <a:gd name="connsiteY6" fmla="*/ 220660 h 326314"/>
                  <a:gd name="connsiteX7" fmla="*/ 157124 w 331206"/>
                  <a:gd name="connsiteY7" fmla="*/ 236536 h 326314"/>
                  <a:gd name="connsiteX8" fmla="*/ 138072 w 331206"/>
                  <a:gd name="connsiteY8" fmla="*/ 293686 h 326314"/>
                  <a:gd name="connsiteX9" fmla="*/ 66884 w 331206"/>
                  <a:gd name="connsiteY9" fmla="*/ 326314 h 326314"/>
                  <a:gd name="connsiteX10" fmla="*/ 45998 w 331206"/>
                  <a:gd name="connsiteY10" fmla="*/ 290512 h 326314"/>
                  <a:gd name="connsiteX11" fmla="*/ 0 w 331206"/>
                  <a:gd name="connsiteY11" fmla="*/ 283834 h 326314"/>
                  <a:gd name="connsiteX12" fmla="*/ 90448 w 331206"/>
                  <a:gd name="connsiteY12" fmla="*/ 173036 h 326314"/>
                  <a:gd name="connsiteX13" fmla="*/ 87272 w 331206"/>
                  <a:gd name="connsiteY13" fmla="*/ 119060 h 326314"/>
                  <a:gd name="connsiteX14" fmla="*/ 115848 w 331206"/>
                  <a:gd name="connsiteY14" fmla="*/ 96836 h 326314"/>
                  <a:gd name="connsiteX15" fmla="*/ 128548 w 331206"/>
                  <a:gd name="connsiteY15" fmla="*/ 39686 h 326314"/>
                  <a:gd name="connsiteX16" fmla="*/ 148000 w 331206"/>
                  <a:gd name="connsiteY16" fmla="*/ 13010 h 326314"/>
                  <a:gd name="connsiteX17" fmla="*/ 157124 w 331206"/>
                  <a:gd name="connsiteY17" fmla="*/ 38100 h 326314"/>
                  <a:gd name="connsiteX18" fmla="*/ 238086 w 331206"/>
                  <a:gd name="connsiteY18" fmla="*/ 0 h 32631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331206" h="326314">
                    <a:moveTo>
                      <a:pt x="238086" y="0"/>
                    </a:moveTo>
                    <a:lnTo>
                      <a:pt x="285712" y="0"/>
                    </a:lnTo>
                    <a:lnTo>
                      <a:pt x="323812" y="66674"/>
                    </a:lnTo>
                    <a:lnTo>
                      <a:pt x="328572" y="142874"/>
                    </a:lnTo>
                    <a:lnTo>
                      <a:pt x="331206" y="141926"/>
                    </a:lnTo>
                    <a:lnTo>
                      <a:pt x="261898" y="223836"/>
                    </a:lnTo>
                    <a:lnTo>
                      <a:pt x="198398" y="220660"/>
                    </a:lnTo>
                    <a:lnTo>
                      <a:pt x="157124" y="236536"/>
                    </a:lnTo>
                    <a:lnTo>
                      <a:pt x="138072" y="293686"/>
                    </a:lnTo>
                    <a:lnTo>
                      <a:pt x="66884" y="326314"/>
                    </a:lnTo>
                    <a:lnTo>
                      <a:pt x="45998" y="290512"/>
                    </a:lnTo>
                    <a:lnTo>
                      <a:pt x="0" y="283834"/>
                    </a:lnTo>
                    <a:lnTo>
                      <a:pt x="90448" y="173036"/>
                    </a:lnTo>
                    <a:lnTo>
                      <a:pt x="87272" y="119060"/>
                    </a:lnTo>
                    <a:lnTo>
                      <a:pt x="115848" y="96836"/>
                    </a:lnTo>
                    <a:lnTo>
                      <a:pt x="128548" y="39686"/>
                    </a:lnTo>
                    <a:lnTo>
                      <a:pt x="148000" y="13010"/>
                    </a:lnTo>
                    <a:lnTo>
                      <a:pt x="157124" y="38100"/>
                    </a:lnTo>
                    <a:lnTo>
                      <a:pt x="238086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17" name="フリーフォーム: 図形 616">
                <a:extLst>
                  <a:ext uri="{FF2B5EF4-FFF2-40B4-BE49-F238E27FC236}">
                    <a16:creationId xmlns:a16="http://schemas.microsoft.com/office/drawing/2014/main" id="{04B9279C-771E-4117-928E-BA39DD82F265}"/>
                  </a:ext>
                </a:extLst>
              </p:cNvPr>
              <p:cNvSpPr/>
              <p:nvPr/>
            </p:nvSpPr>
            <p:spPr>
              <a:xfrm>
                <a:off x="29905324" y="32008764"/>
                <a:ext cx="379414" cy="469624"/>
              </a:xfrm>
              <a:custGeom>
                <a:avLst/>
                <a:gdLst>
                  <a:gd name="connsiteX0" fmla="*/ 298452 w 379414"/>
                  <a:gd name="connsiteY0" fmla="*/ 0 h 469624"/>
                  <a:gd name="connsiteX1" fmla="*/ 331788 w 379414"/>
                  <a:gd name="connsiteY1" fmla="*/ 66674 h 469624"/>
                  <a:gd name="connsiteX2" fmla="*/ 350840 w 379414"/>
                  <a:gd name="connsiteY2" fmla="*/ 95248 h 469624"/>
                  <a:gd name="connsiteX3" fmla="*/ 331788 w 379414"/>
                  <a:gd name="connsiteY3" fmla="*/ 142874 h 469624"/>
                  <a:gd name="connsiteX4" fmla="*/ 379414 w 379414"/>
                  <a:gd name="connsiteY4" fmla="*/ 171448 h 469624"/>
                  <a:gd name="connsiteX5" fmla="*/ 374652 w 379414"/>
                  <a:gd name="connsiteY5" fmla="*/ 304800 h 469624"/>
                  <a:gd name="connsiteX6" fmla="*/ 336552 w 379414"/>
                  <a:gd name="connsiteY6" fmla="*/ 323848 h 469624"/>
                  <a:gd name="connsiteX7" fmla="*/ 350840 w 379414"/>
                  <a:gd name="connsiteY7" fmla="*/ 385760 h 469624"/>
                  <a:gd name="connsiteX8" fmla="*/ 313940 w 379414"/>
                  <a:gd name="connsiteY8" fmla="*/ 469624 h 469624"/>
                  <a:gd name="connsiteX9" fmla="*/ 200026 w 379414"/>
                  <a:gd name="connsiteY9" fmla="*/ 388936 h 469624"/>
                  <a:gd name="connsiteX10" fmla="*/ 120652 w 379414"/>
                  <a:gd name="connsiteY10" fmla="*/ 455612 h 469624"/>
                  <a:gd name="connsiteX11" fmla="*/ 119968 w 379414"/>
                  <a:gd name="connsiteY11" fmla="*/ 455876 h 469624"/>
                  <a:gd name="connsiteX12" fmla="*/ 107952 w 379414"/>
                  <a:gd name="connsiteY12" fmla="*/ 427036 h 469624"/>
                  <a:gd name="connsiteX13" fmla="*/ 114300 w 379414"/>
                  <a:gd name="connsiteY13" fmla="*/ 392112 h 469624"/>
                  <a:gd name="connsiteX14" fmla="*/ 104776 w 379414"/>
                  <a:gd name="connsiteY14" fmla="*/ 280986 h 469624"/>
                  <a:gd name="connsiteX15" fmla="*/ 31752 w 379414"/>
                  <a:gd name="connsiteY15" fmla="*/ 315912 h 469624"/>
                  <a:gd name="connsiteX16" fmla="*/ 28576 w 379414"/>
                  <a:gd name="connsiteY16" fmla="*/ 274636 h 469624"/>
                  <a:gd name="connsiteX17" fmla="*/ 0 w 379414"/>
                  <a:gd name="connsiteY17" fmla="*/ 236536 h 469624"/>
                  <a:gd name="connsiteX18" fmla="*/ 41276 w 379414"/>
                  <a:gd name="connsiteY18" fmla="*/ 207960 h 469624"/>
                  <a:gd name="connsiteX19" fmla="*/ 66676 w 379414"/>
                  <a:gd name="connsiteY19" fmla="*/ 163512 h 469624"/>
                  <a:gd name="connsiteX20" fmla="*/ 117476 w 379414"/>
                  <a:gd name="connsiteY20" fmla="*/ 201612 h 469624"/>
                  <a:gd name="connsiteX21" fmla="*/ 250826 w 379414"/>
                  <a:gd name="connsiteY21" fmla="*/ 176212 h 469624"/>
                  <a:gd name="connsiteX22" fmla="*/ 231734 w 379414"/>
                  <a:gd name="connsiteY22" fmla="*/ 100968 h 469624"/>
                  <a:gd name="connsiteX23" fmla="*/ 241300 w 379414"/>
                  <a:gd name="connsiteY23" fmla="*/ 100012 h 469624"/>
                  <a:gd name="connsiteX24" fmla="*/ 298452 w 379414"/>
                  <a:gd name="connsiteY24" fmla="*/ 0 h 46962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</a:cxnLst>
                <a:rect l="l" t="t" r="r" b="b"/>
                <a:pathLst>
                  <a:path w="379414" h="469624">
                    <a:moveTo>
                      <a:pt x="298452" y="0"/>
                    </a:moveTo>
                    <a:lnTo>
                      <a:pt x="331788" y="66674"/>
                    </a:lnTo>
                    <a:lnTo>
                      <a:pt x="350840" y="95248"/>
                    </a:lnTo>
                    <a:lnTo>
                      <a:pt x="331788" y="142874"/>
                    </a:lnTo>
                    <a:lnTo>
                      <a:pt x="379414" y="171448"/>
                    </a:lnTo>
                    <a:lnTo>
                      <a:pt x="374652" y="304800"/>
                    </a:lnTo>
                    <a:lnTo>
                      <a:pt x="336552" y="323848"/>
                    </a:lnTo>
                    <a:lnTo>
                      <a:pt x="350840" y="385760"/>
                    </a:lnTo>
                    <a:lnTo>
                      <a:pt x="313940" y="469624"/>
                    </a:lnTo>
                    <a:lnTo>
                      <a:pt x="200026" y="388936"/>
                    </a:lnTo>
                    <a:lnTo>
                      <a:pt x="120652" y="455612"/>
                    </a:lnTo>
                    <a:lnTo>
                      <a:pt x="119968" y="455876"/>
                    </a:lnTo>
                    <a:lnTo>
                      <a:pt x="107952" y="427036"/>
                    </a:lnTo>
                    <a:lnTo>
                      <a:pt x="114300" y="392112"/>
                    </a:lnTo>
                    <a:lnTo>
                      <a:pt x="104776" y="280986"/>
                    </a:lnTo>
                    <a:lnTo>
                      <a:pt x="31752" y="315912"/>
                    </a:lnTo>
                    <a:lnTo>
                      <a:pt x="28576" y="274636"/>
                    </a:lnTo>
                    <a:lnTo>
                      <a:pt x="0" y="236536"/>
                    </a:lnTo>
                    <a:lnTo>
                      <a:pt x="41276" y="207960"/>
                    </a:lnTo>
                    <a:lnTo>
                      <a:pt x="66676" y="163512"/>
                    </a:lnTo>
                    <a:lnTo>
                      <a:pt x="117476" y="201612"/>
                    </a:lnTo>
                    <a:lnTo>
                      <a:pt x="250826" y="176212"/>
                    </a:lnTo>
                    <a:lnTo>
                      <a:pt x="231734" y="100968"/>
                    </a:lnTo>
                    <a:lnTo>
                      <a:pt x="241300" y="100012"/>
                    </a:lnTo>
                    <a:lnTo>
                      <a:pt x="298452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577" name="フリーフォーム: 図形 576">
              <a:extLst>
                <a:ext uri="{FF2B5EF4-FFF2-40B4-BE49-F238E27FC236}">
                  <a16:creationId xmlns:a16="http://schemas.microsoft.com/office/drawing/2014/main" id="{02B89382-2E55-47C9-A5EA-55A4E5D150CE}"/>
                </a:ext>
              </a:extLst>
            </p:cNvPr>
            <p:cNvSpPr/>
            <p:nvPr/>
          </p:nvSpPr>
          <p:spPr>
            <a:xfrm>
              <a:off x="28651200" y="31870650"/>
              <a:ext cx="2100264" cy="3378198"/>
            </a:xfrm>
            <a:custGeom>
              <a:avLst/>
              <a:gdLst>
                <a:gd name="connsiteX0" fmla="*/ 500064 w 2100264"/>
                <a:gd name="connsiteY0" fmla="*/ 0 h 3378198"/>
                <a:gd name="connsiteX1" fmla="*/ 557212 w 2100264"/>
                <a:gd name="connsiteY1" fmla="*/ 0 h 3378198"/>
                <a:gd name="connsiteX2" fmla="*/ 590550 w 2100264"/>
                <a:gd name="connsiteY2" fmla="*/ 95250 h 3378198"/>
                <a:gd name="connsiteX3" fmla="*/ 623888 w 2100264"/>
                <a:gd name="connsiteY3" fmla="*/ 119062 h 3378198"/>
                <a:gd name="connsiteX4" fmla="*/ 638176 w 2100264"/>
                <a:gd name="connsiteY4" fmla="*/ 171450 h 3378198"/>
                <a:gd name="connsiteX5" fmla="*/ 809624 w 2100264"/>
                <a:gd name="connsiteY5" fmla="*/ 214314 h 3378198"/>
                <a:gd name="connsiteX6" fmla="*/ 890588 w 2100264"/>
                <a:gd name="connsiteY6" fmla="*/ 257174 h 3378198"/>
                <a:gd name="connsiteX7" fmla="*/ 1057276 w 2100264"/>
                <a:gd name="connsiteY7" fmla="*/ 242888 h 3378198"/>
                <a:gd name="connsiteX8" fmla="*/ 1128712 w 2100264"/>
                <a:gd name="connsiteY8" fmla="*/ 104774 h 3378198"/>
                <a:gd name="connsiteX9" fmla="*/ 1176338 w 2100264"/>
                <a:gd name="connsiteY9" fmla="*/ 138114 h 3378198"/>
                <a:gd name="connsiteX10" fmla="*/ 1266824 w 2100264"/>
                <a:gd name="connsiteY10" fmla="*/ 128588 h 3378198"/>
                <a:gd name="connsiteX11" fmla="*/ 1323976 w 2100264"/>
                <a:gd name="connsiteY11" fmla="*/ 142874 h 3378198"/>
                <a:gd name="connsiteX12" fmla="*/ 1347788 w 2100264"/>
                <a:gd name="connsiteY12" fmla="*/ 223838 h 3378198"/>
                <a:gd name="connsiteX13" fmla="*/ 1419224 w 2100264"/>
                <a:gd name="connsiteY13" fmla="*/ 228600 h 3378198"/>
                <a:gd name="connsiteX14" fmla="*/ 1447800 w 2100264"/>
                <a:gd name="connsiteY14" fmla="*/ 242888 h 3378198"/>
                <a:gd name="connsiteX15" fmla="*/ 1495424 w 2100264"/>
                <a:gd name="connsiteY15" fmla="*/ 238126 h 3378198"/>
                <a:gd name="connsiteX16" fmla="*/ 1552576 w 2100264"/>
                <a:gd name="connsiteY16" fmla="*/ 138114 h 3378198"/>
                <a:gd name="connsiteX17" fmla="*/ 1585912 w 2100264"/>
                <a:gd name="connsiteY17" fmla="*/ 204788 h 3378198"/>
                <a:gd name="connsiteX18" fmla="*/ 1604964 w 2100264"/>
                <a:gd name="connsiteY18" fmla="*/ 233362 h 3378198"/>
                <a:gd name="connsiteX19" fmla="*/ 1585912 w 2100264"/>
                <a:gd name="connsiteY19" fmla="*/ 280988 h 3378198"/>
                <a:gd name="connsiteX20" fmla="*/ 1633538 w 2100264"/>
                <a:gd name="connsiteY20" fmla="*/ 309562 h 3378198"/>
                <a:gd name="connsiteX21" fmla="*/ 1628776 w 2100264"/>
                <a:gd name="connsiteY21" fmla="*/ 442914 h 3378198"/>
                <a:gd name="connsiteX22" fmla="*/ 1590676 w 2100264"/>
                <a:gd name="connsiteY22" fmla="*/ 461962 h 3378198"/>
                <a:gd name="connsiteX23" fmla="*/ 1604964 w 2100264"/>
                <a:gd name="connsiteY23" fmla="*/ 523874 h 3378198"/>
                <a:gd name="connsiteX24" fmla="*/ 1552576 w 2100264"/>
                <a:gd name="connsiteY24" fmla="*/ 642938 h 3378198"/>
                <a:gd name="connsiteX25" fmla="*/ 1576388 w 2100264"/>
                <a:gd name="connsiteY25" fmla="*/ 752474 h 3378198"/>
                <a:gd name="connsiteX26" fmla="*/ 1604964 w 2100264"/>
                <a:gd name="connsiteY26" fmla="*/ 795338 h 3378198"/>
                <a:gd name="connsiteX27" fmla="*/ 1724024 w 2100264"/>
                <a:gd name="connsiteY27" fmla="*/ 809626 h 3378198"/>
                <a:gd name="connsiteX28" fmla="*/ 1743076 w 2100264"/>
                <a:gd name="connsiteY28" fmla="*/ 862014 h 3378198"/>
                <a:gd name="connsiteX29" fmla="*/ 1824038 w 2100264"/>
                <a:gd name="connsiteY29" fmla="*/ 823914 h 3378198"/>
                <a:gd name="connsiteX30" fmla="*/ 1871664 w 2100264"/>
                <a:gd name="connsiteY30" fmla="*/ 823914 h 3378198"/>
                <a:gd name="connsiteX31" fmla="*/ 1909764 w 2100264"/>
                <a:gd name="connsiteY31" fmla="*/ 890588 h 3378198"/>
                <a:gd name="connsiteX32" fmla="*/ 1914524 w 2100264"/>
                <a:gd name="connsiteY32" fmla="*/ 966788 h 3378198"/>
                <a:gd name="connsiteX33" fmla="*/ 2033588 w 2100264"/>
                <a:gd name="connsiteY33" fmla="*/ 923926 h 3378198"/>
                <a:gd name="connsiteX34" fmla="*/ 2062164 w 2100264"/>
                <a:gd name="connsiteY34" fmla="*/ 952500 h 3378198"/>
                <a:gd name="connsiteX35" fmla="*/ 2062164 w 2100264"/>
                <a:gd name="connsiteY35" fmla="*/ 990600 h 3378198"/>
                <a:gd name="connsiteX36" fmla="*/ 2057400 w 2100264"/>
                <a:gd name="connsiteY36" fmla="*/ 1038226 h 3378198"/>
                <a:gd name="connsiteX37" fmla="*/ 2100264 w 2100264"/>
                <a:gd name="connsiteY37" fmla="*/ 1052514 h 3378198"/>
                <a:gd name="connsiteX38" fmla="*/ 2038350 w 2100264"/>
                <a:gd name="connsiteY38" fmla="*/ 1143000 h 3378198"/>
                <a:gd name="connsiteX39" fmla="*/ 2019300 w 2100264"/>
                <a:gd name="connsiteY39" fmla="*/ 1219200 h 3378198"/>
                <a:gd name="connsiteX40" fmla="*/ 1776412 w 2100264"/>
                <a:gd name="connsiteY40" fmla="*/ 1252538 h 3378198"/>
                <a:gd name="connsiteX41" fmla="*/ 1681164 w 2100264"/>
                <a:gd name="connsiteY41" fmla="*/ 1300162 h 3378198"/>
                <a:gd name="connsiteX42" fmla="*/ 1666876 w 2100264"/>
                <a:gd name="connsiteY42" fmla="*/ 1357314 h 3378198"/>
                <a:gd name="connsiteX43" fmla="*/ 1600200 w 2100264"/>
                <a:gd name="connsiteY43" fmla="*/ 1433514 h 3378198"/>
                <a:gd name="connsiteX44" fmla="*/ 1638300 w 2100264"/>
                <a:gd name="connsiteY44" fmla="*/ 1462088 h 3378198"/>
                <a:gd name="connsiteX45" fmla="*/ 1709738 w 2100264"/>
                <a:gd name="connsiteY45" fmla="*/ 1662114 h 3378198"/>
                <a:gd name="connsiteX46" fmla="*/ 1771650 w 2100264"/>
                <a:gd name="connsiteY46" fmla="*/ 1681162 h 3378198"/>
                <a:gd name="connsiteX47" fmla="*/ 1771650 w 2100264"/>
                <a:gd name="connsiteY47" fmla="*/ 1728790 h 3378198"/>
                <a:gd name="connsiteX48" fmla="*/ 1671638 w 2100264"/>
                <a:gd name="connsiteY48" fmla="*/ 1766886 h 3378198"/>
                <a:gd name="connsiteX49" fmla="*/ 1795464 w 2100264"/>
                <a:gd name="connsiteY49" fmla="*/ 1957390 h 3378198"/>
                <a:gd name="connsiteX50" fmla="*/ 1743076 w 2100264"/>
                <a:gd name="connsiteY50" fmla="*/ 2047874 h 3378198"/>
                <a:gd name="connsiteX51" fmla="*/ 1757364 w 2100264"/>
                <a:gd name="connsiteY51" fmla="*/ 2095502 h 3378198"/>
                <a:gd name="connsiteX52" fmla="*/ 1681164 w 2100264"/>
                <a:gd name="connsiteY52" fmla="*/ 2171702 h 3378198"/>
                <a:gd name="connsiteX53" fmla="*/ 1743076 w 2100264"/>
                <a:gd name="connsiteY53" fmla="*/ 2200274 h 3378198"/>
                <a:gd name="connsiteX54" fmla="*/ 1738312 w 2100264"/>
                <a:gd name="connsiteY54" fmla="*/ 2257426 h 3378198"/>
                <a:gd name="connsiteX55" fmla="*/ 1738312 w 2100264"/>
                <a:gd name="connsiteY55" fmla="*/ 2285998 h 3378198"/>
                <a:gd name="connsiteX56" fmla="*/ 1728788 w 2100264"/>
                <a:gd name="connsiteY56" fmla="*/ 2343150 h 3378198"/>
                <a:gd name="connsiteX57" fmla="*/ 1728788 w 2100264"/>
                <a:gd name="connsiteY57" fmla="*/ 2414590 h 3378198"/>
                <a:gd name="connsiteX58" fmla="*/ 1724024 w 2100264"/>
                <a:gd name="connsiteY58" fmla="*/ 2505074 h 3378198"/>
                <a:gd name="connsiteX59" fmla="*/ 1728788 w 2100264"/>
                <a:gd name="connsiteY59" fmla="*/ 2543174 h 3378198"/>
                <a:gd name="connsiteX60" fmla="*/ 1676400 w 2100264"/>
                <a:gd name="connsiteY60" fmla="*/ 2557462 h 3378198"/>
                <a:gd name="connsiteX61" fmla="*/ 1709738 w 2100264"/>
                <a:gd name="connsiteY61" fmla="*/ 2762250 h 3378198"/>
                <a:gd name="connsiteX62" fmla="*/ 1514476 w 2100264"/>
                <a:gd name="connsiteY62" fmla="*/ 2738438 h 3378198"/>
                <a:gd name="connsiteX63" fmla="*/ 1457324 w 2100264"/>
                <a:gd name="connsiteY63" fmla="*/ 2752726 h 3378198"/>
                <a:gd name="connsiteX64" fmla="*/ 1423988 w 2100264"/>
                <a:gd name="connsiteY64" fmla="*/ 2814638 h 3378198"/>
                <a:gd name="connsiteX65" fmla="*/ 1309688 w 2100264"/>
                <a:gd name="connsiteY65" fmla="*/ 2947990 h 3378198"/>
                <a:gd name="connsiteX66" fmla="*/ 1171576 w 2100264"/>
                <a:gd name="connsiteY66" fmla="*/ 2943226 h 3378198"/>
                <a:gd name="connsiteX67" fmla="*/ 1133476 w 2100264"/>
                <a:gd name="connsiteY67" fmla="*/ 3014662 h 3378198"/>
                <a:gd name="connsiteX68" fmla="*/ 1085850 w 2100264"/>
                <a:gd name="connsiteY68" fmla="*/ 3057526 h 3378198"/>
                <a:gd name="connsiteX69" fmla="*/ 1085850 w 2100264"/>
                <a:gd name="connsiteY69" fmla="*/ 3148014 h 3378198"/>
                <a:gd name="connsiteX70" fmla="*/ 1046832 w 2100264"/>
                <a:gd name="connsiteY70" fmla="*/ 3223046 h 3378198"/>
                <a:gd name="connsiteX71" fmla="*/ 1041400 w 2100264"/>
                <a:gd name="connsiteY71" fmla="*/ 3206750 h 3378198"/>
                <a:gd name="connsiteX72" fmla="*/ 990600 w 2100264"/>
                <a:gd name="connsiteY72" fmla="*/ 3181350 h 3378198"/>
                <a:gd name="connsiteX73" fmla="*/ 958850 w 2100264"/>
                <a:gd name="connsiteY73" fmla="*/ 3257550 h 3378198"/>
                <a:gd name="connsiteX74" fmla="*/ 844550 w 2100264"/>
                <a:gd name="connsiteY74" fmla="*/ 3232150 h 3378198"/>
                <a:gd name="connsiteX75" fmla="*/ 736600 w 2100264"/>
                <a:gd name="connsiteY75" fmla="*/ 3276598 h 3378198"/>
                <a:gd name="connsiteX76" fmla="*/ 647700 w 2100264"/>
                <a:gd name="connsiteY76" fmla="*/ 3289302 h 3378198"/>
                <a:gd name="connsiteX77" fmla="*/ 533400 w 2100264"/>
                <a:gd name="connsiteY77" fmla="*/ 3251198 h 3378198"/>
                <a:gd name="connsiteX78" fmla="*/ 400050 w 2100264"/>
                <a:gd name="connsiteY78" fmla="*/ 3251198 h 3378198"/>
                <a:gd name="connsiteX79" fmla="*/ 355600 w 2100264"/>
                <a:gd name="connsiteY79" fmla="*/ 3321050 h 3378198"/>
                <a:gd name="connsiteX80" fmla="*/ 266700 w 2100264"/>
                <a:gd name="connsiteY80" fmla="*/ 3378198 h 3378198"/>
                <a:gd name="connsiteX81" fmla="*/ 254000 w 2100264"/>
                <a:gd name="connsiteY81" fmla="*/ 3295650 h 3378198"/>
                <a:gd name="connsiteX82" fmla="*/ 196850 w 2100264"/>
                <a:gd name="connsiteY82" fmla="*/ 3244850 h 3378198"/>
                <a:gd name="connsiteX83" fmla="*/ 241300 w 2100264"/>
                <a:gd name="connsiteY83" fmla="*/ 3086102 h 3378198"/>
                <a:gd name="connsiteX84" fmla="*/ 298450 w 2100264"/>
                <a:gd name="connsiteY84" fmla="*/ 3073398 h 3378198"/>
                <a:gd name="connsiteX85" fmla="*/ 298450 w 2100264"/>
                <a:gd name="connsiteY85" fmla="*/ 2952750 h 3378198"/>
                <a:gd name="connsiteX86" fmla="*/ 247650 w 2100264"/>
                <a:gd name="connsiteY86" fmla="*/ 2844798 h 3378198"/>
                <a:gd name="connsiteX87" fmla="*/ 152400 w 2100264"/>
                <a:gd name="connsiteY87" fmla="*/ 2832102 h 3378198"/>
                <a:gd name="connsiteX88" fmla="*/ 171450 w 2100264"/>
                <a:gd name="connsiteY88" fmla="*/ 2755902 h 3378198"/>
                <a:gd name="connsiteX89" fmla="*/ 0 w 2100264"/>
                <a:gd name="connsiteY89" fmla="*/ 2603502 h 3378198"/>
                <a:gd name="connsiteX90" fmla="*/ 6350 w 2100264"/>
                <a:gd name="connsiteY90" fmla="*/ 2508250 h 3378198"/>
                <a:gd name="connsiteX91" fmla="*/ 101600 w 2100264"/>
                <a:gd name="connsiteY91" fmla="*/ 2470150 h 3378198"/>
                <a:gd name="connsiteX92" fmla="*/ 146050 w 2100264"/>
                <a:gd name="connsiteY92" fmla="*/ 2343150 h 3378198"/>
                <a:gd name="connsiteX93" fmla="*/ 184150 w 2100264"/>
                <a:gd name="connsiteY93" fmla="*/ 2330450 h 3378198"/>
                <a:gd name="connsiteX94" fmla="*/ 203200 w 2100264"/>
                <a:gd name="connsiteY94" fmla="*/ 2279650 h 3378198"/>
                <a:gd name="connsiteX95" fmla="*/ 266700 w 2100264"/>
                <a:gd name="connsiteY95" fmla="*/ 2222502 h 3378198"/>
                <a:gd name="connsiteX96" fmla="*/ 298450 w 2100264"/>
                <a:gd name="connsiteY96" fmla="*/ 2184398 h 3378198"/>
                <a:gd name="connsiteX97" fmla="*/ 285750 w 2100264"/>
                <a:gd name="connsiteY97" fmla="*/ 2114550 h 3378198"/>
                <a:gd name="connsiteX98" fmla="*/ 336550 w 2100264"/>
                <a:gd name="connsiteY98" fmla="*/ 2076450 h 3378198"/>
                <a:gd name="connsiteX99" fmla="*/ 438150 w 2100264"/>
                <a:gd name="connsiteY99" fmla="*/ 2057398 h 3378198"/>
                <a:gd name="connsiteX100" fmla="*/ 482600 w 2100264"/>
                <a:gd name="connsiteY100" fmla="*/ 2095502 h 3378198"/>
                <a:gd name="connsiteX101" fmla="*/ 552450 w 2100264"/>
                <a:gd name="connsiteY101" fmla="*/ 2044702 h 3378198"/>
                <a:gd name="connsiteX102" fmla="*/ 552450 w 2100264"/>
                <a:gd name="connsiteY102" fmla="*/ 1911350 h 3378198"/>
                <a:gd name="connsiteX103" fmla="*/ 495300 w 2100264"/>
                <a:gd name="connsiteY103" fmla="*/ 1854198 h 3378198"/>
                <a:gd name="connsiteX104" fmla="*/ 431800 w 2100264"/>
                <a:gd name="connsiteY104" fmla="*/ 1892302 h 3378198"/>
                <a:gd name="connsiteX105" fmla="*/ 400050 w 2100264"/>
                <a:gd name="connsiteY105" fmla="*/ 1847850 h 3378198"/>
                <a:gd name="connsiteX106" fmla="*/ 361950 w 2100264"/>
                <a:gd name="connsiteY106" fmla="*/ 1651000 h 3378198"/>
                <a:gd name="connsiteX107" fmla="*/ 368300 w 2100264"/>
                <a:gd name="connsiteY107" fmla="*/ 1574800 h 3378198"/>
                <a:gd name="connsiteX108" fmla="*/ 344312 w 2100264"/>
                <a:gd name="connsiteY108" fmla="*/ 1460854 h 3378198"/>
                <a:gd name="connsiteX109" fmla="*/ 419100 w 2100264"/>
                <a:gd name="connsiteY109" fmla="*/ 1395414 h 3378198"/>
                <a:gd name="connsiteX110" fmla="*/ 361950 w 2100264"/>
                <a:gd name="connsiteY110" fmla="*/ 1333500 h 3378198"/>
                <a:gd name="connsiteX111" fmla="*/ 419100 w 2100264"/>
                <a:gd name="connsiteY111" fmla="*/ 1238250 h 3378198"/>
                <a:gd name="connsiteX112" fmla="*/ 419100 w 2100264"/>
                <a:gd name="connsiteY112" fmla="*/ 1052514 h 3378198"/>
                <a:gd name="connsiteX113" fmla="*/ 400050 w 2100264"/>
                <a:gd name="connsiteY113" fmla="*/ 1038226 h 3378198"/>
                <a:gd name="connsiteX114" fmla="*/ 414338 w 2100264"/>
                <a:gd name="connsiteY114" fmla="*/ 995362 h 3378198"/>
                <a:gd name="connsiteX115" fmla="*/ 342900 w 2100264"/>
                <a:gd name="connsiteY115" fmla="*/ 876300 h 3378198"/>
                <a:gd name="connsiteX116" fmla="*/ 347664 w 2100264"/>
                <a:gd name="connsiteY116" fmla="*/ 804862 h 3378198"/>
                <a:gd name="connsiteX117" fmla="*/ 428624 w 2100264"/>
                <a:gd name="connsiteY117" fmla="*/ 714374 h 3378198"/>
                <a:gd name="connsiteX118" fmla="*/ 428624 w 2100264"/>
                <a:gd name="connsiteY118" fmla="*/ 666750 h 3378198"/>
                <a:gd name="connsiteX119" fmla="*/ 309564 w 2100264"/>
                <a:gd name="connsiteY119" fmla="*/ 652462 h 3378198"/>
                <a:gd name="connsiteX120" fmla="*/ 357188 w 2100264"/>
                <a:gd name="connsiteY120" fmla="*/ 561974 h 3378198"/>
                <a:gd name="connsiteX121" fmla="*/ 390524 w 2100264"/>
                <a:gd name="connsiteY121" fmla="*/ 395288 h 3378198"/>
                <a:gd name="connsiteX122" fmla="*/ 419100 w 2100264"/>
                <a:gd name="connsiteY122" fmla="*/ 366714 h 3378198"/>
                <a:gd name="connsiteX123" fmla="*/ 381000 w 2100264"/>
                <a:gd name="connsiteY123" fmla="*/ 304800 h 3378198"/>
                <a:gd name="connsiteX124" fmla="*/ 390524 w 2100264"/>
                <a:gd name="connsiteY124" fmla="*/ 261938 h 3378198"/>
                <a:gd name="connsiteX125" fmla="*/ 447676 w 2100264"/>
                <a:gd name="connsiteY125" fmla="*/ 228600 h 3378198"/>
                <a:gd name="connsiteX126" fmla="*/ 485776 w 2100264"/>
                <a:gd name="connsiteY126" fmla="*/ 209550 h 3378198"/>
                <a:gd name="connsiteX127" fmla="*/ 461964 w 2100264"/>
                <a:gd name="connsiteY127" fmla="*/ 133350 h 3378198"/>
                <a:gd name="connsiteX128" fmla="*/ 495300 w 2100264"/>
                <a:gd name="connsiteY128" fmla="*/ 100014 h 337819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</a:cxnLst>
              <a:rect l="l" t="t" r="r" b="b"/>
              <a:pathLst>
                <a:path w="2100264" h="3378198">
                  <a:moveTo>
                    <a:pt x="500064" y="0"/>
                  </a:moveTo>
                  <a:lnTo>
                    <a:pt x="557212" y="0"/>
                  </a:lnTo>
                  <a:lnTo>
                    <a:pt x="590550" y="95250"/>
                  </a:lnTo>
                  <a:lnTo>
                    <a:pt x="623888" y="119062"/>
                  </a:lnTo>
                  <a:lnTo>
                    <a:pt x="638176" y="171450"/>
                  </a:lnTo>
                  <a:lnTo>
                    <a:pt x="809624" y="214314"/>
                  </a:lnTo>
                  <a:lnTo>
                    <a:pt x="890588" y="257174"/>
                  </a:lnTo>
                  <a:lnTo>
                    <a:pt x="1057276" y="242888"/>
                  </a:lnTo>
                  <a:lnTo>
                    <a:pt x="1128712" y="104774"/>
                  </a:lnTo>
                  <a:lnTo>
                    <a:pt x="1176338" y="138114"/>
                  </a:lnTo>
                  <a:lnTo>
                    <a:pt x="1266824" y="128588"/>
                  </a:lnTo>
                  <a:lnTo>
                    <a:pt x="1323976" y="142874"/>
                  </a:lnTo>
                  <a:lnTo>
                    <a:pt x="1347788" y="223838"/>
                  </a:lnTo>
                  <a:lnTo>
                    <a:pt x="1419224" y="228600"/>
                  </a:lnTo>
                  <a:lnTo>
                    <a:pt x="1447800" y="242888"/>
                  </a:lnTo>
                  <a:lnTo>
                    <a:pt x="1495424" y="238126"/>
                  </a:lnTo>
                  <a:lnTo>
                    <a:pt x="1552576" y="138114"/>
                  </a:lnTo>
                  <a:lnTo>
                    <a:pt x="1585912" y="204788"/>
                  </a:lnTo>
                  <a:lnTo>
                    <a:pt x="1604964" y="233362"/>
                  </a:lnTo>
                  <a:lnTo>
                    <a:pt x="1585912" y="280988"/>
                  </a:lnTo>
                  <a:lnTo>
                    <a:pt x="1633538" y="309562"/>
                  </a:lnTo>
                  <a:lnTo>
                    <a:pt x="1628776" y="442914"/>
                  </a:lnTo>
                  <a:lnTo>
                    <a:pt x="1590676" y="461962"/>
                  </a:lnTo>
                  <a:lnTo>
                    <a:pt x="1604964" y="523874"/>
                  </a:lnTo>
                  <a:lnTo>
                    <a:pt x="1552576" y="642938"/>
                  </a:lnTo>
                  <a:lnTo>
                    <a:pt x="1576388" y="752474"/>
                  </a:lnTo>
                  <a:lnTo>
                    <a:pt x="1604964" y="795338"/>
                  </a:lnTo>
                  <a:lnTo>
                    <a:pt x="1724024" y="809626"/>
                  </a:lnTo>
                  <a:lnTo>
                    <a:pt x="1743076" y="862014"/>
                  </a:lnTo>
                  <a:lnTo>
                    <a:pt x="1824038" y="823914"/>
                  </a:lnTo>
                  <a:lnTo>
                    <a:pt x="1871664" y="823914"/>
                  </a:lnTo>
                  <a:lnTo>
                    <a:pt x="1909764" y="890588"/>
                  </a:lnTo>
                  <a:lnTo>
                    <a:pt x="1914524" y="966788"/>
                  </a:lnTo>
                  <a:lnTo>
                    <a:pt x="2033588" y="923926"/>
                  </a:lnTo>
                  <a:lnTo>
                    <a:pt x="2062164" y="952500"/>
                  </a:lnTo>
                  <a:lnTo>
                    <a:pt x="2062164" y="990600"/>
                  </a:lnTo>
                  <a:lnTo>
                    <a:pt x="2057400" y="1038226"/>
                  </a:lnTo>
                  <a:lnTo>
                    <a:pt x="2100264" y="1052514"/>
                  </a:lnTo>
                  <a:lnTo>
                    <a:pt x="2038350" y="1143000"/>
                  </a:lnTo>
                  <a:lnTo>
                    <a:pt x="2019300" y="1219200"/>
                  </a:lnTo>
                  <a:lnTo>
                    <a:pt x="1776412" y="1252538"/>
                  </a:lnTo>
                  <a:lnTo>
                    <a:pt x="1681164" y="1300162"/>
                  </a:lnTo>
                  <a:lnTo>
                    <a:pt x="1666876" y="1357314"/>
                  </a:lnTo>
                  <a:lnTo>
                    <a:pt x="1600200" y="1433514"/>
                  </a:lnTo>
                  <a:lnTo>
                    <a:pt x="1638300" y="1462088"/>
                  </a:lnTo>
                  <a:lnTo>
                    <a:pt x="1709738" y="1662114"/>
                  </a:lnTo>
                  <a:lnTo>
                    <a:pt x="1771650" y="1681162"/>
                  </a:lnTo>
                  <a:lnTo>
                    <a:pt x="1771650" y="1728790"/>
                  </a:lnTo>
                  <a:lnTo>
                    <a:pt x="1671638" y="1766886"/>
                  </a:lnTo>
                  <a:lnTo>
                    <a:pt x="1795464" y="1957390"/>
                  </a:lnTo>
                  <a:lnTo>
                    <a:pt x="1743076" y="2047874"/>
                  </a:lnTo>
                  <a:lnTo>
                    <a:pt x="1757364" y="2095502"/>
                  </a:lnTo>
                  <a:lnTo>
                    <a:pt x="1681164" y="2171702"/>
                  </a:lnTo>
                  <a:lnTo>
                    <a:pt x="1743076" y="2200274"/>
                  </a:lnTo>
                  <a:lnTo>
                    <a:pt x="1738312" y="2257426"/>
                  </a:lnTo>
                  <a:lnTo>
                    <a:pt x="1738312" y="2285998"/>
                  </a:lnTo>
                  <a:lnTo>
                    <a:pt x="1728788" y="2343150"/>
                  </a:lnTo>
                  <a:lnTo>
                    <a:pt x="1728788" y="2414590"/>
                  </a:lnTo>
                  <a:lnTo>
                    <a:pt x="1724024" y="2505074"/>
                  </a:lnTo>
                  <a:lnTo>
                    <a:pt x="1728788" y="2543174"/>
                  </a:lnTo>
                  <a:lnTo>
                    <a:pt x="1676400" y="2557462"/>
                  </a:lnTo>
                  <a:lnTo>
                    <a:pt x="1709738" y="2762250"/>
                  </a:lnTo>
                  <a:lnTo>
                    <a:pt x="1514476" y="2738438"/>
                  </a:lnTo>
                  <a:lnTo>
                    <a:pt x="1457324" y="2752726"/>
                  </a:lnTo>
                  <a:lnTo>
                    <a:pt x="1423988" y="2814638"/>
                  </a:lnTo>
                  <a:lnTo>
                    <a:pt x="1309688" y="2947990"/>
                  </a:lnTo>
                  <a:lnTo>
                    <a:pt x="1171576" y="2943226"/>
                  </a:lnTo>
                  <a:lnTo>
                    <a:pt x="1133476" y="3014662"/>
                  </a:lnTo>
                  <a:lnTo>
                    <a:pt x="1085850" y="3057526"/>
                  </a:lnTo>
                  <a:lnTo>
                    <a:pt x="1085850" y="3148014"/>
                  </a:lnTo>
                  <a:lnTo>
                    <a:pt x="1046832" y="3223046"/>
                  </a:lnTo>
                  <a:lnTo>
                    <a:pt x="1041400" y="3206750"/>
                  </a:lnTo>
                  <a:lnTo>
                    <a:pt x="990600" y="3181350"/>
                  </a:lnTo>
                  <a:lnTo>
                    <a:pt x="958850" y="3257550"/>
                  </a:lnTo>
                  <a:lnTo>
                    <a:pt x="844550" y="3232150"/>
                  </a:lnTo>
                  <a:lnTo>
                    <a:pt x="736600" y="3276598"/>
                  </a:lnTo>
                  <a:lnTo>
                    <a:pt x="647700" y="3289302"/>
                  </a:lnTo>
                  <a:lnTo>
                    <a:pt x="533400" y="3251198"/>
                  </a:lnTo>
                  <a:lnTo>
                    <a:pt x="400050" y="3251198"/>
                  </a:lnTo>
                  <a:lnTo>
                    <a:pt x="355600" y="3321050"/>
                  </a:lnTo>
                  <a:lnTo>
                    <a:pt x="266700" y="3378198"/>
                  </a:lnTo>
                  <a:lnTo>
                    <a:pt x="254000" y="3295650"/>
                  </a:lnTo>
                  <a:lnTo>
                    <a:pt x="196850" y="3244850"/>
                  </a:lnTo>
                  <a:lnTo>
                    <a:pt x="241300" y="3086102"/>
                  </a:lnTo>
                  <a:lnTo>
                    <a:pt x="298450" y="3073398"/>
                  </a:lnTo>
                  <a:lnTo>
                    <a:pt x="298450" y="2952750"/>
                  </a:lnTo>
                  <a:lnTo>
                    <a:pt x="247650" y="2844798"/>
                  </a:lnTo>
                  <a:lnTo>
                    <a:pt x="152400" y="2832102"/>
                  </a:lnTo>
                  <a:lnTo>
                    <a:pt x="171450" y="2755902"/>
                  </a:lnTo>
                  <a:lnTo>
                    <a:pt x="0" y="2603502"/>
                  </a:lnTo>
                  <a:lnTo>
                    <a:pt x="6350" y="2508250"/>
                  </a:lnTo>
                  <a:lnTo>
                    <a:pt x="101600" y="2470150"/>
                  </a:lnTo>
                  <a:lnTo>
                    <a:pt x="146050" y="2343150"/>
                  </a:lnTo>
                  <a:lnTo>
                    <a:pt x="184150" y="2330450"/>
                  </a:lnTo>
                  <a:lnTo>
                    <a:pt x="203200" y="2279650"/>
                  </a:lnTo>
                  <a:lnTo>
                    <a:pt x="266700" y="2222502"/>
                  </a:lnTo>
                  <a:lnTo>
                    <a:pt x="298450" y="2184398"/>
                  </a:lnTo>
                  <a:lnTo>
                    <a:pt x="285750" y="2114550"/>
                  </a:lnTo>
                  <a:lnTo>
                    <a:pt x="336550" y="2076450"/>
                  </a:lnTo>
                  <a:lnTo>
                    <a:pt x="438150" y="2057398"/>
                  </a:lnTo>
                  <a:lnTo>
                    <a:pt x="482600" y="2095502"/>
                  </a:lnTo>
                  <a:lnTo>
                    <a:pt x="552450" y="2044702"/>
                  </a:lnTo>
                  <a:lnTo>
                    <a:pt x="552450" y="1911350"/>
                  </a:lnTo>
                  <a:lnTo>
                    <a:pt x="495300" y="1854198"/>
                  </a:lnTo>
                  <a:lnTo>
                    <a:pt x="431800" y="1892302"/>
                  </a:lnTo>
                  <a:lnTo>
                    <a:pt x="400050" y="1847850"/>
                  </a:lnTo>
                  <a:lnTo>
                    <a:pt x="361950" y="1651000"/>
                  </a:lnTo>
                  <a:lnTo>
                    <a:pt x="368300" y="1574800"/>
                  </a:lnTo>
                  <a:lnTo>
                    <a:pt x="344312" y="1460854"/>
                  </a:lnTo>
                  <a:lnTo>
                    <a:pt x="419100" y="1395414"/>
                  </a:lnTo>
                  <a:lnTo>
                    <a:pt x="361950" y="1333500"/>
                  </a:lnTo>
                  <a:lnTo>
                    <a:pt x="419100" y="1238250"/>
                  </a:lnTo>
                  <a:lnTo>
                    <a:pt x="419100" y="1052514"/>
                  </a:lnTo>
                  <a:lnTo>
                    <a:pt x="400050" y="1038226"/>
                  </a:lnTo>
                  <a:lnTo>
                    <a:pt x="414338" y="995362"/>
                  </a:lnTo>
                  <a:lnTo>
                    <a:pt x="342900" y="876300"/>
                  </a:lnTo>
                  <a:lnTo>
                    <a:pt x="347664" y="804862"/>
                  </a:lnTo>
                  <a:lnTo>
                    <a:pt x="428624" y="714374"/>
                  </a:lnTo>
                  <a:lnTo>
                    <a:pt x="428624" y="666750"/>
                  </a:lnTo>
                  <a:lnTo>
                    <a:pt x="309564" y="652462"/>
                  </a:lnTo>
                  <a:lnTo>
                    <a:pt x="357188" y="561974"/>
                  </a:lnTo>
                  <a:lnTo>
                    <a:pt x="390524" y="395288"/>
                  </a:lnTo>
                  <a:lnTo>
                    <a:pt x="419100" y="366714"/>
                  </a:lnTo>
                  <a:lnTo>
                    <a:pt x="381000" y="304800"/>
                  </a:lnTo>
                  <a:lnTo>
                    <a:pt x="390524" y="261938"/>
                  </a:lnTo>
                  <a:lnTo>
                    <a:pt x="447676" y="228600"/>
                  </a:lnTo>
                  <a:lnTo>
                    <a:pt x="485776" y="209550"/>
                  </a:lnTo>
                  <a:lnTo>
                    <a:pt x="461964" y="133350"/>
                  </a:lnTo>
                  <a:lnTo>
                    <a:pt x="495300" y="100014"/>
                  </a:lnTo>
                  <a:close/>
                </a:path>
              </a:pathLst>
            </a:custGeom>
            <a:noFill/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578" name="正方形/長方形 577">
              <a:extLst>
                <a:ext uri="{FF2B5EF4-FFF2-40B4-BE49-F238E27FC236}">
                  <a16:creationId xmlns:a16="http://schemas.microsoft.com/office/drawing/2014/main" id="{A4B616E7-586E-465D-8D8A-ED39D435F5FA}"/>
                </a:ext>
              </a:extLst>
            </p:cNvPr>
            <p:cNvSpPr/>
            <p:nvPr/>
          </p:nvSpPr>
          <p:spPr>
            <a:xfrm>
              <a:off x="29282613" y="33453790"/>
              <a:ext cx="896399" cy="36933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prstMaterial="matte">
                <a:contourClr>
                  <a:schemeClr val="accent2">
                    <a:tint val="20000"/>
                  </a:schemeClr>
                </a:contourClr>
              </a:sp3d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algn="ctr"/>
              <a:r>
                <a:rPr lang="ja-JP" altLang="en-US" sz="1800" b="1" spc="50" dirty="0">
                  <a:ln w="11430">
                    <a:noFill/>
                  </a:ln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奈　良</a:t>
              </a:r>
            </a:p>
          </p:txBody>
        </p:sp>
      </p:grpSp>
      <p:grpSp>
        <p:nvGrpSpPr>
          <p:cNvPr id="618" name="グループ化 617">
            <a:extLst>
              <a:ext uri="{FF2B5EF4-FFF2-40B4-BE49-F238E27FC236}">
                <a16:creationId xmlns:a16="http://schemas.microsoft.com/office/drawing/2014/main" id="{A0DE6324-7EE8-4764-AE8D-388C8B1C1A20}"/>
              </a:ext>
            </a:extLst>
          </p:cNvPr>
          <p:cNvGrpSpPr/>
          <p:nvPr/>
        </p:nvGrpSpPr>
        <p:grpSpPr>
          <a:xfrm>
            <a:off x="1452548" y="2617756"/>
            <a:ext cx="3695700" cy="5514975"/>
            <a:chOff x="24707850" y="28543250"/>
            <a:chExt cx="3695700" cy="5514975"/>
          </a:xfrm>
        </p:grpSpPr>
        <p:grpSp>
          <p:nvGrpSpPr>
            <p:cNvPr id="619" name="グループ化 618">
              <a:extLst>
                <a:ext uri="{FF2B5EF4-FFF2-40B4-BE49-F238E27FC236}">
                  <a16:creationId xmlns:a16="http://schemas.microsoft.com/office/drawing/2014/main" id="{7F0E59F3-ADE1-4E49-A69E-D3B516F38193}"/>
                </a:ext>
              </a:extLst>
            </p:cNvPr>
            <p:cNvGrpSpPr/>
            <p:nvPr/>
          </p:nvGrpSpPr>
          <p:grpSpPr>
            <a:xfrm>
              <a:off x="24707850" y="28543250"/>
              <a:ext cx="3695700" cy="5514975"/>
              <a:chOff x="24707850" y="28543250"/>
              <a:chExt cx="3695700" cy="5514975"/>
            </a:xfrm>
          </p:grpSpPr>
          <p:grpSp>
            <p:nvGrpSpPr>
              <p:cNvPr id="621" name="グループ化 620">
                <a:extLst>
                  <a:ext uri="{FF2B5EF4-FFF2-40B4-BE49-F238E27FC236}">
                    <a16:creationId xmlns:a16="http://schemas.microsoft.com/office/drawing/2014/main" id="{8A608B87-18D2-449D-8EFE-E94335572DCF}"/>
                  </a:ext>
                </a:extLst>
              </p:cNvPr>
              <p:cNvGrpSpPr/>
              <p:nvPr/>
            </p:nvGrpSpPr>
            <p:grpSpPr>
              <a:xfrm>
                <a:off x="24707850" y="28543250"/>
                <a:ext cx="3695700" cy="5514974"/>
                <a:chOff x="24707850" y="28543250"/>
                <a:chExt cx="3695700" cy="5514974"/>
              </a:xfrm>
            </p:grpSpPr>
            <p:sp>
              <p:nvSpPr>
                <p:cNvPr id="634" name="フリーフォーム: 図形 633">
                  <a:extLst>
                    <a:ext uri="{FF2B5EF4-FFF2-40B4-BE49-F238E27FC236}">
                      <a16:creationId xmlns:a16="http://schemas.microsoft.com/office/drawing/2014/main" id="{6A99DE0D-4954-4925-A768-1830B74A5D67}"/>
                    </a:ext>
                  </a:extLst>
                </p:cNvPr>
                <p:cNvSpPr/>
                <p:nvPr/>
              </p:nvSpPr>
              <p:spPr>
                <a:xfrm>
                  <a:off x="25076150" y="28543250"/>
                  <a:ext cx="636588" cy="910294"/>
                </a:xfrm>
                <a:custGeom>
                  <a:avLst/>
                  <a:gdLst>
                    <a:gd name="connsiteX0" fmla="*/ 444500 w 636588"/>
                    <a:gd name="connsiteY0" fmla="*/ 0 h 910294"/>
                    <a:gd name="connsiteX1" fmla="*/ 446088 w 636588"/>
                    <a:gd name="connsiteY1" fmla="*/ 0 h 910294"/>
                    <a:gd name="connsiteX2" fmla="*/ 446088 w 636588"/>
                    <a:gd name="connsiteY2" fmla="*/ 107950 h 910294"/>
                    <a:gd name="connsiteX3" fmla="*/ 469900 w 636588"/>
                    <a:gd name="connsiteY3" fmla="*/ 150814 h 910294"/>
                    <a:gd name="connsiteX4" fmla="*/ 584200 w 636588"/>
                    <a:gd name="connsiteY4" fmla="*/ 188914 h 910294"/>
                    <a:gd name="connsiteX5" fmla="*/ 636588 w 636588"/>
                    <a:gd name="connsiteY5" fmla="*/ 298450 h 910294"/>
                    <a:gd name="connsiteX6" fmla="*/ 598488 w 636588"/>
                    <a:gd name="connsiteY6" fmla="*/ 379414 h 910294"/>
                    <a:gd name="connsiteX7" fmla="*/ 527050 w 636588"/>
                    <a:gd name="connsiteY7" fmla="*/ 388938 h 910294"/>
                    <a:gd name="connsiteX8" fmla="*/ 536574 w 636588"/>
                    <a:gd name="connsiteY8" fmla="*/ 541338 h 910294"/>
                    <a:gd name="connsiteX9" fmla="*/ 488950 w 636588"/>
                    <a:gd name="connsiteY9" fmla="*/ 603250 h 910294"/>
                    <a:gd name="connsiteX10" fmla="*/ 427038 w 636588"/>
                    <a:gd name="connsiteY10" fmla="*/ 608014 h 910294"/>
                    <a:gd name="connsiteX11" fmla="*/ 346074 w 636588"/>
                    <a:gd name="connsiteY11" fmla="*/ 674688 h 910294"/>
                    <a:gd name="connsiteX12" fmla="*/ 336550 w 636588"/>
                    <a:gd name="connsiteY12" fmla="*/ 869950 h 910294"/>
                    <a:gd name="connsiteX13" fmla="*/ 310522 w 636588"/>
                    <a:gd name="connsiteY13" fmla="*/ 910294 h 910294"/>
                    <a:gd name="connsiteX14" fmla="*/ 209550 w 636588"/>
                    <a:gd name="connsiteY14" fmla="*/ 850900 h 910294"/>
                    <a:gd name="connsiteX15" fmla="*/ 165100 w 636588"/>
                    <a:gd name="connsiteY15" fmla="*/ 609600 h 910294"/>
                    <a:gd name="connsiteX16" fmla="*/ 95250 w 636588"/>
                    <a:gd name="connsiteY16" fmla="*/ 571500 h 910294"/>
                    <a:gd name="connsiteX17" fmla="*/ 158750 w 636588"/>
                    <a:gd name="connsiteY17" fmla="*/ 508000 h 910294"/>
                    <a:gd name="connsiteX18" fmla="*/ 152400 w 636588"/>
                    <a:gd name="connsiteY18" fmla="*/ 393700 h 910294"/>
                    <a:gd name="connsiteX19" fmla="*/ 88900 w 636588"/>
                    <a:gd name="connsiteY19" fmla="*/ 374650 h 910294"/>
                    <a:gd name="connsiteX20" fmla="*/ 101600 w 636588"/>
                    <a:gd name="connsiteY20" fmla="*/ 298450 h 910294"/>
                    <a:gd name="connsiteX21" fmla="*/ 0 w 636588"/>
                    <a:gd name="connsiteY21" fmla="*/ 209550 h 910294"/>
                    <a:gd name="connsiteX22" fmla="*/ 114300 w 636588"/>
                    <a:gd name="connsiteY22" fmla="*/ 171450 h 910294"/>
                    <a:gd name="connsiteX23" fmla="*/ 254000 w 636588"/>
                    <a:gd name="connsiteY23" fmla="*/ 139700 h 910294"/>
                    <a:gd name="connsiteX24" fmla="*/ 444500 w 636588"/>
                    <a:gd name="connsiteY24" fmla="*/ 0 h 9102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</a:cxnLst>
                  <a:rect l="l" t="t" r="r" b="b"/>
                  <a:pathLst>
                    <a:path w="636588" h="910294">
                      <a:moveTo>
                        <a:pt x="444500" y="0"/>
                      </a:moveTo>
                      <a:lnTo>
                        <a:pt x="446088" y="0"/>
                      </a:lnTo>
                      <a:lnTo>
                        <a:pt x="446088" y="107950"/>
                      </a:lnTo>
                      <a:lnTo>
                        <a:pt x="469900" y="150814"/>
                      </a:lnTo>
                      <a:lnTo>
                        <a:pt x="584200" y="188914"/>
                      </a:lnTo>
                      <a:lnTo>
                        <a:pt x="636588" y="298450"/>
                      </a:lnTo>
                      <a:lnTo>
                        <a:pt x="598488" y="379414"/>
                      </a:lnTo>
                      <a:lnTo>
                        <a:pt x="527050" y="388938"/>
                      </a:lnTo>
                      <a:lnTo>
                        <a:pt x="536574" y="541338"/>
                      </a:lnTo>
                      <a:lnTo>
                        <a:pt x="488950" y="603250"/>
                      </a:lnTo>
                      <a:lnTo>
                        <a:pt x="427038" y="608014"/>
                      </a:lnTo>
                      <a:lnTo>
                        <a:pt x="346074" y="674688"/>
                      </a:lnTo>
                      <a:lnTo>
                        <a:pt x="336550" y="869950"/>
                      </a:lnTo>
                      <a:lnTo>
                        <a:pt x="310522" y="910294"/>
                      </a:lnTo>
                      <a:lnTo>
                        <a:pt x="209550" y="850900"/>
                      </a:lnTo>
                      <a:lnTo>
                        <a:pt x="165100" y="609600"/>
                      </a:lnTo>
                      <a:lnTo>
                        <a:pt x="95250" y="571500"/>
                      </a:lnTo>
                      <a:lnTo>
                        <a:pt x="158750" y="508000"/>
                      </a:lnTo>
                      <a:lnTo>
                        <a:pt x="152400" y="393700"/>
                      </a:lnTo>
                      <a:lnTo>
                        <a:pt x="88900" y="374650"/>
                      </a:lnTo>
                      <a:lnTo>
                        <a:pt x="101600" y="298450"/>
                      </a:lnTo>
                      <a:lnTo>
                        <a:pt x="0" y="209550"/>
                      </a:lnTo>
                      <a:lnTo>
                        <a:pt x="114300" y="171450"/>
                      </a:lnTo>
                      <a:lnTo>
                        <a:pt x="254000" y="139700"/>
                      </a:lnTo>
                      <a:lnTo>
                        <a:pt x="444500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35" name="フリーフォーム: 図形 634">
                  <a:extLst>
                    <a:ext uri="{FF2B5EF4-FFF2-40B4-BE49-F238E27FC236}">
                      <a16:creationId xmlns:a16="http://schemas.microsoft.com/office/drawing/2014/main" id="{C94C1F43-37EA-48AA-B2C7-4074B60BAA18}"/>
                    </a:ext>
                  </a:extLst>
                </p:cNvPr>
                <p:cNvSpPr/>
                <p:nvPr/>
              </p:nvSpPr>
              <p:spPr>
                <a:xfrm>
                  <a:off x="25841324" y="28543250"/>
                  <a:ext cx="1317626" cy="1060450"/>
                </a:xfrm>
                <a:custGeom>
                  <a:avLst/>
                  <a:gdLst>
                    <a:gd name="connsiteX0" fmla="*/ 346372 w 1317626"/>
                    <a:gd name="connsiteY0" fmla="*/ 0 h 1060450"/>
                    <a:gd name="connsiteX1" fmla="*/ 555626 w 1317626"/>
                    <a:gd name="connsiteY1" fmla="*/ 0 h 1060450"/>
                    <a:gd name="connsiteX2" fmla="*/ 631826 w 1317626"/>
                    <a:gd name="connsiteY2" fmla="*/ 57150 h 1060450"/>
                    <a:gd name="connsiteX3" fmla="*/ 720726 w 1317626"/>
                    <a:gd name="connsiteY3" fmla="*/ 31750 h 1060450"/>
                    <a:gd name="connsiteX4" fmla="*/ 765176 w 1317626"/>
                    <a:gd name="connsiteY4" fmla="*/ 177800 h 1060450"/>
                    <a:gd name="connsiteX5" fmla="*/ 688976 w 1317626"/>
                    <a:gd name="connsiteY5" fmla="*/ 279400 h 1060450"/>
                    <a:gd name="connsiteX6" fmla="*/ 892176 w 1317626"/>
                    <a:gd name="connsiteY6" fmla="*/ 482600 h 1060450"/>
                    <a:gd name="connsiteX7" fmla="*/ 885826 w 1317626"/>
                    <a:gd name="connsiteY7" fmla="*/ 558800 h 1060450"/>
                    <a:gd name="connsiteX8" fmla="*/ 930276 w 1317626"/>
                    <a:gd name="connsiteY8" fmla="*/ 603250 h 1060450"/>
                    <a:gd name="connsiteX9" fmla="*/ 1146176 w 1317626"/>
                    <a:gd name="connsiteY9" fmla="*/ 488950 h 1060450"/>
                    <a:gd name="connsiteX10" fmla="*/ 1241426 w 1317626"/>
                    <a:gd name="connsiteY10" fmla="*/ 482600 h 1060450"/>
                    <a:gd name="connsiteX11" fmla="*/ 1285876 w 1317626"/>
                    <a:gd name="connsiteY11" fmla="*/ 571500 h 1060450"/>
                    <a:gd name="connsiteX12" fmla="*/ 1235076 w 1317626"/>
                    <a:gd name="connsiteY12" fmla="*/ 622300 h 1060450"/>
                    <a:gd name="connsiteX13" fmla="*/ 1260476 w 1317626"/>
                    <a:gd name="connsiteY13" fmla="*/ 730250 h 1060450"/>
                    <a:gd name="connsiteX14" fmla="*/ 1317626 w 1317626"/>
                    <a:gd name="connsiteY14" fmla="*/ 812800 h 1060450"/>
                    <a:gd name="connsiteX15" fmla="*/ 1298576 w 1317626"/>
                    <a:gd name="connsiteY15" fmla="*/ 977900 h 1060450"/>
                    <a:gd name="connsiteX16" fmla="*/ 1228726 w 1317626"/>
                    <a:gd name="connsiteY16" fmla="*/ 977900 h 1060450"/>
                    <a:gd name="connsiteX17" fmla="*/ 1127126 w 1317626"/>
                    <a:gd name="connsiteY17" fmla="*/ 1060450 h 1060450"/>
                    <a:gd name="connsiteX18" fmla="*/ 1108076 w 1317626"/>
                    <a:gd name="connsiteY18" fmla="*/ 1028700 h 1060450"/>
                    <a:gd name="connsiteX19" fmla="*/ 968376 w 1317626"/>
                    <a:gd name="connsiteY19" fmla="*/ 946150 h 1060450"/>
                    <a:gd name="connsiteX20" fmla="*/ 942928 w 1317626"/>
                    <a:gd name="connsiteY20" fmla="*/ 975234 h 1060450"/>
                    <a:gd name="connsiteX21" fmla="*/ 871540 w 1317626"/>
                    <a:gd name="connsiteY21" fmla="*/ 917574 h 1060450"/>
                    <a:gd name="connsiteX22" fmla="*/ 833440 w 1317626"/>
                    <a:gd name="connsiteY22" fmla="*/ 931862 h 1060450"/>
                    <a:gd name="connsiteX23" fmla="*/ 819152 w 1317626"/>
                    <a:gd name="connsiteY23" fmla="*/ 979488 h 1060450"/>
                    <a:gd name="connsiteX24" fmla="*/ 661988 w 1317626"/>
                    <a:gd name="connsiteY24" fmla="*/ 965200 h 1060450"/>
                    <a:gd name="connsiteX25" fmla="*/ 552452 w 1317626"/>
                    <a:gd name="connsiteY25" fmla="*/ 808038 h 1060450"/>
                    <a:gd name="connsiteX26" fmla="*/ 466726 w 1317626"/>
                    <a:gd name="connsiteY26" fmla="*/ 846138 h 1060450"/>
                    <a:gd name="connsiteX27" fmla="*/ 371476 w 1317626"/>
                    <a:gd name="connsiteY27" fmla="*/ 846138 h 1060450"/>
                    <a:gd name="connsiteX28" fmla="*/ 376240 w 1317626"/>
                    <a:gd name="connsiteY28" fmla="*/ 903288 h 1060450"/>
                    <a:gd name="connsiteX29" fmla="*/ 319088 w 1317626"/>
                    <a:gd name="connsiteY29" fmla="*/ 927100 h 1060450"/>
                    <a:gd name="connsiteX30" fmla="*/ 295276 w 1317626"/>
                    <a:gd name="connsiteY30" fmla="*/ 908050 h 1060450"/>
                    <a:gd name="connsiteX31" fmla="*/ 138114 w 1317626"/>
                    <a:gd name="connsiteY31" fmla="*/ 898526 h 1060450"/>
                    <a:gd name="connsiteX32" fmla="*/ 80964 w 1317626"/>
                    <a:gd name="connsiteY32" fmla="*/ 908050 h 1060450"/>
                    <a:gd name="connsiteX33" fmla="*/ 42864 w 1317626"/>
                    <a:gd name="connsiteY33" fmla="*/ 860426 h 1060450"/>
                    <a:gd name="connsiteX34" fmla="*/ 38100 w 1317626"/>
                    <a:gd name="connsiteY34" fmla="*/ 736600 h 1060450"/>
                    <a:gd name="connsiteX35" fmla="*/ 66676 w 1317626"/>
                    <a:gd name="connsiteY35" fmla="*/ 688974 h 1060450"/>
                    <a:gd name="connsiteX36" fmla="*/ 0 w 1317626"/>
                    <a:gd name="connsiteY36" fmla="*/ 608014 h 1060450"/>
                    <a:gd name="connsiteX37" fmla="*/ 0 w 1317626"/>
                    <a:gd name="connsiteY37" fmla="*/ 541338 h 1060450"/>
                    <a:gd name="connsiteX38" fmla="*/ 66676 w 1317626"/>
                    <a:gd name="connsiteY38" fmla="*/ 484188 h 1060450"/>
                    <a:gd name="connsiteX39" fmla="*/ 114300 w 1317626"/>
                    <a:gd name="connsiteY39" fmla="*/ 355600 h 1060450"/>
                    <a:gd name="connsiteX40" fmla="*/ 195264 w 1317626"/>
                    <a:gd name="connsiteY40" fmla="*/ 331788 h 1060450"/>
                    <a:gd name="connsiteX41" fmla="*/ 257176 w 1317626"/>
                    <a:gd name="connsiteY41" fmla="*/ 269874 h 1060450"/>
                    <a:gd name="connsiteX42" fmla="*/ 280988 w 1317626"/>
                    <a:gd name="connsiteY42" fmla="*/ 122238 h 1060450"/>
                    <a:gd name="connsiteX43" fmla="*/ 346372 w 1317626"/>
                    <a:gd name="connsiteY43" fmla="*/ 0 h 10604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</a:cxnLst>
                  <a:rect l="l" t="t" r="r" b="b"/>
                  <a:pathLst>
                    <a:path w="1317626" h="1060450">
                      <a:moveTo>
                        <a:pt x="346372" y="0"/>
                      </a:moveTo>
                      <a:lnTo>
                        <a:pt x="555626" y="0"/>
                      </a:lnTo>
                      <a:lnTo>
                        <a:pt x="631826" y="57150"/>
                      </a:lnTo>
                      <a:lnTo>
                        <a:pt x="720726" y="31750"/>
                      </a:lnTo>
                      <a:lnTo>
                        <a:pt x="765176" y="177800"/>
                      </a:lnTo>
                      <a:lnTo>
                        <a:pt x="688976" y="279400"/>
                      </a:lnTo>
                      <a:lnTo>
                        <a:pt x="892176" y="482600"/>
                      </a:lnTo>
                      <a:lnTo>
                        <a:pt x="885826" y="558800"/>
                      </a:lnTo>
                      <a:lnTo>
                        <a:pt x="930276" y="603250"/>
                      </a:lnTo>
                      <a:lnTo>
                        <a:pt x="1146176" y="488950"/>
                      </a:lnTo>
                      <a:lnTo>
                        <a:pt x="1241426" y="482600"/>
                      </a:lnTo>
                      <a:lnTo>
                        <a:pt x="1285876" y="571500"/>
                      </a:lnTo>
                      <a:lnTo>
                        <a:pt x="1235076" y="622300"/>
                      </a:lnTo>
                      <a:lnTo>
                        <a:pt x="1260476" y="730250"/>
                      </a:lnTo>
                      <a:lnTo>
                        <a:pt x="1317626" y="812800"/>
                      </a:lnTo>
                      <a:lnTo>
                        <a:pt x="1298576" y="977900"/>
                      </a:lnTo>
                      <a:lnTo>
                        <a:pt x="1228726" y="977900"/>
                      </a:lnTo>
                      <a:lnTo>
                        <a:pt x="1127126" y="1060450"/>
                      </a:lnTo>
                      <a:lnTo>
                        <a:pt x="1108076" y="1028700"/>
                      </a:lnTo>
                      <a:lnTo>
                        <a:pt x="968376" y="946150"/>
                      </a:lnTo>
                      <a:lnTo>
                        <a:pt x="942928" y="975234"/>
                      </a:lnTo>
                      <a:lnTo>
                        <a:pt x="871540" y="917574"/>
                      </a:lnTo>
                      <a:lnTo>
                        <a:pt x="833440" y="931862"/>
                      </a:lnTo>
                      <a:lnTo>
                        <a:pt x="819152" y="979488"/>
                      </a:lnTo>
                      <a:lnTo>
                        <a:pt x="661988" y="965200"/>
                      </a:lnTo>
                      <a:lnTo>
                        <a:pt x="552452" y="808038"/>
                      </a:lnTo>
                      <a:lnTo>
                        <a:pt x="466726" y="846138"/>
                      </a:lnTo>
                      <a:lnTo>
                        <a:pt x="371476" y="846138"/>
                      </a:lnTo>
                      <a:lnTo>
                        <a:pt x="376240" y="903288"/>
                      </a:lnTo>
                      <a:lnTo>
                        <a:pt x="319088" y="927100"/>
                      </a:lnTo>
                      <a:lnTo>
                        <a:pt x="295276" y="908050"/>
                      </a:lnTo>
                      <a:lnTo>
                        <a:pt x="138114" y="898526"/>
                      </a:lnTo>
                      <a:lnTo>
                        <a:pt x="80964" y="908050"/>
                      </a:lnTo>
                      <a:lnTo>
                        <a:pt x="42864" y="860426"/>
                      </a:lnTo>
                      <a:lnTo>
                        <a:pt x="38100" y="736600"/>
                      </a:lnTo>
                      <a:lnTo>
                        <a:pt x="66676" y="688974"/>
                      </a:lnTo>
                      <a:lnTo>
                        <a:pt x="0" y="608014"/>
                      </a:lnTo>
                      <a:lnTo>
                        <a:pt x="0" y="541338"/>
                      </a:lnTo>
                      <a:lnTo>
                        <a:pt x="66676" y="484188"/>
                      </a:lnTo>
                      <a:lnTo>
                        <a:pt x="114300" y="355600"/>
                      </a:lnTo>
                      <a:lnTo>
                        <a:pt x="195264" y="331788"/>
                      </a:lnTo>
                      <a:lnTo>
                        <a:pt x="257176" y="269874"/>
                      </a:lnTo>
                      <a:lnTo>
                        <a:pt x="280988" y="122238"/>
                      </a:lnTo>
                      <a:lnTo>
                        <a:pt x="346372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36" name="フリーフォーム: 図形 635">
                  <a:extLst>
                    <a:ext uri="{FF2B5EF4-FFF2-40B4-BE49-F238E27FC236}">
                      <a16:creationId xmlns:a16="http://schemas.microsoft.com/office/drawing/2014/main" id="{621FBDD9-8F7D-44A6-8A21-867EC29CF070}"/>
                    </a:ext>
                  </a:extLst>
                </p:cNvPr>
                <p:cNvSpPr/>
                <p:nvPr/>
              </p:nvSpPr>
              <p:spPr>
                <a:xfrm>
                  <a:off x="26693812" y="29906864"/>
                  <a:ext cx="985838" cy="939848"/>
                </a:xfrm>
                <a:custGeom>
                  <a:avLst/>
                  <a:gdLst>
                    <a:gd name="connsiteX0" fmla="*/ 119634 w 985838"/>
                    <a:gd name="connsiteY0" fmla="*/ 0 h 939848"/>
                    <a:gd name="connsiteX1" fmla="*/ 319088 w 985838"/>
                    <a:gd name="connsiteY1" fmla="*/ 77836 h 939848"/>
                    <a:gd name="connsiteX2" fmla="*/ 350838 w 985838"/>
                    <a:gd name="connsiteY2" fmla="*/ 141336 h 939848"/>
                    <a:gd name="connsiteX3" fmla="*/ 452438 w 985838"/>
                    <a:gd name="connsiteY3" fmla="*/ 141336 h 939848"/>
                    <a:gd name="connsiteX4" fmla="*/ 528638 w 985838"/>
                    <a:gd name="connsiteY4" fmla="*/ 223886 h 939848"/>
                    <a:gd name="connsiteX5" fmla="*/ 636588 w 985838"/>
                    <a:gd name="connsiteY5" fmla="*/ 160386 h 939848"/>
                    <a:gd name="connsiteX6" fmla="*/ 782638 w 985838"/>
                    <a:gd name="connsiteY6" fmla="*/ 160386 h 939848"/>
                    <a:gd name="connsiteX7" fmla="*/ 801688 w 985838"/>
                    <a:gd name="connsiteY7" fmla="*/ 236586 h 939848"/>
                    <a:gd name="connsiteX8" fmla="*/ 750888 w 985838"/>
                    <a:gd name="connsiteY8" fmla="*/ 287386 h 939848"/>
                    <a:gd name="connsiteX9" fmla="*/ 858838 w 985838"/>
                    <a:gd name="connsiteY9" fmla="*/ 325486 h 939848"/>
                    <a:gd name="connsiteX10" fmla="*/ 909638 w 985838"/>
                    <a:gd name="connsiteY10" fmla="*/ 369936 h 939848"/>
                    <a:gd name="connsiteX11" fmla="*/ 871538 w 985838"/>
                    <a:gd name="connsiteY11" fmla="*/ 458836 h 939848"/>
                    <a:gd name="connsiteX12" fmla="*/ 941388 w 985838"/>
                    <a:gd name="connsiteY12" fmla="*/ 528686 h 939848"/>
                    <a:gd name="connsiteX13" fmla="*/ 967168 w 985838"/>
                    <a:gd name="connsiteY13" fmla="*/ 521320 h 939848"/>
                    <a:gd name="connsiteX14" fmla="*/ 985838 w 985838"/>
                    <a:gd name="connsiteY14" fmla="*/ 582660 h 939848"/>
                    <a:gd name="connsiteX15" fmla="*/ 952500 w 985838"/>
                    <a:gd name="connsiteY15" fmla="*/ 649336 h 939848"/>
                    <a:gd name="connsiteX16" fmla="*/ 852488 w 985838"/>
                    <a:gd name="connsiteY16" fmla="*/ 668386 h 939848"/>
                    <a:gd name="connsiteX17" fmla="*/ 733426 w 985838"/>
                    <a:gd name="connsiteY17" fmla="*/ 630286 h 939848"/>
                    <a:gd name="connsiteX18" fmla="*/ 628652 w 985838"/>
                    <a:gd name="connsiteY18" fmla="*/ 735060 h 939848"/>
                    <a:gd name="connsiteX19" fmla="*/ 666752 w 985838"/>
                    <a:gd name="connsiteY19" fmla="*/ 825548 h 939848"/>
                    <a:gd name="connsiteX20" fmla="*/ 700088 w 985838"/>
                    <a:gd name="connsiteY20" fmla="*/ 939848 h 939848"/>
                    <a:gd name="connsiteX21" fmla="*/ 619126 w 985838"/>
                    <a:gd name="connsiteY21" fmla="*/ 925560 h 939848"/>
                    <a:gd name="connsiteX22" fmla="*/ 371476 w 985838"/>
                    <a:gd name="connsiteY22" fmla="*/ 925560 h 939848"/>
                    <a:gd name="connsiteX23" fmla="*/ 371476 w 985838"/>
                    <a:gd name="connsiteY23" fmla="*/ 882700 h 939848"/>
                    <a:gd name="connsiteX24" fmla="*/ 147638 w 985838"/>
                    <a:gd name="connsiteY24" fmla="*/ 858886 h 939848"/>
                    <a:gd name="connsiteX25" fmla="*/ 133352 w 985838"/>
                    <a:gd name="connsiteY25" fmla="*/ 763636 h 939848"/>
                    <a:gd name="connsiteX26" fmla="*/ 76200 w 985838"/>
                    <a:gd name="connsiteY26" fmla="*/ 701724 h 939848"/>
                    <a:gd name="connsiteX27" fmla="*/ 128588 w 985838"/>
                    <a:gd name="connsiteY27" fmla="*/ 663624 h 939848"/>
                    <a:gd name="connsiteX28" fmla="*/ 185738 w 985838"/>
                    <a:gd name="connsiteY28" fmla="*/ 577900 h 939848"/>
                    <a:gd name="connsiteX29" fmla="*/ 109538 w 985838"/>
                    <a:gd name="connsiteY29" fmla="*/ 463600 h 939848"/>
                    <a:gd name="connsiteX30" fmla="*/ 142876 w 985838"/>
                    <a:gd name="connsiteY30" fmla="*/ 425500 h 939848"/>
                    <a:gd name="connsiteX31" fmla="*/ 142876 w 985838"/>
                    <a:gd name="connsiteY31" fmla="*/ 344536 h 939848"/>
                    <a:gd name="connsiteX32" fmla="*/ 28576 w 985838"/>
                    <a:gd name="connsiteY32" fmla="*/ 349300 h 939848"/>
                    <a:gd name="connsiteX33" fmla="*/ 0 w 985838"/>
                    <a:gd name="connsiteY33" fmla="*/ 282624 h 939848"/>
                    <a:gd name="connsiteX34" fmla="*/ 14288 w 985838"/>
                    <a:gd name="connsiteY34" fmla="*/ 254048 h 939848"/>
                    <a:gd name="connsiteX35" fmla="*/ 0 w 985838"/>
                    <a:gd name="connsiteY35" fmla="*/ 173086 h 939848"/>
                    <a:gd name="connsiteX36" fmla="*/ 42864 w 985838"/>
                    <a:gd name="connsiteY36" fmla="*/ 92124 h 939848"/>
                    <a:gd name="connsiteX37" fmla="*/ 119634 w 985838"/>
                    <a:gd name="connsiteY37" fmla="*/ 0 h 93984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</a:cxnLst>
                  <a:rect l="l" t="t" r="r" b="b"/>
                  <a:pathLst>
                    <a:path w="985838" h="939848">
                      <a:moveTo>
                        <a:pt x="119634" y="0"/>
                      </a:moveTo>
                      <a:lnTo>
                        <a:pt x="319088" y="77836"/>
                      </a:lnTo>
                      <a:lnTo>
                        <a:pt x="350838" y="141336"/>
                      </a:lnTo>
                      <a:lnTo>
                        <a:pt x="452438" y="141336"/>
                      </a:lnTo>
                      <a:lnTo>
                        <a:pt x="528638" y="223886"/>
                      </a:lnTo>
                      <a:lnTo>
                        <a:pt x="636588" y="160386"/>
                      </a:lnTo>
                      <a:lnTo>
                        <a:pt x="782638" y="160386"/>
                      </a:lnTo>
                      <a:lnTo>
                        <a:pt x="801688" y="236586"/>
                      </a:lnTo>
                      <a:lnTo>
                        <a:pt x="750888" y="287386"/>
                      </a:lnTo>
                      <a:lnTo>
                        <a:pt x="858838" y="325486"/>
                      </a:lnTo>
                      <a:lnTo>
                        <a:pt x="909638" y="369936"/>
                      </a:lnTo>
                      <a:lnTo>
                        <a:pt x="871538" y="458836"/>
                      </a:lnTo>
                      <a:lnTo>
                        <a:pt x="941388" y="528686"/>
                      </a:lnTo>
                      <a:lnTo>
                        <a:pt x="967168" y="521320"/>
                      </a:lnTo>
                      <a:lnTo>
                        <a:pt x="985838" y="582660"/>
                      </a:lnTo>
                      <a:lnTo>
                        <a:pt x="952500" y="649336"/>
                      </a:lnTo>
                      <a:lnTo>
                        <a:pt x="852488" y="668386"/>
                      </a:lnTo>
                      <a:lnTo>
                        <a:pt x="733426" y="630286"/>
                      </a:lnTo>
                      <a:lnTo>
                        <a:pt x="628652" y="735060"/>
                      </a:lnTo>
                      <a:lnTo>
                        <a:pt x="666752" y="825548"/>
                      </a:lnTo>
                      <a:lnTo>
                        <a:pt x="700088" y="939848"/>
                      </a:lnTo>
                      <a:lnTo>
                        <a:pt x="619126" y="925560"/>
                      </a:lnTo>
                      <a:lnTo>
                        <a:pt x="371476" y="925560"/>
                      </a:lnTo>
                      <a:lnTo>
                        <a:pt x="371476" y="882700"/>
                      </a:lnTo>
                      <a:lnTo>
                        <a:pt x="147638" y="858886"/>
                      </a:lnTo>
                      <a:lnTo>
                        <a:pt x="133352" y="763636"/>
                      </a:lnTo>
                      <a:lnTo>
                        <a:pt x="76200" y="701724"/>
                      </a:lnTo>
                      <a:lnTo>
                        <a:pt x="128588" y="663624"/>
                      </a:lnTo>
                      <a:lnTo>
                        <a:pt x="185738" y="577900"/>
                      </a:lnTo>
                      <a:lnTo>
                        <a:pt x="109538" y="463600"/>
                      </a:lnTo>
                      <a:lnTo>
                        <a:pt x="142876" y="425500"/>
                      </a:lnTo>
                      <a:lnTo>
                        <a:pt x="142876" y="344536"/>
                      </a:lnTo>
                      <a:lnTo>
                        <a:pt x="28576" y="349300"/>
                      </a:lnTo>
                      <a:lnTo>
                        <a:pt x="0" y="282624"/>
                      </a:lnTo>
                      <a:lnTo>
                        <a:pt x="14288" y="254048"/>
                      </a:lnTo>
                      <a:lnTo>
                        <a:pt x="0" y="173086"/>
                      </a:lnTo>
                      <a:lnTo>
                        <a:pt x="42864" y="92124"/>
                      </a:lnTo>
                      <a:lnTo>
                        <a:pt x="119634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37" name="フリーフォーム: 図形 636">
                  <a:extLst>
                    <a:ext uri="{FF2B5EF4-FFF2-40B4-BE49-F238E27FC236}">
                      <a16:creationId xmlns:a16="http://schemas.microsoft.com/office/drawing/2014/main" id="{9675FFB1-2413-4407-A054-44F7789A0F8D}"/>
                    </a:ext>
                  </a:extLst>
                </p:cNvPr>
                <p:cNvSpPr/>
                <p:nvPr/>
              </p:nvSpPr>
              <p:spPr>
                <a:xfrm>
                  <a:off x="24707850" y="30454600"/>
                  <a:ext cx="700088" cy="897960"/>
                </a:xfrm>
                <a:custGeom>
                  <a:avLst/>
                  <a:gdLst>
                    <a:gd name="connsiteX0" fmla="*/ 406400 w 700088"/>
                    <a:gd name="connsiteY0" fmla="*/ 0 h 897960"/>
                    <a:gd name="connsiteX1" fmla="*/ 470782 w 700088"/>
                    <a:gd name="connsiteY1" fmla="*/ 29264 h 897960"/>
                    <a:gd name="connsiteX2" fmla="*/ 481014 w 700088"/>
                    <a:gd name="connsiteY2" fmla="*/ 111124 h 897960"/>
                    <a:gd name="connsiteX3" fmla="*/ 571500 w 700088"/>
                    <a:gd name="connsiteY3" fmla="*/ 130176 h 897960"/>
                    <a:gd name="connsiteX4" fmla="*/ 585788 w 700088"/>
                    <a:gd name="connsiteY4" fmla="*/ 239712 h 897960"/>
                    <a:gd name="connsiteX5" fmla="*/ 547688 w 700088"/>
                    <a:gd name="connsiteY5" fmla="*/ 330200 h 897960"/>
                    <a:gd name="connsiteX6" fmla="*/ 552450 w 700088"/>
                    <a:gd name="connsiteY6" fmla="*/ 449264 h 897960"/>
                    <a:gd name="connsiteX7" fmla="*/ 652462 w 700088"/>
                    <a:gd name="connsiteY7" fmla="*/ 477838 h 897960"/>
                    <a:gd name="connsiteX8" fmla="*/ 700088 w 700088"/>
                    <a:gd name="connsiteY8" fmla="*/ 558800 h 897960"/>
                    <a:gd name="connsiteX9" fmla="*/ 628650 w 700088"/>
                    <a:gd name="connsiteY9" fmla="*/ 682624 h 897960"/>
                    <a:gd name="connsiteX10" fmla="*/ 538162 w 700088"/>
                    <a:gd name="connsiteY10" fmla="*/ 720724 h 897960"/>
                    <a:gd name="connsiteX11" fmla="*/ 490538 w 700088"/>
                    <a:gd name="connsiteY11" fmla="*/ 820738 h 897960"/>
                    <a:gd name="connsiteX12" fmla="*/ 409574 w 700088"/>
                    <a:gd name="connsiteY12" fmla="*/ 844550 h 897960"/>
                    <a:gd name="connsiteX13" fmla="*/ 361950 w 700088"/>
                    <a:gd name="connsiteY13" fmla="*/ 801688 h 897960"/>
                    <a:gd name="connsiteX14" fmla="*/ 314326 w 700088"/>
                    <a:gd name="connsiteY14" fmla="*/ 801688 h 897960"/>
                    <a:gd name="connsiteX15" fmla="*/ 261938 w 700088"/>
                    <a:gd name="connsiteY15" fmla="*/ 858838 h 897960"/>
                    <a:gd name="connsiteX16" fmla="*/ 195262 w 700088"/>
                    <a:gd name="connsiteY16" fmla="*/ 820738 h 897960"/>
                    <a:gd name="connsiteX17" fmla="*/ 105684 w 700088"/>
                    <a:gd name="connsiteY17" fmla="*/ 897960 h 897960"/>
                    <a:gd name="connsiteX18" fmla="*/ 63500 w 700088"/>
                    <a:gd name="connsiteY18" fmla="*/ 838200 h 897960"/>
                    <a:gd name="connsiteX19" fmla="*/ 0 w 700088"/>
                    <a:gd name="connsiteY19" fmla="*/ 825500 h 897960"/>
                    <a:gd name="connsiteX20" fmla="*/ 50800 w 700088"/>
                    <a:gd name="connsiteY20" fmla="*/ 742950 h 897960"/>
                    <a:gd name="connsiteX21" fmla="*/ 50800 w 700088"/>
                    <a:gd name="connsiteY21" fmla="*/ 654050 h 897960"/>
                    <a:gd name="connsiteX22" fmla="*/ 101600 w 700088"/>
                    <a:gd name="connsiteY22" fmla="*/ 603250 h 897960"/>
                    <a:gd name="connsiteX23" fmla="*/ 38100 w 700088"/>
                    <a:gd name="connsiteY23" fmla="*/ 577850 h 897960"/>
                    <a:gd name="connsiteX24" fmla="*/ 44450 w 700088"/>
                    <a:gd name="connsiteY24" fmla="*/ 533400 h 897960"/>
                    <a:gd name="connsiteX25" fmla="*/ 76200 w 700088"/>
                    <a:gd name="connsiteY25" fmla="*/ 469900 h 897960"/>
                    <a:gd name="connsiteX26" fmla="*/ 177800 w 700088"/>
                    <a:gd name="connsiteY26" fmla="*/ 425450 h 897960"/>
                    <a:gd name="connsiteX27" fmla="*/ 203200 w 700088"/>
                    <a:gd name="connsiteY27" fmla="*/ 323850 h 897960"/>
                    <a:gd name="connsiteX28" fmla="*/ 241300 w 700088"/>
                    <a:gd name="connsiteY28" fmla="*/ 247650 h 897960"/>
                    <a:gd name="connsiteX29" fmla="*/ 298450 w 700088"/>
                    <a:gd name="connsiteY29" fmla="*/ 228600 h 897960"/>
                    <a:gd name="connsiteX30" fmla="*/ 336550 w 700088"/>
                    <a:gd name="connsiteY30" fmla="*/ 107950 h 897960"/>
                    <a:gd name="connsiteX31" fmla="*/ 336550 w 700088"/>
                    <a:gd name="connsiteY31" fmla="*/ 50800 h 897960"/>
                    <a:gd name="connsiteX32" fmla="*/ 406400 w 700088"/>
                    <a:gd name="connsiteY32" fmla="*/ 0 h 89796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</a:cxnLst>
                  <a:rect l="l" t="t" r="r" b="b"/>
                  <a:pathLst>
                    <a:path w="700088" h="897960">
                      <a:moveTo>
                        <a:pt x="406400" y="0"/>
                      </a:moveTo>
                      <a:lnTo>
                        <a:pt x="470782" y="29264"/>
                      </a:lnTo>
                      <a:lnTo>
                        <a:pt x="481014" y="111124"/>
                      </a:lnTo>
                      <a:lnTo>
                        <a:pt x="571500" y="130176"/>
                      </a:lnTo>
                      <a:lnTo>
                        <a:pt x="585788" y="239712"/>
                      </a:lnTo>
                      <a:lnTo>
                        <a:pt x="547688" y="330200"/>
                      </a:lnTo>
                      <a:lnTo>
                        <a:pt x="552450" y="449264"/>
                      </a:lnTo>
                      <a:lnTo>
                        <a:pt x="652462" y="477838"/>
                      </a:lnTo>
                      <a:lnTo>
                        <a:pt x="700088" y="558800"/>
                      </a:lnTo>
                      <a:lnTo>
                        <a:pt x="628650" y="682624"/>
                      </a:lnTo>
                      <a:lnTo>
                        <a:pt x="538162" y="720724"/>
                      </a:lnTo>
                      <a:lnTo>
                        <a:pt x="490538" y="820738"/>
                      </a:lnTo>
                      <a:lnTo>
                        <a:pt x="409574" y="844550"/>
                      </a:lnTo>
                      <a:lnTo>
                        <a:pt x="361950" y="801688"/>
                      </a:lnTo>
                      <a:lnTo>
                        <a:pt x="314326" y="801688"/>
                      </a:lnTo>
                      <a:lnTo>
                        <a:pt x="261938" y="858838"/>
                      </a:lnTo>
                      <a:lnTo>
                        <a:pt x="195262" y="820738"/>
                      </a:lnTo>
                      <a:lnTo>
                        <a:pt x="105684" y="897960"/>
                      </a:lnTo>
                      <a:lnTo>
                        <a:pt x="63500" y="838200"/>
                      </a:lnTo>
                      <a:lnTo>
                        <a:pt x="0" y="825500"/>
                      </a:lnTo>
                      <a:lnTo>
                        <a:pt x="50800" y="742950"/>
                      </a:lnTo>
                      <a:lnTo>
                        <a:pt x="50800" y="654050"/>
                      </a:lnTo>
                      <a:lnTo>
                        <a:pt x="101600" y="603250"/>
                      </a:lnTo>
                      <a:lnTo>
                        <a:pt x="38100" y="577850"/>
                      </a:lnTo>
                      <a:lnTo>
                        <a:pt x="44450" y="533400"/>
                      </a:lnTo>
                      <a:lnTo>
                        <a:pt x="76200" y="469900"/>
                      </a:lnTo>
                      <a:lnTo>
                        <a:pt x="177800" y="425450"/>
                      </a:lnTo>
                      <a:lnTo>
                        <a:pt x="203200" y="323850"/>
                      </a:lnTo>
                      <a:lnTo>
                        <a:pt x="241300" y="247650"/>
                      </a:lnTo>
                      <a:lnTo>
                        <a:pt x="298450" y="228600"/>
                      </a:lnTo>
                      <a:lnTo>
                        <a:pt x="336550" y="107950"/>
                      </a:lnTo>
                      <a:lnTo>
                        <a:pt x="336550" y="50800"/>
                      </a:lnTo>
                      <a:lnTo>
                        <a:pt x="406400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38" name="フリーフォーム: 図形 637">
                  <a:extLst>
                    <a:ext uri="{FF2B5EF4-FFF2-40B4-BE49-F238E27FC236}">
                      <a16:creationId xmlns:a16="http://schemas.microsoft.com/office/drawing/2014/main" id="{EE922F1E-BAFC-4EDB-9CC8-9002653C11F8}"/>
                    </a:ext>
                  </a:extLst>
                </p:cNvPr>
                <p:cNvSpPr/>
                <p:nvPr/>
              </p:nvSpPr>
              <p:spPr>
                <a:xfrm>
                  <a:off x="25660350" y="30694312"/>
                  <a:ext cx="747714" cy="1252538"/>
                </a:xfrm>
                <a:custGeom>
                  <a:avLst/>
                  <a:gdLst>
                    <a:gd name="connsiteX0" fmla="*/ 319088 w 747714"/>
                    <a:gd name="connsiteY0" fmla="*/ 0 h 1252538"/>
                    <a:gd name="connsiteX1" fmla="*/ 366714 w 747714"/>
                    <a:gd name="connsiteY1" fmla="*/ 0 h 1252538"/>
                    <a:gd name="connsiteX2" fmla="*/ 438150 w 747714"/>
                    <a:gd name="connsiteY2" fmla="*/ 95252 h 1252538"/>
                    <a:gd name="connsiteX3" fmla="*/ 519114 w 747714"/>
                    <a:gd name="connsiteY3" fmla="*/ 195264 h 1252538"/>
                    <a:gd name="connsiteX4" fmla="*/ 447674 w 747714"/>
                    <a:gd name="connsiteY4" fmla="*/ 214312 h 1252538"/>
                    <a:gd name="connsiteX5" fmla="*/ 409574 w 747714"/>
                    <a:gd name="connsiteY5" fmla="*/ 314326 h 1252538"/>
                    <a:gd name="connsiteX6" fmla="*/ 447674 w 747714"/>
                    <a:gd name="connsiteY6" fmla="*/ 385764 h 1252538"/>
                    <a:gd name="connsiteX7" fmla="*/ 504826 w 747714"/>
                    <a:gd name="connsiteY7" fmla="*/ 571500 h 1252538"/>
                    <a:gd name="connsiteX8" fmla="*/ 604838 w 747714"/>
                    <a:gd name="connsiteY8" fmla="*/ 566738 h 1252538"/>
                    <a:gd name="connsiteX9" fmla="*/ 700088 w 747714"/>
                    <a:gd name="connsiteY9" fmla="*/ 690564 h 1252538"/>
                    <a:gd name="connsiteX10" fmla="*/ 690562 w 747714"/>
                    <a:gd name="connsiteY10" fmla="*/ 800100 h 1252538"/>
                    <a:gd name="connsiteX11" fmla="*/ 747714 w 747714"/>
                    <a:gd name="connsiteY11" fmla="*/ 847726 h 1252538"/>
                    <a:gd name="connsiteX12" fmla="*/ 719138 w 747714"/>
                    <a:gd name="connsiteY12" fmla="*/ 895352 h 1252538"/>
                    <a:gd name="connsiteX13" fmla="*/ 719138 w 747714"/>
                    <a:gd name="connsiteY13" fmla="*/ 938212 h 1252538"/>
                    <a:gd name="connsiteX14" fmla="*/ 614362 w 747714"/>
                    <a:gd name="connsiteY14" fmla="*/ 981076 h 1252538"/>
                    <a:gd name="connsiteX15" fmla="*/ 647700 w 747714"/>
                    <a:gd name="connsiteY15" fmla="*/ 1076326 h 1252538"/>
                    <a:gd name="connsiteX16" fmla="*/ 561974 w 747714"/>
                    <a:gd name="connsiteY16" fmla="*/ 1119188 h 1252538"/>
                    <a:gd name="connsiteX17" fmla="*/ 561974 w 747714"/>
                    <a:gd name="connsiteY17" fmla="*/ 1205972 h 1252538"/>
                    <a:gd name="connsiteX18" fmla="*/ 482600 w 747714"/>
                    <a:gd name="connsiteY18" fmla="*/ 1195388 h 1252538"/>
                    <a:gd name="connsiteX19" fmla="*/ 406400 w 747714"/>
                    <a:gd name="connsiteY19" fmla="*/ 1195388 h 1252538"/>
                    <a:gd name="connsiteX20" fmla="*/ 381000 w 747714"/>
                    <a:gd name="connsiteY20" fmla="*/ 1214438 h 1252538"/>
                    <a:gd name="connsiteX21" fmla="*/ 209550 w 747714"/>
                    <a:gd name="connsiteY21" fmla="*/ 1189038 h 1252538"/>
                    <a:gd name="connsiteX22" fmla="*/ 57150 w 747714"/>
                    <a:gd name="connsiteY22" fmla="*/ 1252538 h 1252538"/>
                    <a:gd name="connsiteX23" fmla="*/ 29080 w 747714"/>
                    <a:gd name="connsiteY23" fmla="*/ 1239582 h 1252538"/>
                    <a:gd name="connsiteX24" fmla="*/ 0 w 747714"/>
                    <a:gd name="connsiteY24" fmla="*/ 1071564 h 1252538"/>
                    <a:gd name="connsiteX25" fmla="*/ 33338 w 747714"/>
                    <a:gd name="connsiteY25" fmla="*/ 1071564 h 1252538"/>
                    <a:gd name="connsiteX26" fmla="*/ 47626 w 747714"/>
                    <a:gd name="connsiteY26" fmla="*/ 1033464 h 1252538"/>
                    <a:gd name="connsiteX27" fmla="*/ 128588 w 747714"/>
                    <a:gd name="connsiteY27" fmla="*/ 1028700 h 1252538"/>
                    <a:gd name="connsiteX28" fmla="*/ 185738 w 747714"/>
                    <a:gd name="connsiteY28" fmla="*/ 1028700 h 1252538"/>
                    <a:gd name="connsiteX29" fmla="*/ 176214 w 747714"/>
                    <a:gd name="connsiteY29" fmla="*/ 962026 h 1252538"/>
                    <a:gd name="connsiteX30" fmla="*/ 128588 w 747714"/>
                    <a:gd name="connsiteY30" fmla="*/ 909638 h 1252538"/>
                    <a:gd name="connsiteX31" fmla="*/ 42862 w 747714"/>
                    <a:gd name="connsiteY31" fmla="*/ 876300 h 1252538"/>
                    <a:gd name="connsiteX32" fmla="*/ 100014 w 747714"/>
                    <a:gd name="connsiteY32" fmla="*/ 757238 h 1252538"/>
                    <a:gd name="connsiteX33" fmla="*/ 80962 w 747714"/>
                    <a:gd name="connsiteY33" fmla="*/ 704852 h 1252538"/>
                    <a:gd name="connsiteX34" fmla="*/ 28574 w 747714"/>
                    <a:gd name="connsiteY34" fmla="*/ 733426 h 1252538"/>
                    <a:gd name="connsiteX35" fmla="*/ 4762 w 747714"/>
                    <a:gd name="connsiteY35" fmla="*/ 704852 h 1252538"/>
                    <a:gd name="connsiteX36" fmla="*/ 0 w 747714"/>
                    <a:gd name="connsiteY36" fmla="*/ 657226 h 1252538"/>
                    <a:gd name="connsiteX37" fmla="*/ 19050 w 747714"/>
                    <a:gd name="connsiteY37" fmla="*/ 514352 h 1252538"/>
                    <a:gd name="connsiteX38" fmla="*/ 14288 w 747714"/>
                    <a:gd name="connsiteY38" fmla="*/ 452438 h 1252538"/>
                    <a:gd name="connsiteX39" fmla="*/ 80962 w 747714"/>
                    <a:gd name="connsiteY39" fmla="*/ 276226 h 1252538"/>
                    <a:gd name="connsiteX40" fmla="*/ 100014 w 747714"/>
                    <a:gd name="connsiteY40" fmla="*/ 157164 h 1252538"/>
                    <a:gd name="connsiteX41" fmla="*/ 142874 w 747714"/>
                    <a:gd name="connsiteY41" fmla="*/ 47626 h 1252538"/>
                    <a:gd name="connsiteX42" fmla="*/ 223838 w 747714"/>
                    <a:gd name="connsiteY42" fmla="*/ 28576 h 1252538"/>
                    <a:gd name="connsiteX43" fmla="*/ 266700 w 747714"/>
                    <a:gd name="connsiteY43" fmla="*/ 47626 h 1252538"/>
                    <a:gd name="connsiteX44" fmla="*/ 319088 w 747714"/>
                    <a:gd name="connsiteY44" fmla="*/ 0 h 125253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</a:cxnLst>
                  <a:rect l="l" t="t" r="r" b="b"/>
                  <a:pathLst>
                    <a:path w="747714" h="1252538">
                      <a:moveTo>
                        <a:pt x="319088" y="0"/>
                      </a:moveTo>
                      <a:lnTo>
                        <a:pt x="366714" y="0"/>
                      </a:lnTo>
                      <a:lnTo>
                        <a:pt x="438150" y="95252"/>
                      </a:lnTo>
                      <a:lnTo>
                        <a:pt x="519114" y="195264"/>
                      </a:lnTo>
                      <a:lnTo>
                        <a:pt x="447674" y="214312"/>
                      </a:lnTo>
                      <a:lnTo>
                        <a:pt x="409574" y="314326"/>
                      </a:lnTo>
                      <a:lnTo>
                        <a:pt x="447674" y="385764"/>
                      </a:lnTo>
                      <a:lnTo>
                        <a:pt x="504826" y="571500"/>
                      </a:lnTo>
                      <a:lnTo>
                        <a:pt x="604838" y="566738"/>
                      </a:lnTo>
                      <a:lnTo>
                        <a:pt x="700088" y="690564"/>
                      </a:lnTo>
                      <a:lnTo>
                        <a:pt x="690562" y="800100"/>
                      </a:lnTo>
                      <a:lnTo>
                        <a:pt x="747714" y="847726"/>
                      </a:lnTo>
                      <a:lnTo>
                        <a:pt x="719138" y="895352"/>
                      </a:lnTo>
                      <a:lnTo>
                        <a:pt x="719138" y="938212"/>
                      </a:lnTo>
                      <a:lnTo>
                        <a:pt x="614362" y="981076"/>
                      </a:lnTo>
                      <a:lnTo>
                        <a:pt x="647700" y="1076326"/>
                      </a:lnTo>
                      <a:lnTo>
                        <a:pt x="561974" y="1119188"/>
                      </a:lnTo>
                      <a:lnTo>
                        <a:pt x="561974" y="1205972"/>
                      </a:lnTo>
                      <a:lnTo>
                        <a:pt x="482600" y="1195388"/>
                      </a:lnTo>
                      <a:lnTo>
                        <a:pt x="406400" y="1195388"/>
                      </a:lnTo>
                      <a:lnTo>
                        <a:pt x="381000" y="1214438"/>
                      </a:lnTo>
                      <a:lnTo>
                        <a:pt x="209550" y="1189038"/>
                      </a:lnTo>
                      <a:lnTo>
                        <a:pt x="57150" y="1252538"/>
                      </a:lnTo>
                      <a:lnTo>
                        <a:pt x="29080" y="1239582"/>
                      </a:lnTo>
                      <a:lnTo>
                        <a:pt x="0" y="1071564"/>
                      </a:lnTo>
                      <a:lnTo>
                        <a:pt x="33338" y="1071564"/>
                      </a:lnTo>
                      <a:lnTo>
                        <a:pt x="47626" y="1033464"/>
                      </a:lnTo>
                      <a:lnTo>
                        <a:pt x="128588" y="1028700"/>
                      </a:lnTo>
                      <a:lnTo>
                        <a:pt x="185738" y="1028700"/>
                      </a:lnTo>
                      <a:lnTo>
                        <a:pt x="176214" y="962026"/>
                      </a:lnTo>
                      <a:lnTo>
                        <a:pt x="128588" y="909638"/>
                      </a:lnTo>
                      <a:lnTo>
                        <a:pt x="42862" y="876300"/>
                      </a:lnTo>
                      <a:lnTo>
                        <a:pt x="100014" y="757238"/>
                      </a:lnTo>
                      <a:lnTo>
                        <a:pt x="80962" y="704852"/>
                      </a:lnTo>
                      <a:lnTo>
                        <a:pt x="28574" y="733426"/>
                      </a:lnTo>
                      <a:lnTo>
                        <a:pt x="4762" y="704852"/>
                      </a:lnTo>
                      <a:lnTo>
                        <a:pt x="0" y="657226"/>
                      </a:lnTo>
                      <a:lnTo>
                        <a:pt x="19050" y="514352"/>
                      </a:lnTo>
                      <a:lnTo>
                        <a:pt x="14288" y="452438"/>
                      </a:lnTo>
                      <a:lnTo>
                        <a:pt x="80962" y="276226"/>
                      </a:lnTo>
                      <a:lnTo>
                        <a:pt x="100014" y="157164"/>
                      </a:lnTo>
                      <a:lnTo>
                        <a:pt x="142874" y="47626"/>
                      </a:lnTo>
                      <a:lnTo>
                        <a:pt x="223838" y="28576"/>
                      </a:lnTo>
                      <a:lnTo>
                        <a:pt x="266700" y="47626"/>
                      </a:lnTo>
                      <a:lnTo>
                        <a:pt x="319088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39" name="フリーフォーム: 図形 638">
                  <a:extLst>
                    <a:ext uri="{FF2B5EF4-FFF2-40B4-BE49-F238E27FC236}">
                      <a16:creationId xmlns:a16="http://schemas.microsoft.com/office/drawing/2014/main" id="{5CA1BC71-F8D8-4686-A432-BED5B763A785}"/>
                    </a:ext>
                  </a:extLst>
                </p:cNvPr>
                <p:cNvSpPr/>
                <p:nvPr/>
              </p:nvSpPr>
              <p:spPr>
                <a:xfrm>
                  <a:off x="27865388" y="30943862"/>
                  <a:ext cx="422546" cy="598176"/>
                </a:xfrm>
                <a:custGeom>
                  <a:avLst/>
                  <a:gdLst>
                    <a:gd name="connsiteX0" fmla="*/ 179334 w 422546"/>
                    <a:gd name="connsiteY0" fmla="*/ 0 h 598176"/>
                    <a:gd name="connsiteX1" fmla="*/ 195262 w 422546"/>
                    <a:gd name="connsiteY1" fmla="*/ 12388 h 598176"/>
                    <a:gd name="connsiteX2" fmla="*/ 220662 w 422546"/>
                    <a:gd name="connsiteY2" fmla="*/ 152088 h 598176"/>
                    <a:gd name="connsiteX3" fmla="*/ 182562 w 422546"/>
                    <a:gd name="connsiteY3" fmla="*/ 209238 h 598176"/>
                    <a:gd name="connsiteX4" fmla="*/ 233362 w 422546"/>
                    <a:gd name="connsiteY4" fmla="*/ 272738 h 598176"/>
                    <a:gd name="connsiteX5" fmla="*/ 296862 w 422546"/>
                    <a:gd name="connsiteY5" fmla="*/ 260038 h 598176"/>
                    <a:gd name="connsiteX6" fmla="*/ 341312 w 422546"/>
                    <a:gd name="connsiteY6" fmla="*/ 304488 h 598176"/>
                    <a:gd name="connsiteX7" fmla="*/ 422546 w 422546"/>
                    <a:gd name="connsiteY7" fmla="*/ 327234 h 598176"/>
                    <a:gd name="connsiteX8" fmla="*/ 309562 w 422546"/>
                    <a:gd name="connsiteY8" fmla="*/ 488638 h 598176"/>
                    <a:gd name="connsiteX9" fmla="*/ 295276 w 422546"/>
                    <a:gd name="connsiteY9" fmla="*/ 545788 h 598176"/>
                    <a:gd name="connsiteX10" fmla="*/ 223836 w 422546"/>
                    <a:gd name="connsiteY10" fmla="*/ 598176 h 598176"/>
                    <a:gd name="connsiteX11" fmla="*/ 185736 w 422546"/>
                    <a:gd name="connsiteY11" fmla="*/ 588650 h 598176"/>
                    <a:gd name="connsiteX12" fmla="*/ 133350 w 422546"/>
                    <a:gd name="connsiteY12" fmla="*/ 464826 h 598176"/>
                    <a:gd name="connsiteX13" fmla="*/ 166688 w 422546"/>
                    <a:gd name="connsiteY13" fmla="*/ 402914 h 598176"/>
                    <a:gd name="connsiteX14" fmla="*/ 66676 w 422546"/>
                    <a:gd name="connsiteY14" fmla="*/ 255276 h 598176"/>
                    <a:gd name="connsiteX15" fmla="*/ 57150 w 422546"/>
                    <a:gd name="connsiteY15" fmla="*/ 183838 h 598176"/>
                    <a:gd name="connsiteX16" fmla="*/ 66676 w 422546"/>
                    <a:gd name="connsiteY16" fmla="*/ 136214 h 598176"/>
                    <a:gd name="connsiteX17" fmla="*/ 0 w 422546"/>
                    <a:gd name="connsiteY17" fmla="*/ 93350 h 598176"/>
                    <a:gd name="connsiteX18" fmla="*/ 0 w 422546"/>
                    <a:gd name="connsiteY18" fmla="*/ 50488 h 598176"/>
                    <a:gd name="connsiteX19" fmla="*/ 123824 w 422546"/>
                    <a:gd name="connsiteY19" fmla="*/ 36202 h 598176"/>
                    <a:gd name="connsiteX20" fmla="*/ 179334 w 422546"/>
                    <a:gd name="connsiteY20" fmla="*/ 0 h 59817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422546" h="598176">
                      <a:moveTo>
                        <a:pt x="179334" y="0"/>
                      </a:moveTo>
                      <a:lnTo>
                        <a:pt x="195262" y="12388"/>
                      </a:lnTo>
                      <a:lnTo>
                        <a:pt x="220662" y="152088"/>
                      </a:lnTo>
                      <a:lnTo>
                        <a:pt x="182562" y="209238"/>
                      </a:lnTo>
                      <a:lnTo>
                        <a:pt x="233362" y="272738"/>
                      </a:lnTo>
                      <a:lnTo>
                        <a:pt x="296862" y="260038"/>
                      </a:lnTo>
                      <a:lnTo>
                        <a:pt x="341312" y="304488"/>
                      </a:lnTo>
                      <a:lnTo>
                        <a:pt x="422546" y="327234"/>
                      </a:lnTo>
                      <a:lnTo>
                        <a:pt x="309562" y="488638"/>
                      </a:lnTo>
                      <a:lnTo>
                        <a:pt x="295276" y="545788"/>
                      </a:lnTo>
                      <a:lnTo>
                        <a:pt x="223836" y="598176"/>
                      </a:lnTo>
                      <a:lnTo>
                        <a:pt x="185736" y="588650"/>
                      </a:lnTo>
                      <a:lnTo>
                        <a:pt x="133350" y="464826"/>
                      </a:lnTo>
                      <a:lnTo>
                        <a:pt x="166688" y="402914"/>
                      </a:lnTo>
                      <a:lnTo>
                        <a:pt x="66676" y="255276"/>
                      </a:lnTo>
                      <a:lnTo>
                        <a:pt x="57150" y="183838"/>
                      </a:lnTo>
                      <a:lnTo>
                        <a:pt x="66676" y="136214"/>
                      </a:lnTo>
                      <a:lnTo>
                        <a:pt x="0" y="93350"/>
                      </a:lnTo>
                      <a:lnTo>
                        <a:pt x="0" y="50488"/>
                      </a:lnTo>
                      <a:lnTo>
                        <a:pt x="123824" y="36202"/>
                      </a:lnTo>
                      <a:lnTo>
                        <a:pt x="179334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40" name="フリーフォーム: 図形 639">
                  <a:extLst>
                    <a:ext uri="{FF2B5EF4-FFF2-40B4-BE49-F238E27FC236}">
                      <a16:creationId xmlns:a16="http://schemas.microsoft.com/office/drawing/2014/main" id="{FE999F19-5CE3-4027-9CE4-5DFAFDFAC0FB}"/>
                    </a:ext>
                  </a:extLst>
                </p:cNvPr>
                <p:cNvSpPr/>
                <p:nvPr/>
              </p:nvSpPr>
              <p:spPr>
                <a:xfrm>
                  <a:off x="24841082" y="31575376"/>
                  <a:ext cx="452418" cy="479424"/>
                </a:xfrm>
                <a:custGeom>
                  <a:avLst/>
                  <a:gdLst>
                    <a:gd name="connsiteX0" fmla="*/ 214430 w 452418"/>
                    <a:gd name="connsiteY0" fmla="*/ 0 h 479424"/>
                    <a:gd name="connsiteX1" fmla="*/ 281106 w 452418"/>
                    <a:gd name="connsiteY1" fmla="*/ 47624 h 479424"/>
                    <a:gd name="connsiteX2" fmla="*/ 343018 w 452418"/>
                    <a:gd name="connsiteY2" fmla="*/ 33336 h 479424"/>
                    <a:gd name="connsiteX3" fmla="*/ 343018 w 452418"/>
                    <a:gd name="connsiteY3" fmla="*/ 100012 h 479424"/>
                    <a:gd name="connsiteX4" fmla="*/ 395406 w 452418"/>
                    <a:gd name="connsiteY4" fmla="*/ 185736 h 479424"/>
                    <a:gd name="connsiteX5" fmla="*/ 376356 w 452418"/>
                    <a:gd name="connsiteY5" fmla="*/ 238124 h 479424"/>
                    <a:gd name="connsiteX6" fmla="*/ 428742 w 452418"/>
                    <a:gd name="connsiteY6" fmla="*/ 247648 h 479424"/>
                    <a:gd name="connsiteX7" fmla="*/ 452418 w 452418"/>
                    <a:gd name="connsiteY7" fmla="*/ 329600 h 479424"/>
                    <a:gd name="connsiteX8" fmla="*/ 438268 w 452418"/>
                    <a:gd name="connsiteY8" fmla="*/ 333374 h 479424"/>
                    <a:gd name="connsiteX9" fmla="*/ 419218 w 452418"/>
                    <a:gd name="connsiteY9" fmla="*/ 371474 h 479424"/>
                    <a:gd name="connsiteX10" fmla="*/ 419218 w 452418"/>
                    <a:gd name="connsiteY10" fmla="*/ 415924 h 479424"/>
                    <a:gd name="connsiteX11" fmla="*/ 355718 w 452418"/>
                    <a:gd name="connsiteY11" fmla="*/ 454024 h 479424"/>
                    <a:gd name="connsiteX12" fmla="*/ 266818 w 452418"/>
                    <a:gd name="connsiteY12" fmla="*/ 479424 h 479424"/>
                    <a:gd name="connsiteX13" fmla="*/ 203318 w 452418"/>
                    <a:gd name="connsiteY13" fmla="*/ 403224 h 479424"/>
                    <a:gd name="connsiteX14" fmla="*/ 120768 w 452418"/>
                    <a:gd name="connsiteY14" fmla="*/ 454024 h 479424"/>
                    <a:gd name="connsiteX15" fmla="*/ 69968 w 452418"/>
                    <a:gd name="connsiteY15" fmla="*/ 454024 h 479424"/>
                    <a:gd name="connsiteX16" fmla="*/ 63618 w 452418"/>
                    <a:gd name="connsiteY16" fmla="*/ 384174 h 479424"/>
                    <a:gd name="connsiteX17" fmla="*/ 108068 w 452418"/>
                    <a:gd name="connsiteY17" fmla="*/ 333374 h 479424"/>
                    <a:gd name="connsiteX18" fmla="*/ 50918 w 452418"/>
                    <a:gd name="connsiteY18" fmla="*/ 295274 h 479424"/>
                    <a:gd name="connsiteX19" fmla="*/ 50918 w 452418"/>
                    <a:gd name="connsiteY19" fmla="*/ 200024 h 479424"/>
                    <a:gd name="connsiteX20" fmla="*/ 0 w 452418"/>
                    <a:gd name="connsiteY20" fmla="*/ 149106 h 479424"/>
                    <a:gd name="connsiteX21" fmla="*/ 85842 w 452418"/>
                    <a:gd name="connsiteY21" fmla="*/ 119062 h 479424"/>
                    <a:gd name="connsiteX22" fmla="*/ 66794 w 452418"/>
                    <a:gd name="connsiteY22" fmla="*/ 66674 h 479424"/>
                    <a:gd name="connsiteX23" fmla="*/ 90606 w 452418"/>
                    <a:gd name="connsiteY23" fmla="*/ 9524 h 479424"/>
                    <a:gd name="connsiteX24" fmla="*/ 147756 w 452418"/>
                    <a:gd name="connsiteY24" fmla="*/ 66674 h 479424"/>
                    <a:gd name="connsiteX25" fmla="*/ 200142 w 452418"/>
                    <a:gd name="connsiteY25" fmla="*/ 47624 h 479424"/>
                    <a:gd name="connsiteX26" fmla="*/ 214430 w 452418"/>
                    <a:gd name="connsiteY26" fmla="*/ 0 h 47942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</a:cxnLst>
                  <a:rect l="l" t="t" r="r" b="b"/>
                  <a:pathLst>
                    <a:path w="452418" h="479424">
                      <a:moveTo>
                        <a:pt x="214430" y="0"/>
                      </a:moveTo>
                      <a:lnTo>
                        <a:pt x="281106" y="47624"/>
                      </a:lnTo>
                      <a:lnTo>
                        <a:pt x="343018" y="33336"/>
                      </a:lnTo>
                      <a:lnTo>
                        <a:pt x="343018" y="100012"/>
                      </a:lnTo>
                      <a:lnTo>
                        <a:pt x="395406" y="185736"/>
                      </a:lnTo>
                      <a:lnTo>
                        <a:pt x="376356" y="238124"/>
                      </a:lnTo>
                      <a:lnTo>
                        <a:pt x="428742" y="247648"/>
                      </a:lnTo>
                      <a:lnTo>
                        <a:pt x="452418" y="329600"/>
                      </a:lnTo>
                      <a:lnTo>
                        <a:pt x="438268" y="333374"/>
                      </a:lnTo>
                      <a:lnTo>
                        <a:pt x="419218" y="371474"/>
                      </a:lnTo>
                      <a:lnTo>
                        <a:pt x="419218" y="415924"/>
                      </a:lnTo>
                      <a:lnTo>
                        <a:pt x="355718" y="454024"/>
                      </a:lnTo>
                      <a:lnTo>
                        <a:pt x="266818" y="479424"/>
                      </a:lnTo>
                      <a:lnTo>
                        <a:pt x="203318" y="403224"/>
                      </a:lnTo>
                      <a:lnTo>
                        <a:pt x="120768" y="454024"/>
                      </a:lnTo>
                      <a:lnTo>
                        <a:pt x="69968" y="454024"/>
                      </a:lnTo>
                      <a:lnTo>
                        <a:pt x="63618" y="384174"/>
                      </a:lnTo>
                      <a:lnTo>
                        <a:pt x="108068" y="333374"/>
                      </a:lnTo>
                      <a:lnTo>
                        <a:pt x="50918" y="295274"/>
                      </a:lnTo>
                      <a:lnTo>
                        <a:pt x="50918" y="200024"/>
                      </a:lnTo>
                      <a:lnTo>
                        <a:pt x="0" y="149106"/>
                      </a:lnTo>
                      <a:lnTo>
                        <a:pt x="85842" y="119062"/>
                      </a:lnTo>
                      <a:lnTo>
                        <a:pt x="66794" y="66674"/>
                      </a:lnTo>
                      <a:lnTo>
                        <a:pt x="90606" y="9524"/>
                      </a:lnTo>
                      <a:lnTo>
                        <a:pt x="147756" y="66674"/>
                      </a:lnTo>
                      <a:lnTo>
                        <a:pt x="200142" y="47624"/>
                      </a:lnTo>
                      <a:lnTo>
                        <a:pt x="214430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41" name="フリーフォーム: 図形 640">
                  <a:extLst>
                    <a:ext uri="{FF2B5EF4-FFF2-40B4-BE49-F238E27FC236}">
                      <a16:creationId xmlns:a16="http://schemas.microsoft.com/office/drawing/2014/main" id="{FCEAB0EF-97C6-4A27-B067-FD2E1B3FB25A}"/>
                    </a:ext>
                  </a:extLst>
                </p:cNvPr>
                <p:cNvSpPr/>
                <p:nvPr/>
              </p:nvSpPr>
              <p:spPr>
                <a:xfrm>
                  <a:off x="28117800" y="31746824"/>
                  <a:ext cx="228600" cy="195264"/>
                </a:xfrm>
                <a:custGeom>
                  <a:avLst/>
                  <a:gdLst>
                    <a:gd name="connsiteX0" fmla="*/ 66676 w 228600"/>
                    <a:gd name="connsiteY0" fmla="*/ 0 h 195264"/>
                    <a:gd name="connsiteX1" fmla="*/ 128588 w 228600"/>
                    <a:gd name="connsiteY1" fmla="*/ 47626 h 195264"/>
                    <a:gd name="connsiteX2" fmla="*/ 189616 w 228600"/>
                    <a:gd name="connsiteY2" fmla="*/ 37784 h 195264"/>
                    <a:gd name="connsiteX3" fmla="*/ 228600 w 228600"/>
                    <a:gd name="connsiteY3" fmla="*/ 98426 h 195264"/>
                    <a:gd name="connsiteX4" fmla="*/ 215900 w 228600"/>
                    <a:gd name="connsiteY4" fmla="*/ 149226 h 195264"/>
                    <a:gd name="connsiteX5" fmla="*/ 220132 w 228600"/>
                    <a:gd name="connsiteY5" fmla="*/ 152400 h 195264"/>
                    <a:gd name="connsiteX6" fmla="*/ 157164 w 228600"/>
                    <a:gd name="connsiteY6" fmla="*/ 152400 h 195264"/>
                    <a:gd name="connsiteX7" fmla="*/ 128588 w 228600"/>
                    <a:gd name="connsiteY7" fmla="*/ 195264 h 195264"/>
                    <a:gd name="connsiteX8" fmla="*/ 0 w 228600"/>
                    <a:gd name="connsiteY8" fmla="*/ 133352 h 195264"/>
                    <a:gd name="connsiteX9" fmla="*/ 9524 w 228600"/>
                    <a:gd name="connsiteY9" fmla="*/ 95252 h 195264"/>
                    <a:gd name="connsiteX10" fmla="*/ 28576 w 228600"/>
                    <a:gd name="connsiteY10" fmla="*/ 47626 h 195264"/>
                    <a:gd name="connsiteX11" fmla="*/ 28576 w 228600"/>
                    <a:gd name="connsiteY11" fmla="*/ 19052 h 195264"/>
                    <a:gd name="connsiteX12" fmla="*/ 66676 w 228600"/>
                    <a:gd name="connsiteY12" fmla="*/ 0 h 19526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228600" h="195264">
                      <a:moveTo>
                        <a:pt x="66676" y="0"/>
                      </a:moveTo>
                      <a:lnTo>
                        <a:pt x="128588" y="47626"/>
                      </a:lnTo>
                      <a:lnTo>
                        <a:pt x="189616" y="37784"/>
                      </a:lnTo>
                      <a:lnTo>
                        <a:pt x="228600" y="98426"/>
                      </a:lnTo>
                      <a:lnTo>
                        <a:pt x="215900" y="149226"/>
                      </a:lnTo>
                      <a:lnTo>
                        <a:pt x="220132" y="152400"/>
                      </a:lnTo>
                      <a:lnTo>
                        <a:pt x="157164" y="152400"/>
                      </a:lnTo>
                      <a:lnTo>
                        <a:pt x="128588" y="195264"/>
                      </a:lnTo>
                      <a:lnTo>
                        <a:pt x="0" y="133352"/>
                      </a:lnTo>
                      <a:lnTo>
                        <a:pt x="9524" y="95252"/>
                      </a:lnTo>
                      <a:lnTo>
                        <a:pt x="28576" y="47626"/>
                      </a:lnTo>
                      <a:lnTo>
                        <a:pt x="28576" y="19052"/>
                      </a:lnTo>
                      <a:lnTo>
                        <a:pt x="66676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42" name="フリーフォーム: 図形 641">
                  <a:extLst>
                    <a:ext uri="{FF2B5EF4-FFF2-40B4-BE49-F238E27FC236}">
                      <a16:creationId xmlns:a16="http://schemas.microsoft.com/office/drawing/2014/main" id="{CEA2287E-F746-409F-9C7D-17A1812C4322}"/>
                    </a:ext>
                  </a:extLst>
                </p:cNvPr>
                <p:cNvSpPr/>
                <p:nvPr/>
              </p:nvSpPr>
              <p:spPr>
                <a:xfrm>
                  <a:off x="27827288" y="31861124"/>
                  <a:ext cx="157234" cy="257176"/>
                </a:xfrm>
                <a:custGeom>
                  <a:avLst/>
                  <a:gdLst>
                    <a:gd name="connsiteX0" fmla="*/ 47624 w 157234"/>
                    <a:gd name="connsiteY0" fmla="*/ 0 h 257176"/>
                    <a:gd name="connsiteX1" fmla="*/ 138112 w 157234"/>
                    <a:gd name="connsiteY1" fmla="*/ 114300 h 257176"/>
                    <a:gd name="connsiteX2" fmla="*/ 157234 w 157234"/>
                    <a:gd name="connsiteY2" fmla="*/ 254524 h 257176"/>
                    <a:gd name="connsiteX3" fmla="*/ 125412 w 157234"/>
                    <a:gd name="connsiteY3" fmla="*/ 257176 h 257176"/>
                    <a:gd name="connsiteX4" fmla="*/ 120600 w 157234"/>
                    <a:gd name="connsiteY4" fmla="*/ 256694 h 257176"/>
                    <a:gd name="connsiteX5" fmla="*/ 0 w 157234"/>
                    <a:gd name="connsiteY5" fmla="*/ 80964 h 257176"/>
                    <a:gd name="connsiteX6" fmla="*/ 0 w 157234"/>
                    <a:gd name="connsiteY6" fmla="*/ 19052 h 257176"/>
                    <a:gd name="connsiteX7" fmla="*/ 47624 w 157234"/>
                    <a:gd name="connsiteY7" fmla="*/ 0 h 25717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157234" h="257176">
                      <a:moveTo>
                        <a:pt x="47624" y="0"/>
                      </a:moveTo>
                      <a:lnTo>
                        <a:pt x="138112" y="114300"/>
                      </a:lnTo>
                      <a:lnTo>
                        <a:pt x="157234" y="254524"/>
                      </a:lnTo>
                      <a:lnTo>
                        <a:pt x="125412" y="257176"/>
                      </a:lnTo>
                      <a:lnTo>
                        <a:pt x="120600" y="256694"/>
                      </a:lnTo>
                      <a:lnTo>
                        <a:pt x="0" y="80964"/>
                      </a:lnTo>
                      <a:lnTo>
                        <a:pt x="0" y="19052"/>
                      </a:lnTo>
                      <a:lnTo>
                        <a:pt x="47624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43" name="フリーフォーム: 図形 642">
                  <a:extLst>
                    <a:ext uri="{FF2B5EF4-FFF2-40B4-BE49-F238E27FC236}">
                      <a16:creationId xmlns:a16="http://schemas.microsoft.com/office/drawing/2014/main" id="{67FCD9DD-E9E9-4D71-AFAE-DD2C82A71B1D}"/>
                    </a:ext>
                  </a:extLst>
                </p:cNvPr>
                <p:cNvSpPr/>
                <p:nvPr/>
              </p:nvSpPr>
              <p:spPr>
                <a:xfrm>
                  <a:off x="26496704" y="32046864"/>
                  <a:ext cx="149484" cy="110544"/>
                </a:xfrm>
                <a:custGeom>
                  <a:avLst/>
                  <a:gdLst>
                    <a:gd name="connsiteX0" fmla="*/ 111384 w 149484"/>
                    <a:gd name="connsiteY0" fmla="*/ 0 h 110544"/>
                    <a:gd name="connsiteX1" fmla="*/ 149484 w 149484"/>
                    <a:gd name="connsiteY1" fmla="*/ 33336 h 110544"/>
                    <a:gd name="connsiteX2" fmla="*/ 100070 w 149484"/>
                    <a:gd name="connsiteY2" fmla="*/ 110544 h 110544"/>
                    <a:gd name="connsiteX3" fmla="*/ 46296 w 149484"/>
                    <a:gd name="connsiteY3" fmla="*/ 71436 h 110544"/>
                    <a:gd name="connsiteX4" fmla="*/ 0 w 149484"/>
                    <a:gd name="connsiteY4" fmla="*/ 82120 h 110544"/>
                    <a:gd name="connsiteX5" fmla="*/ 30420 w 149484"/>
                    <a:gd name="connsiteY5" fmla="*/ 23812 h 110544"/>
                    <a:gd name="connsiteX6" fmla="*/ 111384 w 149484"/>
                    <a:gd name="connsiteY6" fmla="*/ 0 h 11054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49484" h="110544">
                      <a:moveTo>
                        <a:pt x="111384" y="0"/>
                      </a:moveTo>
                      <a:lnTo>
                        <a:pt x="149484" y="33336"/>
                      </a:lnTo>
                      <a:lnTo>
                        <a:pt x="100070" y="110544"/>
                      </a:lnTo>
                      <a:lnTo>
                        <a:pt x="46296" y="71436"/>
                      </a:lnTo>
                      <a:lnTo>
                        <a:pt x="0" y="82120"/>
                      </a:lnTo>
                      <a:lnTo>
                        <a:pt x="30420" y="23812"/>
                      </a:lnTo>
                      <a:lnTo>
                        <a:pt x="111384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44" name="フリーフォーム: 図形 643">
                  <a:extLst>
                    <a:ext uri="{FF2B5EF4-FFF2-40B4-BE49-F238E27FC236}">
                      <a16:creationId xmlns:a16="http://schemas.microsoft.com/office/drawing/2014/main" id="{76E38F53-AEB0-49A3-A184-D2A32D12E375}"/>
                    </a:ext>
                  </a:extLst>
                </p:cNvPr>
                <p:cNvSpPr/>
                <p:nvPr/>
              </p:nvSpPr>
              <p:spPr>
                <a:xfrm>
                  <a:off x="25386672" y="28543250"/>
                  <a:ext cx="801024" cy="1135688"/>
                </a:xfrm>
                <a:custGeom>
                  <a:avLst/>
                  <a:gdLst>
                    <a:gd name="connsiteX0" fmla="*/ 135566 w 801024"/>
                    <a:gd name="connsiteY0" fmla="*/ 0 h 1135688"/>
                    <a:gd name="connsiteX1" fmla="*/ 216528 w 801024"/>
                    <a:gd name="connsiteY1" fmla="*/ 0 h 1135688"/>
                    <a:gd name="connsiteX2" fmla="*/ 254628 w 801024"/>
                    <a:gd name="connsiteY2" fmla="*/ 57150 h 1135688"/>
                    <a:gd name="connsiteX3" fmla="*/ 337178 w 801024"/>
                    <a:gd name="connsiteY3" fmla="*/ 31750 h 1135688"/>
                    <a:gd name="connsiteX4" fmla="*/ 438778 w 801024"/>
                    <a:gd name="connsiteY4" fmla="*/ 95250 h 1135688"/>
                    <a:gd name="connsiteX5" fmla="*/ 553078 w 801024"/>
                    <a:gd name="connsiteY5" fmla="*/ 44450 h 1135688"/>
                    <a:gd name="connsiteX6" fmla="*/ 667378 w 801024"/>
                    <a:gd name="connsiteY6" fmla="*/ 44450 h 1135688"/>
                    <a:gd name="connsiteX7" fmla="*/ 743578 w 801024"/>
                    <a:gd name="connsiteY7" fmla="*/ 0 h 1135688"/>
                    <a:gd name="connsiteX8" fmla="*/ 801024 w 801024"/>
                    <a:gd name="connsiteY8" fmla="*/ 0 h 1135688"/>
                    <a:gd name="connsiteX9" fmla="*/ 735640 w 801024"/>
                    <a:gd name="connsiteY9" fmla="*/ 122238 h 1135688"/>
                    <a:gd name="connsiteX10" fmla="*/ 711828 w 801024"/>
                    <a:gd name="connsiteY10" fmla="*/ 269874 h 1135688"/>
                    <a:gd name="connsiteX11" fmla="*/ 649916 w 801024"/>
                    <a:gd name="connsiteY11" fmla="*/ 331788 h 1135688"/>
                    <a:gd name="connsiteX12" fmla="*/ 568952 w 801024"/>
                    <a:gd name="connsiteY12" fmla="*/ 355600 h 1135688"/>
                    <a:gd name="connsiteX13" fmla="*/ 521328 w 801024"/>
                    <a:gd name="connsiteY13" fmla="*/ 484188 h 1135688"/>
                    <a:gd name="connsiteX14" fmla="*/ 454652 w 801024"/>
                    <a:gd name="connsiteY14" fmla="*/ 541338 h 1135688"/>
                    <a:gd name="connsiteX15" fmla="*/ 454652 w 801024"/>
                    <a:gd name="connsiteY15" fmla="*/ 608014 h 1135688"/>
                    <a:gd name="connsiteX16" fmla="*/ 521328 w 801024"/>
                    <a:gd name="connsiteY16" fmla="*/ 688974 h 1135688"/>
                    <a:gd name="connsiteX17" fmla="*/ 492752 w 801024"/>
                    <a:gd name="connsiteY17" fmla="*/ 736600 h 1135688"/>
                    <a:gd name="connsiteX18" fmla="*/ 497516 w 801024"/>
                    <a:gd name="connsiteY18" fmla="*/ 860426 h 1135688"/>
                    <a:gd name="connsiteX19" fmla="*/ 535616 w 801024"/>
                    <a:gd name="connsiteY19" fmla="*/ 908050 h 1135688"/>
                    <a:gd name="connsiteX20" fmla="*/ 540100 w 801024"/>
                    <a:gd name="connsiteY20" fmla="*/ 907302 h 1135688"/>
                    <a:gd name="connsiteX21" fmla="*/ 528948 w 801024"/>
                    <a:gd name="connsiteY21" fmla="*/ 953770 h 1135688"/>
                    <a:gd name="connsiteX22" fmla="*/ 460368 w 801024"/>
                    <a:gd name="connsiteY22" fmla="*/ 976630 h 1135688"/>
                    <a:gd name="connsiteX23" fmla="*/ 407028 w 801024"/>
                    <a:gd name="connsiteY23" fmla="*/ 969010 h 1135688"/>
                    <a:gd name="connsiteX24" fmla="*/ 338448 w 801024"/>
                    <a:gd name="connsiteY24" fmla="*/ 1060450 h 1135688"/>
                    <a:gd name="connsiteX25" fmla="*/ 300348 w 801024"/>
                    <a:gd name="connsiteY25" fmla="*/ 1014730 h 1135688"/>
                    <a:gd name="connsiteX26" fmla="*/ 247008 w 801024"/>
                    <a:gd name="connsiteY26" fmla="*/ 1037590 h 1135688"/>
                    <a:gd name="connsiteX27" fmla="*/ 155568 w 801024"/>
                    <a:gd name="connsiteY27" fmla="*/ 1029970 h 1135688"/>
                    <a:gd name="connsiteX28" fmla="*/ 63762 w 801024"/>
                    <a:gd name="connsiteY28" fmla="*/ 1135688 h 1135688"/>
                    <a:gd name="connsiteX29" fmla="*/ 628 w 801024"/>
                    <a:gd name="connsiteY29" fmla="*/ 1098550 h 1135688"/>
                    <a:gd name="connsiteX30" fmla="*/ 6978 w 801024"/>
                    <a:gd name="connsiteY30" fmla="*/ 914400 h 1135688"/>
                    <a:gd name="connsiteX31" fmla="*/ 0 w 801024"/>
                    <a:gd name="connsiteY31" fmla="*/ 910294 h 1135688"/>
                    <a:gd name="connsiteX32" fmla="*/ 26028 w 801024"/>
                    <a:gd name="connsiteY32" fmla="*/ 869950 h 1135688"/>
                    <a:gd name="connsiteX33" fmla="*/ 35552 w 801024"/>
                    <a:gd name="connsiteY33" fmla="*/ 674688 h 1135688"/>
                    <a:gd name="connsiteX34" fmla="*/ 116516 w 801024"/>
                    <a:gd name="connsiteY34" fmla="*/ 608014 h 1135688"/>
                    <a:gd name="connsiteX35" fmla="*/ 178428 w 801024"/>
                    <a:gd name="connsiteY35" fmla="*/ 603250 h 1135688"/>
                    <a:gd name="connsiteX36" fmla="*/ 226052 w 801024"/>
                    <a:gd name="connsiteY36" fmla="*/ 541338 h 1135688"/>
                    <a:gd name="connsiteX37" fmla="*/ 216528 w 801024"/>
                    <a:gd name="connsiteY37" fmla="*/ 388938 h 1135688"/>
                    <a:gd name="connsiteX38" fmla="*/ 287966 w 801024"/>
                    <a:gd name="connsiteY38" fmla="*/ 379414 h 1135688"/>
                    <a:gd name="connsiteX39" fmla="*/ 326066 w 801024"/>
                    <a:gd name="connsiteY39" fmla="*/ 298450 h 1135688"/>
                    <a:gd name="connsiteX40" fmla="*/ 273678 w 801024"/>
                    <a:gd name="connsiteY40" fmla="*/ 188914 h 1135688"/>
                    <a:gd name="connsiteX41" fmla="*/ 159378 w 801024"/>
                    <a:gd name="connsiteY41" fmla="*/ 150814 h 1135688"/>
                    <a:gd name="connsiteX42" fmla="*/ 135566 w 801024"/>
                    <a:gd name="connsiteY42" fmla="*/ 107950 h 1135688"/>
                    <a:gd name="connsiteX43" fmla="*/ 135566 w 801024"/>
                    <a:gd name="connsiteY43" fmla="*/ 0 h 11356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</a:cxnLst>
                  <a:rect l="l" t="t" r="r" b="b"/>
                  <a:pathLst>
                    <a:path w="801024" h="1135688">
                      <a:moveTo>
                        <a:pt x="135566" y="0"/>
                      </a:moveTo>
                      <a:lnTo>
                        <a:pt x="216528" y="0"/>
                      </a:lnTo>
                      <a:lnTo>
                        <a:pt x="254628" y="57150"/>
                      </a:lnTo>
                      <a:lnTo>
                        <a:pt x="337178" y="31750"/>
                      </a:lnTo>
                      <a:lnTo>
                        <a:pt x="438778" y="95250"/>
                      </a:lnTo>
                      <a:lnTo>
                        <a:pt x="553078" y="44450"/>
                      </a:lnTo>
                      <a:lnTo>
                        <a:pt x="667378" y="44450"/>
                      </a:lnTo>
                      <a:lnTo>
                        <a:pt x="743578" y="0"/>
                      </a:lnTo>
                      <a:lnTo>
                        <a:pt x="801024" y="0"/>
                      </a:lnTo>
                      <a:lnTo>
                        <a:pt x="735640" y="122238"/>
                      </a:lnTo>
                      <a:lnTo>
                        <a:pt x="711828" y="269874"/>
                      </a:lnTo>
                      <a:lnTo>
                        <a:pt x="649916" y="331788"/>
                      </a:lnTo>
                      <a:lnTo>
                        <a:pt x="568952" y="355600"/>
                      </a:lnTo>
                      <a:lnTo>
                        <a:pt x="521328" y="484188"/>
                      </a:lnTo>
                      <a:lnTo>
                        <a:pt x="454652" y="541338"/>
                      </a:lnTo>
                      <a:lnTo>
                        <a:pt x="454652" y="608014"/>
                      </a:lnTo>
                      <a:lnTo>
                        <a:pt x="521328" y="688974"/>
                      </a:lnTo>
                      <a:lnTo>
                        <a:pt x="492752" y="736600"/>
                      </a:lnTo>
                      <a:lnTo>
                        <a:pt x="497516" y="860426"/>
                      </a:lnTo>
                      <a:lnTo>
                        <a:pt x="535616" y="908050"/>
                      </a:lnTo>
                      <a:lnTo>
                        <a:pt x="540100" y="907302"/>
                      </a:lnTo>
                      <a:lnTo>
                        <a:pt x="528948" y="953770"/>
                      </a:lnTo>
                      <a:lnTo>
                        <a:pt x="460368" y="976630"/>
                      </a:lnTo>
                      <a:lnTo>
                        <a:pt x="407028" y="969010"/>
                      </a:lnTo>
                      <a:lnTo>
                        <a:pt x="338448" y="1060450"/>
                      </a:lnTo>
                      <a:lnTo>
                        <a:pt x="300348" y="1014730"/>
                      </a:lnTo>
                      <a:lnTo>
                        <a:pt x="247008" y="1037590"/>
                      </a:lnTo>
                      <a:lnTo>
                        <a:pt x="155568" y="1029970"/>
                      </a:lnTo>
                      <a:lnTo>
                        <a:pt x="63762" y="1135688"/>
                      </a:lnTo>
                      <a:lnTo>
                        <a:pt x="628" y="1098550"/>
                      </a:lnTo>
                      <a:lnTo>
                        <a:pt x="6978" y="914400"/>
                      </a:lnTo>
                      <a:lnTo>
                        <a:pt x="0" y="910294"/>
                      </a:lnTo>
                      <a:lnTo>
                        <a:pt x="26028" y="869950"/>
                      </a:lnTo>
                      <a:lnTo>
                        <a:pt x="35552" y="674688"/>
                      </a:lnTo>
                      <a:lnTo>
                        <a:pt x="116516" y="608014"/>
                      </a:lnTo>
                      <a:lnTo>
                        <a:pt x="178428" y="603250"/>
                      </a:lnTo>
                      <a:lnTo>
                        <a:pt x="226052" y="541338"/>
                      </a:lnTo>
                      <a:lnTo>
                        <a:pt x="216528" y="388938"/>
                      </a:lnTo>
                      <a:lnTo>
                        <a:pt x="287966" y="379414"/>
                      </a:lnTo>
                      <a:lnTo>
                        <a:pt x="326066" y="298450"/>
                      </a:lnTo>
                      <a:lnTo>
                        <a:pt x="273678" y="188914"/>
                      </a:lnTo>
                      <a:lnTo>
                        <a:pt x="159378" y="150814"/>
                      </a:lnTo>
                      <a:lnTo>
                        <a:pt x="135566" y="107950"/>
                      </a:lnTo>
                      <a:lnTo>
                        <a:pt x="135566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45" name="フリーフォーム: 図形 644">
                  <a:extLst>
                    <a:ext uri="{FF2B5EF4-FFF2-40B4-BE49-F238E27FC236}">
                      <a16:creationId xmlns:a16="http://schemas.microsoft.com/office/drawing/2014/main" id="{9DF8666E-8016-4FB3-8D52-85B2AAA21321}"/>
                    </a:ext>
                  </a:extLst>
                </p:cNvPr>
                <p:cNvSpPr/>
                <p:nvPr/>
              </p:nvSpPr>
              <p:spPr>
                <a:xfrm>
                  <a:off x="25450434" y="29351288"/>
                  <a:ext cx="1124316" cy="790576"/>
                </a:xfrm>
                <a:custGeom>
                  <a:avLst/>
                  <a:gdLst>
                    <a:gd name="connsiteX0" fmla="*/ 943342 w 1124316"/>
                    <a:gd name="connsiteY0" fmla="*/ 0 h 790576"/>
                    <a:gd name="connsiteX1" fmla="*/ 1052878 w 1124316"/>
                    <a:gd name="connsiteY1" fmla="*/ 157162 h 790576"/>
                    <a:gd name="connsiteX2" fmla="*/ 1111088 w 1124316"/>
                    <a:gd name="connsiteY2" fmla="*/ 162454 h 790576"/>
                    <a:gd name="connsiteX3" fmla="*/ 1124316 w 1124316"/>
                    <a:gd name="connsiteY3" fmla="*/ 228600 h 790576"/>
                    <a:gd name="connsiteX4" fmla="*/ 1114790 w 1124316"/>
                    <a:gd name="connsiteY4" fmla="*/ 266700 h 790576"/>
                    <a:gd name="connsiteX5" fmla="*/ 1000490 w 1124316"/>
                    <a:gd name="connsiteY5" fmla="*/ 290512 h 790576"/>
                    <a:gd name="connsiteX6" fmla="*/ 933816 w 1124316"/>
                    <a:gd name="connsiteY6" fmla="*/ 342900 h 790576"/>
                    <a:gd name="connsiteX7" fmla="*/ 924290 w 1124316"/>
                    <a:gd name="connsiteY7" fmla="*/ 400050 h 790576"/>
                    <a:gd name="connsiteX8" fmla="*/ 943342 w 1124316"/>
                    <a:gd name="connsiteY8" fmla="*/ 442912 h 790576"/>
                    <a:gd name="connsiteX9" fmla="*/ 857616 w 1124316"/>
                    <a:gd name="connsiteY9" fmla="*/ 514350 h 790576"/>
                    <a:gd name="connsiteX10" fmla="*/ 848090 w 1124316"/>
                    <a:gd name="connsiteY10" fmla="*/ 538162 h 790576"/>
                    <a:gd name="connsiteX11" fmla="*/ 910004 w 1124316"/>
                    <a:gd name="connsiteY11" fmla="*/ 619124 h 790576"/>
                    <a:gd name="connsiteX12" fmla="*/ 890954 w 1124316"/>
                    <a:gd name="connsiteY12" fmla="*/ 676276 h 790576"/>
                    <a:gd name="connsiteX13" fmla="*/ 729030 w 1124316"/>
                    <a:gd name="connsiteY13" fmla="*/ 666750 h 790576"/>
                    <a:gd name="connsiteX14" fmla="*/ 638542 w 1124316"/>
                    <a:gd name="connsiteY14" fmla="*/ 619124 h 790576"/>
                    <a:gd name="connsiteX15" fmla="*/ 581390 w 1124316"/>
                    <a:gd name="connsiteY15" fmla="*/ 681036 h 790576"/>
                    <a:gd name="connsiteX16" fmla="*/ 619490 w 1124316"/>
                    <a:gd name="connsiteY16" fmla="*/ 757236 h 790576"/>
                    <a:gd name="connsiteX17" fmla="*/ 576630 w 1124316"/>
                    <a:gd name="connsiteY17" fmla="*/ 790576 h 790576"/>
                    <a:gd name="connsiteX18" fmla="*/ 381366 w 1124316"/>
                    <a:gd name="connsiteY18" fmla="*/ 638176 h 790576"/>
                    <a:gd name="connsiteX19" fmla="*/ 295642 w 1124316"/>
                    <a:gd name="connsiteY19" fmla="*/ 695324 h 790576"/>
                    <a:gd name="connsiteX20" fmla="*/ 248016 w 1124316"/>
                    <a:gd name="connsiteY20" fmla="*/ 633412 h 790576"/>
                    <a:gd name="connsiteX21" fmla="*/ 228966 w 1124316"/>
                    <a:gd name="connsiteY21" fmla="*/ 571500 h 790576"/>
                    <a:gd name="connsiteX22" fmla="*/ 23268 w 1124316"/>
                    <a:gd name="connsiteY22" fmla="*/ 436616 h 790576"/>
                    <a:gd name="connsiteX23" fmla="*/ 44816 w 1124316"/>
                    <a:gd name="connsiteY23" fmla="*/ 354012 h 790576"/>
                    <a:gd name="connsiteX24" fmla="*/ 0 w 1124316"/>
                    <a:gd name="connsiteY24" fmla="*/ 327650 h 790576"/>
                    <a:gd name="connsiteX25" fmla="*/ 91806 w 1124316"/>
                    <a:gd name="connsiteY25" fmla="*/ 221932 h 790576"/>
                    <a:gd name="connsiteX26" fmla="*/ 183246 w 1124316"/>
                    <a:gd name="connsiteY26" fmla="*/ 229552 h 790576"/>
                    <a:gd name="connsiteX27" fmla="*/ 236586 w 1124316"/>
                    <a:gd name="connsiteY27" fmla="*/ 206692 h 790576"/>
                    <a:gd name="connsiteX28" fmla="*/ 274686 w 1124316"/>
                    <a:gd name="connsiteY28" fmla="*/ 252412 h 790576"/>
                    <a:gd name="connsiteX29" fmla="*/ 343266 w 1124316"/>
                    <a:gd name="connsiteY29" fmla="*/ 160972 h 790576"/>
                    <a:gd name="connsiteX30" fmla="*/ 396606 w 1124316"/>
                    <a:gd name="connsiteY30" fmla="*/ 168592 h 790576"/>
                    <a:gd name="connsiteX31" fmla="*/ 465186 w 1124316"/>
                    <a:gd name="connsiteY31" fmla="*/ 145732 h 790576"/>
                    <a:gd name="connsiteX32" fmla="*/ 476338 w 1124316"/>
                    <a:gd name="connsiteY32" fmla="*/ 99264 h 790576"/>
                    <a:gd name="connsiteX33" fmla="*/ 529004 w 1124316"/>
                    <a:gd name="connsiteY33" fmla="*/ 90488 h 790576"/>
                    <a:gd name="connsiteX34" fmla="*/ 686166 w 1124316"/>
                    <a:gd name="connsiteY34" fmla="*/ 100012 h 790576"/>
                    <a:gd name="connsiteX35" fmla="*/ 709978 w 1124316"/>
                    <a:gd name="connsiteY35" fmla="*/ 119062 h 790576"/>
                    <a:gd name="connsiteX36" fmla="*/ 767130 w 1124316"/>
                    <a:gd name="connsiteY36" fmla="*/ 95250 h 790576"/>
                    <a:gd name="connsiteX37" fmla="*/ 762366 w 1124316"/>
                    <a:gd name="connsiteY37" fmla="*/ 38100 h 790576"/>
                    <a:gd name="connsiteX38" fmla="*/ 857616 w 1124316"/>
                    <a:gd name="connsiteY38" fmla="*/ 38100 h 790576"/>
                    <a:gd name="connsiteX39" fmla="*/ 943342 w 1124316"/>
                    <a:gd name="connsiteY39" fmla="*/ 0 h 79057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</a:cxnLst>
                  <a:rect l="l" t="t" r="r" b="b"/>
                  <a:pathLst>
                    <a:path w="1124316" h="790576">
                      <a:moveTo>
                        <a:pt x="943342" y="0"/>
                      </a:moveTo>
                      <a:lnTo>
                        <a:pt x="1052878" y="157162"/>
                      </a:lnTo>
                      <a:lnTo>
                        <a:pt x="1111088" y="162454"/>
                      </a:lnTo>
                      <a:lnTo>
                        <a:pt x="1124316" y="228600"/>
                      </a:lnTo>
                      <a:lnTo>
                        <a:pt x="1114790" y="266700"/>
                      </a:lnTo>
                      <a:lnTo>
                        <a:pt x="1000490" y="290512"/>
                      </a:lnTo>
                      <a:lnTo>
                        <a:pt x="933816" y="342900"/>
                      </a:lnTo>
                      <a:lnTo>
                        <a:pt x="924290" y="400050"/>
                      </a:lnTo>
                      <a:lnTo>
                        <a:pt x="943342" y="442912"/>
                      </a:lnTo>
                      <a:lnTo>
                        <a:pt x="857616" y="514350"/>
                      </a:lnTo>
                      <a:lnTo>
                        <a:pt x="848090" y="538162"/>
                      </a:lnTo>
                      <a:lnTo>
                        <a:pt x="910004" y="619124"/>
                      </a:lnTo>
                      <a:lnTo>
                        <a:pt x="890954" y="676276"/>
                      </a:lnTo>
                      <a:lnTo>
                        <a:pt x="729030" y="666750"/>
                      </a:lnTo>
                      <a:lnTo>
                        <a:pt x="638542" y="619124"/>
                      </a:lnTo>
                      <a:lnTo>
                        <a:pt x="581390" y="681036"/>
                      </a:lnTo>
                      <a:lnTo>
                        <a:pt x="619490" y="757236"/>
                      </a:lnTo>
                      <a:lnTo>
                        <a:pt x="576630" y="790576"/>
                      </a:lnTo>
                      <a:lnTo>
                        <a:pt x="381366" y="638176"/>
                      </a:lnTo>
                      <a:lnTo>
                        <a:pt x="295642" y="695324"/>
                      </a:lnTo>
                      <a:lnTo>
                        <a:pt x="248016" y="633412"/>
                      </a:lnTo>
                      <a:lnTo>
                        <a:pt x="228966" y="571500"/>
                      </a:lnTo>
                      <a:lnTo>
                        <a:pt x="23268" y="436616"/>
                      </a:lnTo>
                      <a:lnTo>
                        <a:pt x="44816" y="354012"/>
                      </a:lnTo>
                      <a:lnTo>
                        <a:pt x="0" y="327650"/>
                      </a:lnTo>
                      <a:lnTo>
                        <a:pt x="91806" y="221932"/>
                      </a:lnTo>
                      <a:lnTo>
                        <a:pt x="183246" y="229552"/>
                      </a:lnTo>
                      <a:lnTo>
                        <a:pt x="236586" y="206692"/>
                      </a:lnTo>
                      <a:lnTo>
                        <a:pt x="274686" y="252412"/>
                      </a:lnTo>
                      <a:lnTo>
                        <a:pt x="343266" y="160972"/>
                      </a:lnTo>
                      <a:lnTo>
                        <a:pt x="396606" y="168592"/>
                      </a:lnTo>
                      <a:lnTo>
                        <a:pt x="465186" y="145732"/>
                      </a:lnTo>
                      <a:lnTo>
                        <a:pt x="476338" y="99264"/>
                      </a:lnTo>
                      <a:lnTo>
                        <a:pt x="529004" y="90488"/>
                      </a:lnTo>
                      <a:lnTo>
                        <a:pt x="686166" y="100012"/>
                      </a:lnTo>
                      <a:lnTo>
                        <a:pt x="709978" y="119062"/>
                      </a:lnTo>
                      <a:lnTo>
                        <a:pt x="767130" y="95250"/>
                      </a:lnTo>
                      <a:lnTo>
                        <a:pt x="762366" y="38100"/>
                      </a:lnTo>
                      <a:lnTo>
                        <a:pt x="857616" y="38100"/>
                      </a:lnTo>
                      <a:lnTo>
                        <a:pt x="943342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46" name="フリーフォーム: 図形 645">
                  <a:extLst>
                    <a:ext uri="{FF2B5EF4-FFF2-40B4-BE49-F238E27FC236}">
                      <a16:creationId xmlns:a16="http://schemas.microsoft.com/office/drawing/2014/main" id="{B5872BAB-0315-437E-A814-6CF39552B903}"/>
                    </a:ext>
                  </a:extLst>
                </p:cNvPr>
                <p:cNvSpPr/>
                <p:nvPr/>
              </p:nvSpPr>
              <p:spPr>
                <a:xfrm>
                  <a:off x="26508076" y="30251400"/>
                  <a:ext cx="413266" cy="847724"/>
                </a:xfrm>
                <a:custGeom>
                  <a:avLst/>
                  <a:gdLst>
                    <a:gd name="connsiteX0" fmla="*/ 328612 w 413266"/>
                    <a:gd name="connsiteY0" fmla="*/ 0 h 847724"/>
                    <a:gd name="connsiteX1" fmla="*/ 328612 w 413266"/>
                    <a:gd name="connsiteY1" fmla="*/ 80964 h 847724"/>
                    <a:gd name="connsiteX2" fmla="*/ 295274 w 413266"/>
                    <a:gd name="connsiteY2" fmla="*/ 119064 h 847724"/>
                    <a:gd name="connsiteX3" fmla="*/ 371474 w 413266"/>
                    <a:gd name="connsiteY3" fmla="*/ 233364 h 847724"/>
                    <a:gd name="connsiteX4" fmla="*/ 314324 w 413266"/>
                    <a:gd name="connsiteY4" fmla="*/ 319088 h 847724"/>
                    <a:gd name="connsiteX5" fmla="*/ 261936 w 413266"/>
                    <a:gd name="connsiteY5" fmla="*/ 357188 h 847724"/>
                    <a:gd name="connsiteX6" fmla="*/ 319088 w 413266"/>
                    <a:gd name="connsiteY6" fmla="*/ 419100 h 847724"/>
                    <a:gd name="connsiteX7" fmla="*/ 333374 w 413266"/>
                    <a:gd name="connsiteY7" fmla="*/ 514350 h 847724"/>
                    <a:gd name="connsiteX8" fmla="*/ 413266 w 413266"/>
                    <a:gd name="connsiteY8" fmla="*/ 522850 h 847724"/>
                    <a:gd name="connsiteX9" fmla="*/ 376236 w 413266"/>
                    <a:gd name="connsiteY9" fmla="*/ 661988 h 847724"/>
                    <a:gd name="connsiteX10" fmla="*/ 304800 w 413266"/>
                    <a:gd name="connsiteY10" fmla="*/ 652464 h 847724"/>
                    <a:gd name="connsiteX11" fmla="*/ 233362 w 413266"/>
                    <a:gd name="connsiteY11" fmla="*/ 828676 h 847724"/>
                    <a:gd name="connsiteX12" fmla="*/ 80962 w 413266"/>
                    <a:gd name="connsiteY12" fmla="*/ 847724 h 847724"/>
                    <a:gd name="connsiteX13" fmla="*/ 23812 w 413266"/>
                    <a:gd name="connsiteY13" fmla="*/ 728664 h 847724"/>
                    <a:gd name="connsiteX14" fmla="*/ 0 w 413266"/>
                    <a:gd name="connsiteY14" fmla="*/ 571500 h 847724"/>
                    <a:gd name="connsiteX15" fmla="*/ 19048 w 413266"/>
                    <a:gd name="connsiteY15" fmla="*/ 414338 h 847724"/>
                    <a:gd name="connsiteX16" fmla="*/ 161924 w 413266"/>
                    <a:gd name="connsiteY16" fmla="*/ 200024 h 847724"/>
                    <a:gd name="connsiteX17" fmla="*/ 166688 w 413266"/>
                    <a:gd name="connsiteY17" fmla="*/ 171450 h 847724"/>
                    <a:gd name="connsiteX18" fmla="*/ 190500 w 413266"/>
                    <a:gd name="connsiteY18" fmla="*/ 119064 h 847724"/>
                    <a:gd name="connsiteX19" fmla="*/ 176212 w 413266"/>
                    <a:gd name="connsiteY19" fmla="*/ 76200 h 847724"/>
                    <a:gd name="connsiteX20" fmla="*/ 228860 w 413266"/>
                    <a:gd name="connsiteY20" fmla="*/ 4158 h 847724"/>
                    <a:gd name="connsiteX21" fmla="*/ 328612 w 413266"/>
                    <a:gd name="connsiteY21" fmla="*/ 0 h 84772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</a:cxnLst>
                  <a:rect l="l" t="t" r="r" b="b"/>
                  <a:pathLst>
                    <a:path w="413266" h="847724">
                      <a:moveTo>
                        <a:pt x="328612" y="0"/>
                      </a:moveTo>
                      <a:lnTo>
                        <a:pt x="328612" y="80964"/>
                      </a:lnTo>
                      <a:lnTo>
                        <a:pt x="295274" y="119064"/>
                      </a:lnTo>
                      <a:lnTo>
                        <a:pt x="371474" y="233364"/>
                      </a:lnTo>
                      <a:lnTo>
                        <a:pt x="314324" y="319088"/>
                      </a:lnTo>
                      <a:lnTo>
                        <a:pt x="261936" y="357188"/>
                      </a:lnTo>
                      <a:lnTo>
                        <a:pt x="319088" y="419100"/>
                      </a:lnTo>
                      <a:lnTo>
                        <a:pt x="333374" y="514350"/>
                      </a:lnTo>
                      <a:lnTo>
                        <a:pt x="413266" y="522850"/>
                      </a:lnTo>
                      <a:lnTo>
                        <a:pt x="376236" y="661988"/>
                      </a:lnTo>
                      <a:lnTo>
                        <a:pt x="304800" y="652464"/>
                      </a:lnTo>
                      <a:lnTo>
                        <a:pt x="233362" y="828676"/>
                      </a:lnTo>
                      <a:lnTo>
                        <a:pt x="80962" y="847724"/>
                      </a:lnTo>
                      <a:lnTo>
                        <a:pt x="23812" y="728664"/>
                      </a:lnTo>
                      <a:lnTo>
                        <a:pt x="0" y="571500"/>
                      </a:lnTo>
                      <a:lnTo>
                        <a:pt x="19048" y="414338"/>
                      </a:lnTo>
                      <a:lnTo>
                        <a:pt x="161924" y="200024"/>
                      </a:lnTo>
                      <a:lnTo>
                        <a:pt x="166688" y="171450"/>
                      </a:lnTo>
                      <a:lnTo>
                        <a:pt x="190500" y="119064"/>
                      </a:lnTo>
                      <a:lnTo>
                        <a:pt x="176212" y="76200"/>
                      </a:lnTo>
                      <a:lnTo>
                        <a:pt x="228860" y="4158"/>
                      </a:lnTo>
                      <a:lnTo>
                        <a:pt x="328612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47" name="フリーフォーム: 図形 646">
                  <a:extLst>
                    <a:ext uri="{FF2B5EF4-FFF2-40B4-BE49-F238E27FC236}">
                      <a16:creationId xmlns:a16="http://schemas.microsoft.com/office/drawing/2014/main" id="{6128F900-2269-486A-BF46-24E464CBC7C4}"/>
                    </a:ext>
                  </a:extLst>
                </p:cNvPr>
                <p:cNvSpPr/>
                <p:nvPr/>
              </p:nvSpPr>
              <p:spPr>
                <a:xfrm>
                  <a:off x="27155776" y="30378400"/>
                  <a:ext cx="1057274" cy="830264"/>
                </a:xfrm>
                <a:custGeom>
                  <a:avLst/>
                  <a:gdLst>
                    <a:gd name="connsiteX0" fmla="*/ 650874 w 1057274"/>
                    <a:gd name="connsiteY0" fmla="*/ 0 h 830264"/>
                    <a:gd name="connsiteX1" fmla="*/ 739774 w 1057274"/>
                    <a:gd name="connsiteY1" fmla="*/ 44450 h 830264"/>
                    <a:gd name="connsiteX2" fmla="*/ 676274 w 1057274"/>
                    <a:gd name="connsiteY2" fmla="*/ 107950 h 830264"/>
                    <a:gd name="connsiteX3" fmla="*/ 739774 w 1057274"/>
                    <a:gd name="connsiteY3" fmla="*/ 127000 h 830264"/>
                    <a:gd name="connsiteX4" fmla="*/ 828674 w 1057274"/>
                    <a:gd name="connsiteY4" fmla="*/ 101600 h 830264"/>
                    <a:gd name="connsiteX5" fmla="*/ 866774 w 1057274"/>
                    <a:gd name="connsiteY5" fmla="*/ 152400 h 830264"/>
                    <a:gd name="connsiteX6" fmla="*/ 1044574 w 1057274"/>
                    <a:gd name="connsiteY6" fmla="*/ 177800 h 830264"/>
                    <a:gd name="connsiteX7" fmla="*/ 1025524 w 1057274"/>
                    <a:gd name="connsiteY7" fmla="*/ 247650 h 830264"/>
                    <a:gd name="connsiteX8" fmla="*/ 1057274 w 1057274"/>
                    <a:gd name="connsiteY8" fmla="*/ 349250 h 830264"/>
                    <a:gd name="connsiteX9" fmla="*/ 962024 w 1057274"/>
                    <a:gd name="connsiteY9" fmla="*/ 469900 h 830264"/>
                    <a:gd name="connsiteX10" fmla="*/ 892174 w 1057274"/>
                    <a:gd name="connsiteY10" fmla="*/ 482600 h 830264"/>
                    <a:gd name="connsiteX11" fmla="*/ 847724 w 1057274"/>
                    <a:gd name="connsiteY11" fmla="*/ 533400 h 830264"/>
                    <a:gd name="connsiteX12" fmla="*/ 888946 w 1057274"/>
                    <a:gd name="connsiteY12" fmla="*/ 565462 h 830264"/>
                    <a:gd name="connsiteX13" fmla="*/ 833436 w 1057274"/>
                    <a:gd name="connsiteY13" fmla="*/ 601664 h 830264"/>
                    <a:gd name="connsiteX14" fmla="*/ 735140 w 1057274"/>
                    <a:gd name="connsiteY14" fmla="*/ 613004 h 830264"/>
                    <a:gd name="connsiteX15" fmla="*/ 714374 w 1057274"/>
                    <a:gd name="connsiteY15" fmla="*/ 611188 h 830264"/>
                    <a:gd name="connsiteX16" fmla="*/ 614362 w 1057274"/>
                    <a:gd name="connsiteY16" fmla="*/ 625476 h 830264"/>
                    <a:gd name="connsiteX17" fmla="*/ 595312 w 1057274"/>
                    <a:gd name="connsiteY17" fmla="*/ 554038 h 830264"/>
                    <a:gd name="connsiteX18" fmla="*/ 533400 w 1057274"/>
                    <a:gd name="connsiteY18" fmla="*/ 539750 h 830264"/>
                    <a:gd name="connsiteX19" fmla="*/ 485774 w 1057274"/>
                    <a:gd name="connsiteY19" fmla="*/ 563564 h 830264"/>
                    <a:gd name="connsiteX20" fmla="*/ 423862 w 1057274"/>
                    <a:gd name="connsiteY20" fmla="*/ 563564 h 830264"/>
                    <a:gd name="connsiteX21" fmla="*/ 366712 w 1057274"/>
                    <a:gd name="connsiteY21" fmla="*/ 601664 h 830264"/>
                    <a:gd name="connsiteX22" fmla="*/ 376236 w 1057274"/>
                    <a:gd name="connsiteY22" fmla="*/ 696912 h 830264"/>
                    <a:gd name="connsiteX23" fmla="*/ 261936 w 1057274"/>
                    <a:gd name="connsiteY23" fmla="*/ 725488 h 830264"/>
                    <a:gd name="connsiteX24" fmla="*/ 233362 w 1057274"/>
                    <a:gd name="connsiteY24" fmla="*/ 806450 h 830264"/>
                    <a:gd name="connsiteX25" fmla="*/ 123824 w 1057274"/>
                    <a:gd name="connsiteY25" fmla="*/ 830264 h 830264"/>
                    <a:gd name="connsiteX26" fmla="*/ 123824 w 1057274"/>
                    <a:gd name="connsiteY26" fmla="*/ 706438 h 830264"/>
                    <a:gd name="connsiteX27" fmla="*/ 14288 w 1057274"/>
                    <a:gd name="connsiteY27" fmla="*/ 677864 h 830264"/>
                    <a:gd name="connsiteX28" fmla="*/ 0 w 1057274"/>
                    <a:gd name="connsiteY28" fmla="*/ 625476 h 830264"/>
                    <a:gd name="connsiteX29" fmla="*/ 135566 w 1057274"/>
                    <a:gd name="connsiteY29" fmla="*/ 454024 h 830264"/>
                    <a:gd name="connsiteX30" fmla="*/ 157162 w 1057274"/>
                    <a:gd name="connsiteY30" fmla="*/ 454024 h 830264"/>
                    <a:gd name="connsiteX31" fmla="*/ 238124 w 1057274"/>
                    <a:gd name="connsiteY31" fmla="*/ 468312 h 830264"/>
                    <a:gd name="connsiteX32" fmla="*/ 204788 w 1057274"/>
                    <a:gd name="connsiteY32" fmla="*/ 354012 h 830264"/>
                    <a:gd name="connsiteX33" fmla="*/ 166688 w 1057274"/>
                    <a:gd name="connsiteY33" fmla="*/ 263524 h 830264"/>
                    <a:gd name="connsiteX34" fmla="*/ 271462 w 1057274"/>
                    <a:gd name="connsiteY34" fmla="*/ 158750 h 830264"/>
                    <a:gd name="connsiteX35" fmla="*/ 390524 w 1057274"/>
                    <a:gd name="connsiteY35" fmla="*/ 196850 h 830264"/>
                    <a:gd name="connsiteX36" fmla="*/ 490536 w 1057274"/>
                    <a:gd name="connsiteY36" fmla="*/ 177800 h 830264"/>
                    <a:gd name="connsiteX37" fmla="*/ 523874 w 1057274"/>
                    <a:gd name="connsiteY37" fmla="*/ 111124 h 830264"/>
                    <a:gd name="connsiteX38" fmla="*/ 505204 w 1057274"/>
                    <a:gd name="connsiteY38" fmla="*/ 49784 h 830264"/>
                    <a:gd name="connsiteX39" fmla="*/ 523874 w 1057274"/>
                    <a:gd name="connsiteY39" fmla="*/ 44450 h 830264"/>
                    <a:gd name="connsiteX40" fmla="*/ 542924 w 1057274"/>
                    <a:gd name="connsiteY40" fmla="*/ 6350 h 830264"/>
                    <a:gd name="connsiteX41" fmla="*/ 650874 w 1057274"/>
                    <a:gd name="connsiteY41" fmla="*/ 0 h 83026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</a:cxnLst>
                  <a:rect l="l" t="t" r="r" b="b"/>
                  <a:pathLst>
                    <a:path w="1057274" h="830264">
                      <a:moveTo>
                        <a:pt x="650874" y="0"/>
                      </a:moveTo>
                      <a:lnTo>
                        <a:pt x="739774" y="44450"/>
                      </a:lnTo>
                      <a:lnTo>
                        <a:pt x="676274" y="107950"/>
                      </a:lnTo>
                      <a:lnTo>
                        <a:pt x="739774" y="127000"/>
                      </a:lnTo>
                      <a:lnTo>
                        <a:pt x="828674" y="101600"/>
                      </a:lnTo>
                      <a:lnTo>
                        <a:pt x="866774" y="152400"/>
                      </a:lnTo>
                      <a:lnTo>
                        <a:pt x="1044574" y="177800"/>
                      </a:lnTo>
                      <a:lnTo>
                        <a:pt x="1025524" y="247650"/>
                      </a:lnTo>
                      <a:lnTo>
                        <a:pt x="1057274" y="349250"/>
                      </a:lnTo>
                      <a:lnTo>
                        <a:pt x="962024" y="469900"/>
                      </a:lnTo>
                      <a:lnTo>
                        <a:pt x="892174" y="482600"/>
                      </a:lnTo>
                      <a:lnTo>
                        <a:pt x="847724" y="533400"/>
                      </a:lnTo>
                      <a:lnTo>
                        <a:pt x="888946" y="565462"/>
                      </a:lnTo>
                      <a:lnTo>
                        <a:pt x="833436" y="601664"/>
                      </a:lnTo>
                      <a:lnTo>
                        <a:pt x="735140" y="613004"/>
                      </a:lnTo>
                      <a:lnTo>
                        <a:pt x="714374" y="611188"/>
                      </a:lnTo>
                      <a:lnTo>
                        <a:pt x="614362" y="625476"/>
                      </a:lnTo>
                      <a:lnTo>
                        <a:pt x="595312" y="554038"/>
                      </a:lnTo>
                      <a:lnTo>
                        <a:pt x="533400" y="539750"/>
                      </a:lnTo>
                      <a:lnTo>
                        <a:pt x="485774" y="563564"/>
                      </a:lnTo>
                      <a:lnTo>
                        <a:pt x="423862" y="563564"/>
                      </a:lnTo>
                      <a:lnTo>
                        <a:pt x="366712" y="601664"/>
                      </a:lnTo>
                      <a:lnTo>
                        <a:pt x="376236" y="696912"/>
                      </a:lnTo>
                      <a:lnTo>
                        <a:pt x="261936" y="725488"/>
                      </a:lnTo>
                      <a:lnTo>
                        <a:pt x="233362" y="806450"/>
                      </a:lnTo>
                      <a:lnTo>
                        <a:pt x="123824" y="830264"/>
                      </a:lnTo>
                      <a:lnTo>
                        <a:pt x="123824" y="706438"/>
                      </a:lnTo>
                      <a:lnTo>
                        <a:pt x="14288" y="677864"/>
                      </a:lnTo>
                      <a:lnTo>
                        <a:pt x="0" y="625476"/>
                      </a:lnTo>
                      <a:lnTo>
                        <a:pt x="135566" y="454024"/>
                      </a:lnTo>
                      <a:lnTo>
                        <a:pt x="157162" y="454024"/>
                      </a:lnTo>
                      <a:lnTo>
                        <a:pt x="238124" y="468312"/>
                      </a:lnTo>
                      <a:lnTo>
                        <a:pt x="204788" y="354012"/>
                      </a:lnTo>
                      <a:lnTo>
                        <a:pt x="166688" y="263524"/>
                      </a:lnTo>
                      <a:lnTo>
                        <a:pt x="271462" y="158750"/>
                      </a:lnTo>
                      <a:lnTo>
                        <a:pt x="390524" y="196850"/>
                      </a:lnTo>
                      <a:lnTo>
                        <a:pt x="490536" y="177800"/>
                      </a:lnTo>
                      <a:lnTo>
                        <a:pt x="523874" y="111124"/>
                      </a:lnTo>
                      <a:lnTo>
                        <a:pt x="505204" y="49784"/>
                      </a:lnTo>
                      <a:lnTo>
                        <a:pt x="523874" y="44450"/>
                      </a:lnTo>
                      <a:lnTo>
                        <a:pt x="542924" y="6350"/>
                      </a:lnTo>
                      <a:lnTo>
                        <a:pt x="650874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48" name="フリーフォーム: 図形 647">
                  <a:extLst>
                    <a:ext uri="{FF2B5EF4-FFF2-40B4-BE49-F238E27FC236}">
                      <a16:creationId xmlns:a16="http://schemas.microsoft.com/office/drawing/2014/main" id="{F106DC3D-AFEA-468A-BF5D-5376A1DA6AE8}"/>
                    </a:ext>
                  </a:extLst>
                </p:cNvPr>
                <p:cNvSpPr/>
                <p:nvPr/>
              </p:nvSpPr>
              <p:spPr>
                <a:xfrm>
                  <a:off x="24714200" y="31208662"/>
                  <a:ext cx="579438" cy="515820"/>
                </a:xfrm>
                <a:custGeom>
                  <a:avLst/>
                  <a:gdLst>
                    <a:gd name="connsiteX0" fmla="*/ 515938 w 579438"/>
                    <a:gd name="connsiteY0" fmla="*/ 0 h 515820"/>
                    <a:gd name="connsiteX1" fmla="*/ 579438 w 579438"/>
                    <a:gd name="connsiteY1" fmla="*/ 85726 h 515820"/>
                    <a:gd name="connsiteX2" fmla="*/ 579438 w 579438"/>
                    <a:gd name="connsiteY2" fmla="*/ 176214 h 515820"/>
                    <a:gd name="connsiteX3" fmla="*/ 493712 w 579438"/>
                    <a:gd name="connsiteY3" fmla="*/ 223838 h 515820"/>
                    <a:gd name="connsiteX4" fmla="*/ 508000 w 579438"/>
                    <a:gd name="connsiteY4" fmla="*/ 319088 h 515820"/>
                    <a:gd name="connsiteX5" fmla="*/ 463802 w 579438"/>
                    <a:gd name="connsiteY5" fmla="*/ 401458 h 515820"/>
                    <a:gd name="connsiteX6" fmla="*/ 407988 w 579438"/>
                    <a:gd name="connsiteY6" fmla="*/ 414338 h 515820"/>
                    <a:gd name="connsiteX7" fmla="*/ 341312 w 579438"/>
                    <a:gd name="connsiteY7" fmla="*/ 366714 h 515820"/>
                    <a:gd name="connsiteX8" fmla="*/ 327024 w 579438"/>
                    <a:gd name="connsiteY8" fmla="*/ 414338 h 515820"/>
                    <a:gd name="connsiteX9" fmla="*/ 274638 w 579438"/>
                    <a:gd name="connsiteY9" fmla="*/ 433388 h 515820"/>
                    <a:gd name="connsiteX10" fmla="*/ 217488 w 579438"/>
                    <a:gd name="connsiteY10" fmla="*/ 376238 h 515820"/>
                    <a:gd name="connsiteX11" fmla="*/ 193676 w 579438"/>
                    <a:gd name="connsiteY11" fmla="*/ 433388 h 515820"/>
                    <a:gd name="connsiteX12" fmla="*/ 212724 w 579438"/>
                    <a:gd name="connsiteY12" fmla="*/ 485776 h 515820"/>
                    <a:gd name="connsiteX13" fmla="*/ 126882 w 579438"/>
                    <a:gd name="connsiteY13" fmla="*/ 515820 h 515820"/>
                    <a:gd name="connsiteX14" fmla="*/ 88900 w 579438"/>
                    <a:gd name="connsiteY14" fmla="*/ 477838 h 515820"/>
                    <a:gd name="connsiteX15" fmla="*/ 38100 w 579438"/>
                    <a:gd name="connsiteY15" fmla="*/ 477838 h 515820"/>
                    <a:gd name="connsiteX16" fmla="*/ 31750 w 579438"/>
                    <a:gd name="connsiteY16" fmla="*/ 420688 h 515820"/>
                    <a:gd name="connsiteX17" fmla="*/ 0 w 579438"/>
                    <a:gd name="connsiteY17" fmla="*/ 388938 h 515820"/>
                    <a:gd name="connsiteX18" fmla="*/ 6350 w 579438"/>
                    <a:gd name="connsiteY18" fmla="*/ 306388 h 515820"/>
                    <a:gd name="connsiteX19" fmla="*/ 50800 w 579438"/>
                    <a:gd name="connsiteY19" fmla="*/ 217488 h 515820"/>
                    <a:gd name="connsiteX20" fmla="*/ 133350 w 579438"/>
                    <a:gd name="connsiteY20" fmla="*/ 192088 h 515820"/>
                    <a:gd name="connsiteX21" fmla="*/ 99334 w 579438"/>
                    <a:gd name="connsiteY21" fmla="*/ 143898 h 515820"/>
                    <a:gd name="connsiteX22" fmla="*/ 188912 w 579438"/>
                    <a:gd name="connsiteY22" fmla="*/ 66676 h 515820"/>
                    <a:gd name="connsiteX23" fmla="*/ 255588 w 579438"/>
                    <a:gd name="connsiteY23" fmla="*/ 104776 h 515820"/>
                    <a:gd name="connsiteX24" fmla="*/ 307976 w 579438"/>
                    <a:gd name="connsiteY24" fmla="*/ 47626 h 515820"/>
                    <a:gd name="connsiteX25" fmla="*/ 355600 w 579438"/>
                    <a:gd name="connsiteY25" fmla="*/ 47626 h 515820"/>
                    <a:gd name="connsiteX26" fmla="*/ 403224 w 579438"/>
                    <a:gd name="connsiteY26" fmla="*/ 90488 h 515820"/>
                    <a:gd name="connsiteX27" fmla="*/ 484188 w 579438"/>
                    <a:gd name="connsiteY27" fmla="*/ 66676 h 515820"/>
                    <a:gd name="connsiteX28" fmla="*/ 515938 w 579438"/>
                    <a:gd name="connsiteY28" fmla="*/ 0 h 5158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</a:cxnLst>
                  <a:rect l="l" t="t" r="r" b="b"/>
                  <a:pathLst>
                    <a:path w="579438" h="515820">
                      <a:moveTo>
                        <a:pt x="515938" y="0"/>
                      </a:moveTo>
                      <a:lnTo>
                        <a:pt x="579438" y="85726"/>
                      </a:lnTo>
                      <a:lnTo>
                        <a:pt x="579438" y="176214"/>
                      </a:lnTo>
                      <a:lnTo>
                        <a:pt x="493712" y="223838"/>
                      </a:lnTo>
                      <a:lnTo>
                        <a:pt x="508000" y="319088"/>
                      </a:lnTo>
                      <a:lnTo>
                        <a:pt x="463802" y="401458"/>
                      </a:lnTo>
                      <a:lnTo>
                        <a:pt x="407988" y="414338"/>
                      </a:lnTo>
                      <a:lnTo>
                        <a:pt x="341312" y="366714"/>
                      </a:lnTo>
                      <a:lnTo>
                        <a:pt x="327024" y="414338"/>
                      </a:lnTo>
                      <a:lnTo>
                        <a:pt x="274638" y="433388"/>
                      </a:lnTo>
                      <a:lnTo>
                        <a:pt x="217488" y="376238"/>
                      </a:lnTo>
                      <a:lnTo>
                        <a:pt x="193676" y="433388"/>
                      </a:lnTo>
                      <a:lnTo>
                        <a:pt x="212724" y="485776"/>
                      </a:lnTo>
                      <a:lnTo>
                        <a:pt x="126882" y="515820"/>
                      </a:lnTo>
                      <a:lnTo>
                        <a:pt x="88900" y="477838"/>
                      </a:lnTo>
                      <a:lnTo>
                        <a:pt x="38100" y="477838"/>
                      </a:lnTo>
                      <a:lnTo>
                        <a:pt x="31750" y="420688"/>
                      </a:lnTo>
                      <a:lnTo>
                        <a:pt x="0" y="388938"/>
                      </a:lnTo>
                      <a:lnTo>
                        <a:pt x="6350" y="306388"/>
                      </a:lnTo>
                      <a:lnTo>
                        <a:pt x="50800" y="217488"/>
                      </a:lnTo>
                      <a:lnTo>
                        <a:pt x="133350" y="192088"/>
                      </a:lnTo>
                      <a:lnTo>
                        <a:pt x="99334" y="143898"/>
                      </a:lnTo>
                      <a:lnTo>
                        <a:pt x="188912" y="66676"/>
                      </a:lnTo>
                      <a:lnTo>
                        <a:pt x="255588" y="104776"/>
                      </a:lnTo>
                      <a:lnTo>
                        <a:pt x="307976" y="47626"/>
                      </a:lnTo>
                      <a:lnTo>
                        <a:pt x="355600" y="47626"/>
                      </a:lnTo>
                      <a:lnTo>
                        <a:pt x="403224" y="90488"/>
                      </a:lnTo>
                      <a:lnTo>
                        <a:pt x="484188" y="66676"/>
                      </a:lnTo>
                      <a:lnTo>
                        <a:pt x="515938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49" name="フリーフォーム: 図形 648">
                  <a:extLst>
                    <a:ext uri="{FF2B5EF4-FFF2-40B4-BE49-F238E27FC236}">
                      <a16:creationId xmlns:a16="http://schemas.microsoft.com/office/drawing/2014/main" id="{F734ADB9-24A0-4A46-802F-661CE43C97FD}"/>
                    </a:ext>
                  </a:extLst>
                </p:cNvPr>
                <p:cNvSpPr/>
                <p:nvPr/>
              </p:nvSpPr>
              <p:spPr>
                <a:xfrm>
                  <a:off x="28092020" y="31271096"/>
                  <a:ext cx="311530" cy="523354"/>
                </a:xfrm>
                <a:custGeom>
                  <a:avLst/>
                  <a:gdLst>
                    <a:gd name="connsiteX0" fmla="*/ 195914 w 311530"/>
                    <a:gd name="connsiteY0" fmla="*/ 0 h 523354"/>
                    <a:gd name="connsiteX1" fmla="*/ 273430 w 311530"/>
                    <a:gd name="connsiteY1" fmla="*/ 21704 h 523354"/>
                    <a:gd name="connsiteX2" fmla="*/ 311530 w 311530"/>
                    <a:gd name="connsiteY2" fmla="*/ 40754 h 523354"/>
                    <a:gd name="connsiteX3" fmla="*/ 305180 w 311530"/>
                    <a:gd name="connsiteY3" fmla="*/ 85204 h 523354"/>
                    <a:gd name="connsiteX4" fmla="*/ 203580 w 311530"/>
                    <a:gd name="connsiteY4" fmla="*/ 78854 h 523354"/>
                    <a:gd name="connsiteX5" fmla="*/ 165480 w 311530"/>
                    <a:gd name="connsiteY5" fmla="*/ 97904 h 523354"/>
                    <a:gd name="connsiteX6" fmla="*/ 241680 w 311530"/>
                    <a:gd name="connsiteY6" fmla="*/ 199504 h 523354"/>
                    <a:gd name="connsiteX7" fmla="*/ 216280 w 311530"/>
                    <a:gd name="connsiteY7" fmla="*/ 326504 h 523354"/>
                    <a:gd name="connsiteX8" fmla="*/ 197230 w 311530"/>
                    <a:gd name="connsiteY8" fmla="*/ 485254 h 523354"/>
                    <a:gd name="connsiteX9" fmla="*/ 215396 w 311530"/>
                    <a:gd name="connsiteY9" fmla="*/ 513512 h 523354"/>
                    <a:gd name="connsiteX10" fmla="*/ 154368 w 311530"/>
                    <a:gd name="connsiteY10" fmla="*/ 523354 h 523354"/>
                    <a:gd name="connsiteX11" fmla="*/ 142148 w 311530"/>
                    <a:gd name="connsiteY11" fmla="*/ 513954 h 523354"/>
                    <a:gd name="connsiteX12" fmla="*/ 125792 w 311530"/>
                    <a:gd name="connsiteY12" fmla="*/ 437628 h 523354"/>
                    <a:gd name="connsiteX13" fmla="*/ 135318 w 311530"/>
                    <a:gd name="connsiteY13" fmla="*/ 351904 h 523354"/>
                    <a:gd name="connsiteX14" fmla="*/ 21018 w 311530"/>
                    <a:gd name="connsiteY14" fmla="*/ 318568 h 523354"/>
                    <a:gd name="connsiteX15" fmla="*/ 0 w 311530"/>
                    <a:gd name="connsiteY15" fmla="*/ 268892 h 523354"/>
                    <a:gd name="connsiteX16" fmla="*/ 68644 w 311530"/>
                    <a:gd name="connsiteY16" fmla="*/ 218554 h 523354"/>
                    <a:gd name="connsiteX17" fmla="*/ 82930 w 311530"/>
                    <a:gd name="connsiteY17" fmla="*/ 161404 h 523354"/>
                    <a:gd name="connsiteX18" fmla="*/ 195914 w 311530"/>
                    <a:gd name="connsiteY18" fmla="*/ 0 h 52335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311530" h="523354">
                      <a:moveTo>
                        <a:pt x="195914" y="0"/>
                      </a:moveTo>
                      <a:lnTo>
                        <a:pt x="273430" y="21704"/>
                      </a:lnTo>
                      <a:lnTo>
                        <a:pt x="311530" y="40754"/>
                      </a:lnTo>
                      <a:lnTo>
                        <a:pt x="305180" y="85204"/>
                      </a:lnTo>
                      <a:lnTo>
                        <a:pt x="203580" y="78854"/>
                      </a:lnTo>
                      <a:lnTo>
                        <a:pt x="165480" y="97904"/>
                      </a:lnTo>
                      <a:lnTo>
                        <a:pt x="241680" y="199504"/>
                      </a:lnTo>
                      <a:lnTo>
                        <a:pt x="216280" y="326504"/>
                      </a:lnTo>
                      <a:lnTo>
                        <a:pt x="197230" y="485254"/>
                      </a:lnTo>
                      <a:lnTo>
                        <a:pt x="215396" y="513512"/>
                      </a:lnTo>
                      <a:lnTo>
                        <a:pt x="154368" y="523354"/>
                      </a:lnTo>
                      <a:lnTo>
                        <a:pt x="142148" y="513954"/>
                      </a:lnTo>
                      <a:lnTo>
                        <a:pt x="125792" y="437628"/>
                      </a:lnTo>
                      <a:lnTo>
                        <a:pt x="135318" y="351904"/>
                      </a:lnTo>
                      <a:lnTo>
                        <a:pt x="21018" y="318568"/>
                      </a:lnTo>
                      <a:lnTo>
                        <a:pt x="0" y="268892"/>
                      </a:lnTo>
                      <a:lnTo>
                        <a:pt x="68644" y="218554"/>
                      </a:lnTo>
                      <a:lnTo>
                        <a:pt x="82930" y="161404"/>
                      </a:lnTo>
                      <a:lnTo>
                        <a:pt x="195914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50" name="フリーフォーム: 図形 649">
                  <a:extLst>
                    <a:ext uri="{FF2B5EF4-FFF2-40B4-BE49-F238E27FC236}">
                      <a16:creationId xmlns:a16="http://schemas.microsoft.com/office/drawing/2014/main" id="{CB2EDFDC-014D-4BAA-AE9D-66226FB89BE1}"/>
                    </a:ext>
                  </a:extLst>
                </p:cNvPr>
                <p:cNvSpPr/>
                <p:nvPr/>
              </p:nvSpPr>
              <p:spPr>
                <a:xfrm>
                  <a:off x="25607964" y="31572768"/>
                  <a:ext cx="238124" cy="198390"/>
                </a:xfrm>
                <a:custGeom>
                  <a:avLst/>
                  <a:gdLst>
                    <a:gd name="connsiteX0" fmla="*/ 100790 w 238124"/>
                    <a:gd name="connsiteY0" fmla="*/ 0 h 198390"/>
                    <a:gd name="connsiteX1" fmla="*/ 180974 w 238124"/>
                    <a:gd name="connsiteY1" fmla="*/ 31182 h 198390"/>
                    <a:gd name="connsiteX2" fmla="*/ 228600 w 238124"/>
                    <a:gd name="connsiteY2" fmla="*/ 83570 h 198390"/>
                    <a:gd name="connsiteX3" fmla="*/ 238124 w 238124"/>
                    <a:gd name="connsiteY3" fmla="*/ 150244 h 198390"/>
                    <a:gd name="connsiteX4" fmla="*/ 180974 w 238124"/>
                    <a:gd name="connsiteY4" fmla="*/ 150244 h 198390"/>
                    <a:gd name="connsiteX5" fmla="*/ 100012 w 238124"/>
                    <a:gd name="connsiteY5" fmla="*/ 155008 h 198390"/>
                    <a:gd name="connsiteX6" fmla="*/ 85724 w 238124"/>
                    <a:gd name="connsiteY6" fmla="*/ 193108 h 198390"/>
                    <a:gd name="connsiteX7" fmla="*/ 52386 w 238124"/>
                    <a:gd name="connsiteY7" fmla="*/ 193108 h 198390"/>
                    <a:gd name="connsiteX8" fmla="*/ 53300 w 238124"/>
                    <a:gd name="connsiteY8" fmla="*/ 198390 h 198390"/>
                    <a:gd name="connsiteX9" fmla="*/ 0 w 238124"/>
                    <a:gd name="connsiteY9" fmla="*/ 174056 h 198390"/>
                    <a:gd name="connsiteX10" fmla="*/ 0 w 238124"/>
                    <a:gd name="connsiteY10" fmla="*/ 107382 h 198390"/>
                    <a:gd name="connsiteX11" fmla="*/ 23812 w 238124"/>
                    <a:gd name="connsiteY11" fmla="*/ 59756 h 198390"/>
                    <a:gd name="connsiteX12" fmla="*/ 61912 w 238124"/>
                    <a:gd name="connsiteY12" fmla="*/ 40708 h 198390"/>
                    <a:gd name="connsiteX13" fmla="*/ 95248 w 238124"/>
                    <a:gd name="connsiteY13" fmla="*/ 2608 h 198390"/>
                    <a:gd name="connsiteX14" fmla="*/ 100790 w 238124"/>
                    <a:gd name="connsiteY14" fmla="*/ 0 h 19839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238124" h="198390">
                      <a:moveTo>
                        <a:pt x="100790" y="0"/>
                      </a:moveTo>
                      <a:lnTo>
                        <a:pt x="180974" y="31182"/>
                      </a:lnTo>
                      <a:lnTo>
                        <a:pt x="228600" y="83570"/>
                      </a:lnTo>
                      <a:lnTo>
                        <a:pt x="238124" y="150244"/>
                      </a:lnTo>
                      <a:lnTo>
                        <a:pt x="180974" y="150244"/>
                      </a:lnTo>
                      <a:lnTo>
                        <a:pt x="100012" y="155008"/>
                      </a:lnTo>
                      <a:lnTo>
                        <a:pt x="85724" y="193108"/>
                      </a:lnTo>
                      <a:lnTo>
                        <a:pt x="52386" y="193108"/>
                      </a:lnTo>
                      <a:lnTo>
                        <a:pt x="53300" y="198390"/>
                      </a:lnTo>
                      <a:lnTo>
                        <a:pt x="0" y="174056"/>
                      </a:lnTo>
                      <a:lnTo>
                        <a:pt x="0" y="107382"/>
                      </a:lnTo>
                      <a:lnTo>
                        <a:pt x="23812" y="59756"/>
                      </a:lnTo>
                      <a:lnTo>
                        <a:pt x="61912" y="40708"/>
                      </a:lnTo>
                      <a:lnTo>
                        <a:pt x="95248" y="2608"/>
                      </a:lnTo>
                      <a:lnTo>
                        <a:pt x="100790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51" name="フリーフォーム: 図形 650">
                  <a:extLst>
                    <a:ext uri="{FF2B5EF4-FFF2-40B4-BE49-F238E27FC236}">
                      <a16:creationId xmlns:a16="http://schemas.microsoft.com/office/drawing/2014/main" id="{4C057F9E-2921-44DC-8E9C-F007AF8BD5E5}"/>
                    </a:ext>
                  </a:extLst>
                </p:cNvPr>
                <p:cNvSpPr/>
                <p:nvPr/>
              </p:nvSpPr>
              <p:spPr>
                <a:xfrm>
                  <a:off x="26222324" y="31732538"/>
                  <a:ext cx="214314" cy="279400"/>
                </a:xfrm>
                <a:custGeom>
                  <a:avLst/>
                  <a:gdLst>
                    <a:gd name="connsiteX0" fmla="*/ 72390 w 214314"/>
                    <a:gd name="connsiteY0" fmla="*/ 0 h 279400"/>
                    <a:gd name="connsiteX1" fmla="*/ 104776 w 214314"/>
                    <a:gd name="connsiteY1" fmla="*/ 0 h 279400"/>
                    <a:gd name="connsiteX2" fmla="*/ 214314 w 214314"/>
                    <a:gd name="connsiteY2" fmla="*/ 114300 h 279400"/>
                    <a:gd name="connsiteX3" fmla="*/ 152400 w 214314"/>
                    <a:gd name="connsiteY3" fmla="*/ 200026 h 279400"/>
                    <a:gd name="connsiteX4" fmla="*/ 128588 w 214314"/>
                    <a:gd name="connsiteY4" fmla="*/ 279400 h 279400"/>
                    <a:gd name="connsiteX5" fmla="*/ 104776 w 214314"/>
                    <a:gd name="connsiteY5" fmla="*/ 265112 h 279400"/>
                    <a:gd name="connsiteX6" fmla="*/ 60326 w 214314"/>
                    <a:gd name="connsiteY6" fmla="*/ 233362 h 279400"/>
                    <a:gd name="connsiteX7" fmla="*/ 15876 w 214314"/>
                    <a:gd name="connsiteY7" fmla="*/ 169862 h 279400"/>
                    <a:gd name="connsiteX8" fmla="*/ 0 w 214314"/>
                    <a:gd name="connsiteY8" fmla="*/ 167746 h 279400"/>
                    <a:gd name="connsiteX9" fmla="*/ 0 w 214314"/>
                    <a:gd name="connsiteY9" fmla="*/ 80962 h 279400"/>
                    <a:gd name="connsiteX10" fmla="*/ 85726 w 214314"/>
                    <a:gd name="connsiteY10" fmla="*/ 38100 h 279400"/>
                    <a:gd name="connsiteX11" fmla="*/ 72390 w 214314"/>
                    <a:gd name="connsiteY11" fmla="*/ 0 h 2794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214314" h="279400">
                      <a:moveTo>
                        <a:pt x="72390" y="0"/>
                      </a:moveTo>
                      <a:lnTo>
                        <a:pt x="104776" y="0"/>
                      </a:lnTo>
                      <a:lnTo>
                        <a:pt x="214314" y="114300"/>
                      </a:lnTo>
                      <a:lnTo>
                        <a:pt x="152400" y="200026"/>
                      </a:lnTo>
                      <a:lnTo>
                        <a:pt x="128588" y="279400"/>
                      </a:lnTo>
                      <a:lnTo>
                        <a:pt x="104776" y="265112"/>
                      </a:lnTo>
                      <a:lnTo>
                        <a:pt x="60326" y="233362"/>
                      </a:lnTo>
                      <a:lnTo>
                        <a:pt x="15876" y="169862"/>
                      </a:lnTo>
                      <a:lnTo>
                        <a:pt x="0" y="167746"/>
                      </a:lnTo>
                      <a:lnTo>
                        <a:pt x="0" y="80962"/>
                      </a:lnTo>
                      <a:lnTo>
                        <a:pt x="85726" y="38100"/>
                      </a:lnTo>
                      <a:lnTo>
                        <a:pt x="72390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52" name="フリーフォーム: 図形 651">
                  <a:extLst>
                    <a:ext uri="{FF2B5EF4-FFF2-40B4-BE49-F238E27FC236}">
                      <a16:creationId xmlns:a16="http://schemas.microsoft.com/office/drawing/2014/main" id="{6336E3D3-5A66-4F5D-9F23-6E8A6B72D6F6}"/>
                    </a:ext>
                  </a:extLst>
                </p:cNvPr>
                <p:cNvSpPr/>
                <p:nvPr/>
              </p:nvSpPr>
              <p:spPr>
                <a:xfrm>
                  <a:off x="28113094" y="31899224"/>
                  <a:ext cx="271406" cy="288926"/>
                </a:xfrm>
                <a:custGeom>
                  <a:avLst/>
                  <a:gdLst>
                    <a:gd name="connsiteX0" fmla="*/ 161870 w 271406"/>
                    <a:gd name="connsiteY0" fmla="*/ 0 h 288926"/>
                    <a:gd name="connsiteX1" fmla="*/ 224838 w 271406"/>
                    <a:gd name="connsiteY1" fmla="*/ 0 h 288926"/>
                    <a:gd name="connsiteX2" fmla="*/ 271406 w 271406"/>
                    <a:gd name="connsiteY2" fmla="*/ 34926 h 288926"/>
                    <a:gd name="connsiteX3" fmla="*/ 265056 w 271406"/>
                    <a:gd name="connsiteY3" fmla="*/ 149226 h 288926"/>
                    <a:gd name="connsiteX4" fmla="*/ 144406 w 271406"/>
                    <a:gd name="connsiteY4" fmla="*/ 238126 h 288926"/>
                    <a:gd name="connsiteX5" fmla="*/ 4706 w 271406"/>
                    <a:gd name="connsiteY5" fmla="*/ 288926 h 288926"/>
                    <a:gd name="connsiteX6" fmla="*/ 0 w 271406"/>
                    <a:gd name="connsiteY6" fmla="*/ 284892 h 288926"/>
                    <a:gd name="connsiteX7" fmla="*/ 52330 w 271406"/>
                    <a:gd name="connsiteY7" fmla="*/ 185740 h 288926"/>
                    <a:gd name="connsiteX8" fmla="*/ 38044 w 271406"/>
                    <a:gd name="connsiteY8" fmla="*/ 85726 h 288926"/>
                    <a:gd name="connsiteX9" fmla="*/ 49396 w 271406"/>
                    <a:gd name="connsiteY9" fmla="*/ 2470 h 288926"/>
                    <a:gd name="connsiteX10" fmla="*/ 133294 w 271406"/>
                    <a:gd name="connsiteY10" fmla="*/ 42864 h 288926"/>
                    <a:gd name="connsiteX11" fmla="*/ 161870 w 271406"/>
                    <a:gd name="connsiteY11" fmla="*/ 0 h 28892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271406" h="288926">
                      <a:moveTo>
                        <a:pt x="161870" y="0"/>
                      </a:moveTo>
                      <a:lnTo>
                        <a:pt x="224838" y="0"/>
                      </a:lnTo>
                      <a:lnTo>
                        <a:pt x="271406" y="34926"/>
                      </a:lnTo>
                      <a:lnTo>
                        <a:pt x="265056" y="149226"/>
                      </a:lnTo>
                      <a:lnTo>
                        <a:pt x="144406" y="238126"/>
                      </a:lnTo>
                      <a:lnTo>
                        <a:pt x="4706" y="288926"/>
                      </a:lnTo>
                      <a:lnTo>
                        <a:pt x="0" y="284892"/>
                      </a:lnTo>
                      <a:lnTo>
                        <a:pt x="52330" y="185740"/>
                      </a:lnTo>
                      <a:lnTo>
                        <a:pt x="38044" y="85726"/>
                      </a:lnTo>
                      <a:lnTo>
                        <a:pt x="49396" y="2470"/>
                      </a:lnTo>
                      <a:lnTo>
                        <a:pt x="133294" y="42864"/>
                      </a:lnTo>
                      <a:lnTo>
                        <a:pt x="161870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53" name="フリーフォーム: 図形 652">
                  <a:extLst>
                    <a:ext uri="{FF2B5EF4-FFF2-40B4-BE49-F238E27FC236}">
                      <a16:creationId xmlns:a16="http://schemas.microsoft.com/office/drawing/2014/main" id="{EC693D9D-8324-4325-A3AA-72DCCD855B6F}"/>
                    </a:ext>
                  </a:extLst>
                </p:cNvPr>
                <p:cNvSpPr/>
                <p:nvPr/>
              </p:nvSpPr>
              <p:spPr>
                <a:xfrm>
                  <a:off x="26596774" y="32080200"/>
                  <a:ext cx="492326" cy="292100"/>
                </a:xfrm>
                <a:custGeom>
                  <a:avLst/>
                  <a:gdLst>
                    <a:gd name="connsiteX0" fmla="*/ 82750 w 492326"/>
                    <a:gd name="connsiteY0" fmla="*/ 0 h 292100"/>
                    <a:gd name="connsiteX1" fmla="*/ 197050 w 492326"/>
                    <a:gd name="connsiteY1" fmla="*/ 90488 h 292100"/>
                    <a:gd name="connsiteX2" fmla="*/ 244676 w 492326"/>
                    <a:gd name="connsiteY2" fmla="*/ 71438 h 292100"/>
                    <a:gd name="connsiteX3" fmla="*/ 306590 w 492326"/>
                    <a:gd name="connsiteY3" fmla="*/ 85724 h 292100"/>
                    <a:gd name="connsiteX4" fmla="*/ 335164 w 492326"/>
                    <a:gd name="connsiteY4" fmla="*/ 204788 h 292100"/>
                    <a:gd name="connsiteX5" fmla="*/ 492326 w 492326"/>
                    <a:gd name="connsiteY5" fmla="*/ 228600 h 292100"/>
                    <a:gd name="connsiteX6" fmla="*/ 436446 w 492326"/>
                    <a:gd name="connsiteY6" fmla="*/ 292100 h 292100"/>
                    <a:gd name="connsiteX7" fmla="*/ 295476 w 492326"/>
                    <a:gd name="connsiteY7" fmla="*/ 292100 h 292100"/>
                    <a:gd name="connsiteX8" fmla="*/ 0 w 492326"/>
                    <a:gd name="connsiteY8" fmla="*/ 77208 h 292100"/>
                    <a:gd name="connsiteX9" fmla="*/ 44520 w 492326"/>
                    <a:gd name="connsiteY9" fmla="*/ 7646 h 292100"/>
                    <a:gd name="connsiteX10" fmla="*/ 82750 w 492326"/>
                    <a:gd name="connsiteY10" fmla="*/ 0 h 2921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92326" h="292100">
                      <a:moveTo>
                        <a:pt x="82750" y="0"/>
                      </a:moveTo>
                      <a:lnTo>
                        <a:pt x="197050" y="90488"/>
                      </a:lnTo>
                      <a:lnTo>
                        <a:pt x="244676" y="71438"/>
                      </a:lnTo>
                      <a:lnTo>
                        <a:pt x="306590" y="85724"/>
                      </a:lnTo>
                      <a:lnTo>
                        <a:pt x="335164" y="204788"/>
                      </a:lnTo>
                      <a:lnTo>
                        <a:pt x="492326" y="228600"/>
                      </a:lnTo>
                      <a:lnTo>
                        <a:pt x="436446" y="292100"/>
                      </a:lnTo>
                      <a:lnTo>
                        <a:pt x="295476" y="292100"/>
                      </a:lnTo>
                      <a:lnTo>
                        <a:pt x="0" y="77208"/>
                      </a:lnTo>
                      <a:lnTo>
                        <a:pt x="44520" y="7646"/>
                      </a:lnTo>
                      <a:lnTo>
                        <a:pt x="82750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54" name="フリーフォーム: 図形 653">
                  <a:extLst>
                    <a:ext uri="{FF2B5EF4-FFF2-40B4-BE49-F238E27FC236}">
                      <a16:creationId xmlns:a16="http://schemas.microsoft.com/office/drawing/2014/main" id="{FD344DDF-90A5-467B-B6C7-7369DEA943E5}"/>
                    </a:ext>
                  </a:extLst>
                </p:cNvPr>
                <p:cNvSpPr/>
                <p:nvPr/>
              </p:nvSpPr>
              <p:spPr>
                <a:xfrm>
                  <a:off x="25082500" y="29787904"/>
                  <a:ext cx="1054100" cy="1420760"/>
                </a:xfrm>
                <a:custGeom>
                  <a:avLst/>
                  <a:gdLst>
                    <a:gd name="connsiteX0" fmla="*/ 391202 w 1054100"/>
                    <a:gd name="connsiteY0" fmla="*/ 0 h 1420760"/>
                    <a:gd name="connsiteX1" fmla="*/ 596900 w 1054100"/>
                    <a:gd name="connsiteY1" fmla="*/ 134884 h 1420760"/>
                    <a:gd name="connsiteX2" fmla="*/ 615950 w 1054100"/>
                    <a:gd name="connsiteY2" fmla="*/ 196796 h 1420760"/>
                    <a:gd name="connsiteX3" fmla="*/ 663576 w 1054100"/>
                    <a:gd name="connsiteY3" fmla="*/ 258708 h 1420760"/>
                    <a:gd name="connsiteX4" fmla="*/ 749300 w 1054100"/>
                    <a:gd name="connsiteY4" fmla="*/ 201560 h 1420760"/>
                    <a:gd name="connsiteX5" fmla="*/ 944564 w 1054100"/>
                    <a:gd name="connsiteY5" fmla="*/ 353960 h 1420760"/>
                    <a:gd name="connsiteX6" fmla="*/ 958274 w 1054100"/>
                    <a:gd name="connsiteY6" fmla="*/ 343294 h 1420760"/>
                    <a:gd name="connsiteX7" fmla="*/ 996950 w 1054100"/>
                    <a:gd name="connsiteY7" fmla="*/ 444446 h 1420760"/>
                    <a:gd name="connsiteX8" fmla="*/ 1054100 w 1054100"/>
                    <a:gd name="connsiteY8" fmla="*/ 496834 h 1420760"/>
                    <a:gd name="connsiteX9" fmla="*/ 1054100 w 1054100"/>
                    <a:gd name="connsiteY9" fmla="*/ 549220 h 1420760"/>
                    <a:gd name="connsiteX10" fmla="*/ 1011238 w 1054100"/>
                    <a:gd name="connsiteY10" fmla="*/ 553984 h 1420760"/>
                    <a:gd name="connsiteX11" fmla="*/ 920750 w 1054100"/>
                    <a:gd name="connsiteY11" fmla="*/ 644472 h 1420760"/>
                    <a:gd name="connsiteX12" fmla="*/ 863600 w 1054100"/>
                    <a:gd name="connsiteY12" fmla="*/ 796872 h 1420760"/>
                    <a:gd name="connsiteX13" fmla="*/ 901072 w 1054100"/>
                    <a:gd name="connsiteY13" fmla="*/ 906408 h 1420760"/>
                    <a:gd name="connsiteX14" fmla="*/ 896938 w 1054100"/>
                    <a:gd name="connsiteY14" fmla="*/ 906408 h 1420760"/>
                    <a:gd name="connsiteX15" fmla="*/ 844550 w 1054100"/>
                    <a:gd name="connsiteY15" fmla="*/ 954034 h 1420760"/>
                    <a:gd name="connsiteX16" fmla="*/ 801688 w 1054100"/>
                    <a:gd name="connsiteY16" fmla="*/ 934984 h 1420760"/>
                    <a:gd name="connsiteX17" fmla="*/ 720724 w 1054100"/>
                    <a:gd name="connsiteY17" fmla="*/ 954034 h 1420760"/>
                    <a:gd name="connsiteX18" fmla="*/ 677864 w 1054100"/>
                    <a:gd name="connsiteY18" fmla="*/ 1063572 h 1420760"/>
                    <a:gd name="connsiteX19" fmla="*/ 658812 w 1054100"/>
                    <a:gd name="connsiteY19" fmla="*/ 1182634 h 1420760"/>
                    <a:gd name="connsiteX20" fmla="*/ 592138 w 1054100"/>
                    <a:gd name="connsiteY20" fmla="*/ 1358846 h 1420760"/>
                    <a:gd name="connsiteX21" fmla="*/ 596404 w 1054100"/>
                    <a:gd name="connsiteY21" fmla="*/ 1414322 h 1420760"/>
                    <a:gd name="connsiteX22" fmla="*/ 515938 w 1054100"/>
                    <a:gd name="connsiteY22" fmla="*/ 1420760 h 1420760"/>
                    <a:gd name="connsiteX23" fmla="*/ 506412 w 1054100"/>
                    <a:gd name="connsiteY23" fmla="*/ 1368372 h 1420760"/>
                    <a:gd name="connsiteX24" fmla="*/ 430212 w 1054100"/>
                    <a:gd name="connsiteY24" fmla="*/ 1354084 h 1420760"/>
                    <a:gd name="connsiteX25" fmla="*/ 392112 w 1054100"/>
                    <a:gd name="connsiteY25" fmla="*/ 1239784 h 1420760"/>
                    <a:gd name="connsiteX26" fmla="*/ 325122 w 1054100"/>
                    <a:gd name="connsiteY26" fmla="*/ 1226042 h 1420760"/>
                    <a:gd name="connsiteX27" fmla="*/ 325438 w 1054100"/>
                    <a:gd name="connsiteY27" fmla="*/ 1225496 h 1420760"/>
                    <a:gd name="connsiteX28" fmla="*/ 277812 w 1054100"/>
                    <a:gd name="connsiteY28" fmla="*/ 1144534 h 1420760"/>
                    <a:gd name="connsiteX29" fmla="*/ 177800 w 1054100"/>
                    <a:gd name="connsiteY29" fmla="*/ 1115960 h 1420760"/>
                    <a:gd name="connsiteX30" fmla="*/ 173038 w 1054100"/>
                    <a:gd name="connsiteY30" fmla="*/ 996896 h 1420760"/>
                    <a:gd name="connsiteX31" fmla="*/ 211138 w 1054100"/>
                    <a:gd name="connsiteY31" fmla="*/ 906408 h 1420760"/>
                    <a:gd name="connsiteX32" fmla="*/ 196850 w 1054100"/>
                    <a:gd name="connsiteY32" fmla="*/ 796872 h 1420760"/>
                    <a:gd name="connsiteX33" fmla="*/ 106364 w 1054100"/>
                    <a:gd name="connsiteY33" fmla="*/ 777820 h 1420760"/>
                    <a:gd name="connsiteX34" fmla="*/ 96132 w 1054100"/>
                    <a:gd name="connsiteY34" fmla="*/ 695960 h 1420760"/>
                    <a:gd name="connsiteX35" fmla="*/ 101600 w 1054100"/>
                    <a:gd name="connsiteY35" fmla="*/ 698446 h 1420760"/>
                    <a:gd name="connsiteX36" fmla="*/ 101600 w 1054100"/>
                    <a:gd name="connsiteY36" fmla="*/ 653996 h 1420760"/>
                    <a:gd name="connsiteX37" fmla="*/ 88900 w 1054100"/>
                    <a:gd name="connsiteY37" fmla="*/ 622246 h 1420760"/>
                    <a:gd name="connsiteX38" fmla="*/ 95250 w 1054100"/>
                    <a:gd name="connsiteY38" fmla="*/ 584146 h 1420760"/>
                    <a:gd name="connsiteX39" fmla="*/ 25400 w 1054100"/>
                    <a:gd name="connsiteY39" fmla="*/ 533346 h 1420760"/>
                    <a:gd name="connsiteX40" fmla="*/ 0 w 1054100"/>
                    <a:gd name="connsiteY40" fmla="*/ 450796 h 1420760"/>
                    <a:gd name="connsiteX41" fmla="*/ 95250 w 1054100"/>
                    <a:gd name="connsiteY41" fmla="*/ 368246 h 1420760"/>
                    <a:gd name="connsiteX42" fmla="*/ 190500 w 1054100"/>
                    <a:gd name="connsiteY42" fmla="*/ 393646 h 1420760"/>
                    <a:gd name="connsiteX43" fmla="*/ 279400 w 1054100"/>
                    <a:gd name="connsiteY43" fmla="*/ 342846 h 1420760"/>
                    <a:gd name="connsiteX44" fmla="*/ 412750 w 1054100"/>
                    <a:gd name="connsiteY44" fmla="*/ 222196 h 1420760"/>
                    <a:gd name="connsiteX45" fmla="*/ 425450 w 1054100"/>
                    <a:gd name="connsiteY45" fmla="*/ 95196 h 1420760"/>
                    <a:gd name="connsiteX46" fmla="*/ 374650 w 1054100"/>
                    <a:gd name="connsiteY46" fmla="*/ 63446 h 1420760"/>
                    <a:gd name="connsiteX47" fmla="*/ 391202 w 1054100"/>
                    <a:gd name="connsiteY47" fmla="*/ 0 h 142076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</a:cxnLst>
                  <a:rect l="l" t="t" r="r" b="b"/>
                  <a:pathLst>
                    <a:path w="1054100" h="1420760">
                      <a:moveTo>
                        <a:pt x="391202" y="0"/>
                      </a:moveTo>
                      <a:lnTo>
                        <a:pt x="596900" y="134884"/>
                      </a:lnTo>
                      <a:lnTo>
                        <a:pt x="615950" y="196796"/>
                      </a:lnTo>
                      <a:lnTo>
                        <a:pt x="663576" y="258708"/>
                      </a:lnTo>
                      <a:lnTo>
                        <a:pt x="749300" y="201560"/>
                      </a:lnTo>
                      <a:lnTo>
                        <a:pt x="944564" y="353960"/>
                      </a:lnTo>
                      <a:lnTo>
                        <a:pt x="958274" y="343294"/>
                      </a:lnTo>
                      <a:lnTo>
                        <a:pt x="996950" y="444446"/>
                      </a:lnTo>
                      <a:lnTo>
                        <a:pt x="1054100" y="496834"/>
                      </a:lnTo>
                      <a:lnTo>
                        <a:pt x="1054100" y="549220"/>
                      </a:lnTo>
                      <a:lnTo>
                        <a:pt x="1011238" y="553984"/>
                      </a:lnTo>
                      <a:lnTo>
                        <a:pt x="920750" y="644472"/>
                      </a:lnTo>
                      <a:lnTo>
                        <a:pt x="863600" y="796872"/>
                      </a:lnTo>
                      <a:lnTo>
                        <a:pt x="901072" y="906408"/>
                      </a:lnTo>
                      <a:lnTo>
                        <a:pt x="896938" y="906408"/>
                      </a:lnTo>
                      <a:lnTo>
                        <a:pt x="844550" y="954034"/>
                      </a:lnTo>
                      <a:lnTo>
                        <a:pt x="801688" y="934984"/>
                      </a:lnTo>
                      <a:lnTo>
                        <a:pt x="720724" y="954034"/>
                      </a:lnTo>
                      <a:lnTo>
                        <a:pt x="677864" y="1063572"/>
                      </a:lnTo>
                      <a:lnTo>
                        <a:pt x="658812" y="1182634"/>
                      </a:lnTo>
                      <a:lnTo>
                        <a:pt x="592138" y="1358846"/>
                      </a:lnTo>
                      <a:lnTo>
                        <a:pt x="596404" y="1414322"/>
                      </a:lnTo>
                      <a:lnTo>
                        <a:pt x="515938" y="1420760"/>
                      </a:lnTo>
                      <a:lnTo>
                        <a:pt x="506412" y="1368372"/>
                      </a:lnTo>
                      <a:lnTo>
                        <a:pt x="430212" y="1354084"/>
                      </a:lnTo>
                      <a:lnTo>
                        <a:pt x="392112" y="1239784"/>
                      </a:lnTo>
                      <a:lnTo>
                        <a:pt x="325122" y="1226042"/>
                      </a:lnTo>
                      <a:lnTo>
                        <a:pt x="325438" y="1225496"/>
                      </a:lnTo>
                      <a:lnTo>
                        <a:pt x="277812" y="1144534"/>
                      </a:lnTo>
                      <a:lnTo>
                        <a:pt x="177800" y="1115960"/>
                      </a:lnTo>
                      <a:lnTo>
                        <a:pt x="173038" y="996896"/>
                      </a:lnTo>
                      <a:lnTo>
                        <a:pt x="211138" y="906408"/>
                      </a:lnTo>
                      <a:lnTo>
                        <a:pt x="196850" y="796872"/>
                      </a:lnTo>
                      <a:lnTo>
                        <a:pt x="106364" y="777820"/>
                      </a:lnTo>
                      <a:lnTo>
                        <a:pt x="96132" y="695960"/>
                      </a:lnTo>
                      <a:lnTo>
                        <a:pt x="101600" y="698446"/>
                      </a:lnTo>
                      <a:lnTo>
                        <a:pt x="101600" y="653996"/>
                      </a:lnTo>
                      <a:lnTo>
                        <a:pt x="88900" y="622246"/>
                      </a:lnTo>
                      <a:lnTo>
                        <a:pt x="95250" y="584146"/>
                      </a:lnTo>
                      <a:lnTo>
                        <a:pt x="25400" y="533346"/>
                      </a:lnTo>
                      <a:lnTo>
                        <a:pt x="0" y="450796"/>
                      </a:lnTo>
                      <a:lnTo>
                        <a:pt x="95250" y="368246"/>
                      </a:lnTo>
                      <a:lnTo>
                        <a:pt x="190500" y="393646"/>
                      </a:lnTo>
                      <a:lnTo>
                        <a:pt x="279400" y="342846"/>
                      </a:lnTo>
                      <a:lnTo>
                        <a:pt x="412750" y="222196"/>
                      </a:lnTo>
                      <a:lnTo>
                        <a:pt x="425450" y="95196"/>
                      </a:lnTo>
                      <a:lnTo>
                        <a:pt x="374650" y="63446"/>
                      </a:lnTo>
                      <a:lnTo>
                        <a:pt x="391202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55" name="フリーフォーム: 図形 654">
                  <a:extLst>
                    <a:ext uri="{FF2B5EF4-FFF2-40B4-BE49-F238E27FC236}">
                      <a16:creationId xmlns:a16="http://schemas.microsoft.com/office/drawing/2014/main" id="{20D80DF6-BCE4-4192-A532-C83DCA13B8F1}"/>
                    </a:ext>
                  </a:extLst>
                </p:cNvPr>
                <p:cNvSpPr/>
                <p:nvPr/>
              </p:nvSpPr>
              <p:spPr>
                <a:xfrm>
                  <a:off x="26674764" y="30774250"/>
                  <a:ext cx="616578" cy="424888"/>
                </a:xfrm>
                <a:custGeom>
                  <a:avLst/>
                  <a:gdLst>
                    <a:gd name="connsiteX0" fmla="*/ 246578 w 616578"/>
                    <a:gd name="connsiteY0" fmla="*/ 0 h 424888"/>
                    <a:gd name="connsiteX1" fmla="*/ 390524 w 616578"/>
                    <a:gd name="connsiteY1" fmla="*/ 15314 h 424888"/>
                    <a:gd name="connsiteX2" fmla="*/ 390524 w 616578"/>
                    <a:gd name="connsiteY2" fmla="*/ 58174 h 424888"/>
                    <a:gd name="connsiteX3" fmla="*/ 616578 w 616578"/>
                    <a:gd name="connsiteY3" fmla="*/ 58174 h 424888"/>
                    <a:gd name="connsiteX4" fmla="*/ 481012 w 616578"/>
                    <a:gd name="connsiteY4" fmla="*/ 229626 h 424888"/>
                    <a:gd name="connsiteX5" fmla="*/ 484714 w 616578"/>
                    <a:gd name="connsiteY5" fmla="*/ 243198 h 424888"/>
                    <a:gd name="connsiteX6" fmla="*/ 461960 w 616578"/>
                    <a:gd name="connsiteY6" fmla="*/ 253438 h 424888"/>
                    <a:gd name="connsiteX7" fmla="*/ 433386 w 616578"/>
                    <a:gd name="connsiteY7" fmla="*/ 367738 h 424888"/>
                    <a:gd name="connsiteX8" fmla="*/ 400048 w 616578"/>
                    <a:gd name="connsiteY8" fmla="*/ 410600 h 424888"/>
                    <a:gd name="connsiteX9" fmla="*/ 257174 w 616578"/>
                    <a:gd name="connsiteY9" fmla="*/ 424888 h 424888"/>
                    <a:gd name="connsiteX10" fmla="*/ 190500 w 616578"/>
                    <a:gd name="connsiteY10" fmla="*/ 420126 h 424888"/>
                    <a:gd name="connsiteX11" fmla="*/ 0 w 616578"/>
                    <a:gd name="connsiteY11" fmla="*/ 391550 h 424888"/>
                    <a:gd name="connsiteX12" fmla="*/ 0 w 616578"/>
                    <a:gd name="connsiteY12" fmla="*/ 314160 h 424888"/>
                    <a:gd name="connsiteX13" fmla="*/ 66674 w 616578"/>
                    <a:gd name="connsiteY13" fmla="*/ 305826 h 424888"/>
                    <a:gd name="connsiteX14" fmla="*/ 138112 w 616578"/>
                    <a:gd name="connsiteY14" fmla="*/ 129614 h 424888"/>
                    <a:gd name="connsiteX15" fmla="*/ 209548 w 616578"/>
                    <a:gd name="connsiteY15" fmla="*/ 139138 h 424888"/>
                    <a:gd name="connsiteX16" fmla="*/ 246578 w 616578"/>
                    <a:gd name="connsiteY16" fmla="*/ 0 h 4248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616578" h="424888">
                      <a:moveTo>
                        <a:pt x="246578" y="0"/>
                      </a:moveTo>
                      <a:lnTo>
                        <a:pt x="390524" y="15314"/>
                      </a:lnTo>
                      <a:lnTo>
                        <a:pt x="390524" y="58174"/>
                      </a:lnTo>
                      <a:lnTo>
                        <a:pt x="616578" y="58174"/>
                      </a:lnTo>
                      <a:lnTo>
                        <a:pt x="481012" y="229626"/>
                      </a:lnTo>
                      <a:lnTo>
                        <a:pt x="484714" y="243198"/>
                      </a:lnTo>
                      <a:lnTo>
                        <a:pt x="461960" y="253438"/>
                      </a:lnTo>
                      <a:lnTo>
                        <a:pt x="433386" y="367738"/>
                      </a:lnTo>
                      <a:lnTo>
                        <a:pt x="400048" y="410600"/>
                      </a:lnTo>
                      <a:lnTo>
                        <a:pt x="257174" y="424888"/>
                      </a:lnTo>
                      <a:lnTo>
                        <a:pt x="190500" y="420126"/>
                      </a:lnTo>
                      <a:lnTo>
                        <a:pt x="0" y="391550"/>
                      </a:lnTo>
                      <a:lnTo>
                        <a:pt x="0" y="314160"/>
                      </a:lnTo>
                      <a:lnTo>
                        <a:pt x="66674" y="305826"/>
                      </a:lnTo>
                      <a:lnTo>
                        <a:pt x="138112" y="129614"/>
                      </a:lnTo>
                      <a:lnTo>
                        <a:pt x="209548" y="139138"/>
                      </a:lnTo>
                      <a:lnTo>
                        <a:pt x="246578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56" name="フリーフォーム: 図形 655">
                  <a:extLst>
                    <a:ext uri="{FF2B5EF4-FFF2-40B4-BE49-F238E27FC236}">
                      <a16:creationId xmlns:a16="http://schemas.microsoft.com/office/drawing/2014/main" id="{0AD32806-83B0-4FAD-B689-D8369EDD25C4}"/>
                    </a:ext>
                  </a:extLst>
                </p:cNvPr>
                <p:cNvSpPr/>
                <p:nvPr/>
              </p:nvSpPr>
              <p:spPr>
                <a:xfrm>
                  <a:off x="27289124" y="30918150"/>
                  <a:ext cx="656832" cy="614362"/>
                </a:xfrm>
                <a:custGeom>
                  <a:avLst/>
                  <a:gdLst>
                    <a:gd name="connsiteX0" fmla="*/ 400052 w 656832"/>
                    <a:gd name="connsiteY0" fmla="*/ 0 h 614362"/>
                    <a:gd name="connsiteX1" fmla="*/ 461964 w 656832"/>
                    <a:gd name="connsiteY1" fmla="*/ 14288 h 614362"/>
                    <a:gd name="connsiteX2" fmla="*/ 481014 w 656832"/>
                    <a:gd name="connsiteY2" fmla="*/ 85726 h 614362"/>
                    <a:gd name="connsiteX3" fmla="*/ 581026 w 656832"/>
                    <a:gd name="connsiteY3" fmla="*/ 71438 h 614362"/>
                    <a:gd name="connsiteX4" fmla="*/ 601792 w 656832"/>
                    <a:gd name="connsiteY4" fmla="*/ 73254 h 614362"/>
                    <a:gd name="connsiteX5" fmla="*/ 576264 w 656832"/>
                    <a:gd name="connsiteY5" fmla="*/ 76200 h 614362"/>
                    <a:gd name="connsiteX6" fmla="*/ 576264 w 656832"/>
                    <a:gd name="connsiteY6" fmla="*/ 119062 h 614362"/>
                    <a:gd name="connsiteX7" fmla="*/ 642940 w 656832"/>
                    <a:gd name="connsiteY7" fmla="*/ 161926 h 614362"/>
                    <a:gd name="connsiteX8" fmla="*/ 633414 w 656832"/>
                    <a:gd name="connsiteY8" fmla="*/ 209550 h 614362"/>
                    <a:gd name="connsiteX9" fmla="*/ 642940 w 656832"/>
                    <a:gd name="connsiteY9" fmla="*/ 280988 h 614362"/>
                    <a:gd name="connsiteX10" fmla="*/ 656832 w 656832"/>
                    <a:gd name="connsiteY10" fmla="*/ 301494 h 614362"/>
                    <a:gd name="connsiteX11" fmla="*/ 633414 w 656832"/>
                    <a:gd name="connsiteY11" fmla="*/ 409574 h 614362"/>
                    <a:gd name="connsiteX12" fmla="*/ 523876 w 656832"/>
                    <a:gd name="connsiteY12" fmla="*/ 409574 h 614362"/>
                    <a:gd name="connsiteX13" fmla="*/ 519114 w 656832"/>
                    <a:gd name="connsiteY13" fmla="*/ 547688 h 614362"/>
                    <a:gd name="connsiteX14" fmla="*/ 385764 w 656832"/>
                    <a:gd name="connsiteY14" fmla="*/ 614362 h 614362"/>
                    <a:gd name="connsiteX15" fmla="*/ 347664 w 656832"/>
                    <a:gd name="connsiteY15" fmla="*/ 595314 h 614362"/>
                    <a:gd name="connsiteX16" fmla="*/ 176214 w 656832"/>
                    <a:gd name="connsiteY16" fmla="*/ 523874 h 614362"/>
                    <a:gd name="connsiteX17" fmla="*/ 147640 w 656832"/>
                    <a:gd name="connsiteY17" fmla="*/ 352426 h 614362"/>
                    <a:gd name="connsiteX18" fmla="*/ 38100 w 656832"/>
                    <a:gd name="connsiteY18" fmla="*/ 390526 h 614362"/>
                    <a:gd name="connsiteX19" fmla="*/ 0 w 656832"/>
                    <a:gd name="connsiteY19" fmla="*/ 290514 h 614362"/>
                    <a:gd name="connsiteX20" fmla="*/ 1856 w 656832"/>
                    <a:gd name="connsiteY20" fmla="*/ 288040 h 614362"/>
                    <a:gd name="connsiteX21" fmla="*/ 100014 w 656832"/>
                    <a:gd name="connsiteY21" fmla="*/ 266700 h 614362"/>
                    <a:gd name="connsiteX22" fmla="*/ 128588 w 656832"/>
                    <a:gd name="connsiteY22" fmla="*/ 185738 h 614362"/>
                    <a:gd name="connsiteX23" fmla="*/ 242888 w 656832"/>
                    <a:gd name="connsiteY23" fmla="*/ 157162 h 614362"/>
                    <a:gd name="connsiteX24" fmla="*/ 233364 w 656832"/>
                    <a:gd name="connsiteY24" fmla="*/ 61914 h 614362"/>
                    <a:gd name="connsiteX25" fmla="*/ 290514 w 656832"/>
                    <a:gd name="connsiteY25" fmla="*/ 23814 h 614362"/>
                    <a:gd name="connsiteX26" fmla="*/ 352426 w 656832"/>
                    <a:gd name="connsiteY26" fmla="*/ 23814 h 614362"/>
                    <a:gd name="connsiteX27" fmla="*/ 400052 w 656832"/>
                    <a:gd name="connsiteY27" fmla="*/ 0 h 6143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</a:cxnLst>
                  <a:rect l="l" t="t" r="r" b="b"/>
                  <a:pathLst>
                    <a:path w="656832" h="614362">
                      <a:moveTo>
                        <a:pt x="400052" y="0"/>
                      </a:moveTo>
                      <a:lnTo>
                        <a:pt x="461964" y="14288"/>
                      </a:lnTo>
                      <a:lnTo>
                        <a:pt x="481014" y="85726"/>
                      </a:lnTo>
                      <a:lnTo>
                        <a:pt x="581026" y="71438"/>
                      </a:lnTo>
                      <a:lnTo>
                        <a:pt x="601792" y="73254"/>
                      </a:lnTo>
                      <a:lnTo>
                        <a:pt x="576264" y="76200"/>
                      </a:lnTo>
                      <a:lnTo>
                        <a:pt x="576264" y="119062"/>
                      </a:lnTo>
                      <a:lnTo>
                        <a:pt x="642940" y="161926"/>
                      </a:lnTo>
                      <a:lnTo>
                        <a:pt x="633414" y="209550"/>
                      </a:lnTo>
                      <a:lnTo>
                        <a:pt x="642940" y="280988"/>
                      </a:lnTo>
                      <a:lnTo>
                        <a:pt x="656832" y="301494"/>
                      </a:lnTo>
                      <a:lnTo>
                        <a:pt x="633414" y="409574"/>
                      </a:lnTo>
                      <a:lnTo>
                        <a:pt x="523876" y="409574"/>
                      </a:lnTo>
                      <a:lnTo>
                        <a:pt x="519114" y="547688"/>
                      </a:lnTo>
                      <a:lnTo>
                        <a:pt x="385764" y="614362"/>
                      </a:lnTo>
                      <a:lnTo>
                        <a:pt x="347664" y="595314"/>
                      </a:lnTo>
                      <a:lnTo>
                        <a:pt x="176214" y="523874"/>
                      </a:lnTo>
                      <a:lnTo>
                        <a:pt x="147640" y="352426"/>
                      </a:lnTo>
                      <a:lnTo>
                        <a:pt x="38100" y="390526"/>
                      </a:lnTo>
                      <a:lnTo>
                        <a:pt x="0" y="290514"/>
                      </a:lnTo>
                      <a:lnTo>
                        <a:pt x="1856" y="288040"/>
                      </a:lnTo>
                      <a:lnTo>
                        <a:pt x="100014" y="266700"/>
                      </a:lnTo>
                      <a:lnTo>
                        <a:pt x="128588" y="185738"/>
                      </a:lnTo>
                      <a:lnTo>
                        <a:pt x="242888" y="157162"/>
                      </a:lnTo>
                      <a:lnTo>
                        <a:pt x="233364" y="61914"/>
                      </a:lnTo>
                      <a:lnTo>
                        <a:pt x="290514" y="23814"/>
                      </a:lnTo>
                      <a:lnTo>
                        <a:pt x="352426" y="23814"/>
                      </a:lnTo>
                      <a:lnTo>
                        <a:pt x="400052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57" name="フリーフォーム: 図形 656">
                  <a:extLst>
                    <a:ext uri="{FF2B5EF4-FFF2-40B4-BE49-F238E27FC236}">
                      <a16:creationId xmlns:a16="http://schemas.microsoft.com/office/drawing/2014/main" id="{A1E385B6-8854-4389-9C12-98C377F3B0BB}"/>
                    </a:ext>
                  </a:extLst>
                </p:cNvPr>
                <p:cNvSpPr/>
                <p:nvPr/>
              </p:nvSpPr>
              <p:spPr>
                <a:xfrm>
                  <a:off x="25178002" y="31372452"/>
                  <a:ext cx="296610" cy="532524"/>
                </a:xfrm>
                <a:custGeom>
                  <a:avLst/>
                  <a:gdLst>
                    <a:gd name="connsiteX0" fmla="*/ 115636 w 296610"/>
                    <a:gd name="connsiteY0" fmla="*/ 0 h 532524"/>
                    <a:gd name="connsiteX1" fmla="*/ 248986 w 296610"/>
                    <a:gd name="connsiteY1" fmla="*/ 2898 h 532524"/>
                    <a:gd name="connsiteX2" fmla="*/ 263274 w 296610"/>
                    <a:gd name="connsiteY2" fmla="*/ 64812 h 532524"/>
                    <a:gd name="connsiteX3" fmla="*/ 215648 w 296610"/>
                    <a:gd name="connsiteY3" fmla="*/ 126724 h 532524"/>
                    <a:gd name="connsiteX4" fmla="*/ 177548 w 296610"/>
                    <a:gd name="connsiteY4" fmla="*/ 202924 h 532524"/>
                    <a:gd name="connsiteX5" fmla="*/ 244222 w 296610"/>
                    <a:gd name="connsiteY5" fmla="*/ 331512 h 532524"/>
                    <a:gd name="connsiteX6" fmla="*/ 296610 w 296610"/>
                    <a:gd name="connsiteY6" fmla="*/ 336272 h 532524"/>
                    <a:gd name="connsiteX7" fmla="*/ 286678 w 296610"/>
                    <a:gd name="connsiteY7" fmla="*/ 529948 h 532524"/>
                    <a:gd name="connsiteX8" fmla="*/ 234698 w 296610"/>
                    <a:gd name="connsiteY8" fmla="*/ 529948 h 532524"/>
                    <a:gd name="connsiteX9" fmla="*/ 196598 w 296610"/>
                    <a:gd name="connsiteY9" fmla="*/ 510898 h 532524"/>
                    <a:gd name="connsiteX10" fmla="*/ 115498 w 296610"/>
                    <a:gd name="connsiteY10" fmla="*/ 532524 h 532524"/>
                    <a:gd name="connsiteX11" fmla="*/ 91822 w 296610"/>
                    <a:gd name="connsiteY11" fmla="*/ 450572 h 532524"/>
                    <a:gd name="connsiteX12" fmla="*/ 39436 w 296610"/>
                    <a:gd name="connsiteY12" fmla="*/ 441048 h 532524"/>
                    <a:gd name="connsiteX13" fmla="*/ 58486 w 296610"/>
                    <a:gd name="connsiteY13" fmla="*/ 388660 h 532524"/>
                    <a:gd name="connsiteX14" fmla="*/ 6098 w 296610"/>
                    <a:gd name="connsiteY14" fmla="*/ 302936 h 532524"/>
                    <a:gd name="connsiteX15" fmla="*/ 6098 w 296610"/>
                    <a:gd name="connsiteY15" fmla="*/ 236260 h 532524"/>
                    <a:gd name="connsiteX16" fmla="*/ 0 w 296610"/>
                    <a:gd name="connsiteY16" fmla="*/ 237668 h 532524"/>
                    <a:gd name="connsiteX17" fmla="*/ 44198 w 296610"/>
                    <a:gd name="connsiteY17" fmla="*/ 155298 h 532524"/>
                    <a:gd name="connsiteX18" fmla="*/ 29910 w 296610"/>
                    <a:gd name="connsiteY18" fmla="*/ 60048 h 532524"/>
                    <a:gd name="connsiteX19" fmla="*/ 115636 w 296610"/>
                    <a:gd name="connsiteY19" fmla="*/ 12424 h 532524"/>
                    <a:gd name="connsiteX20" fmla="*/ 115636 w 296610"/>
                    <a:gd name="connsiteY20" fmla="*/ 0 h 53252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296610" h="532524">
                      <a:moveTo>
                        <a:pt x="115636" y="0"/>
                      </a:moveTo>
                      <a:lnTo>
                        <a:pt x="248986" y="2898"/>
                      </a:lnTo>
                      <a:lnTo>
                        <a:pt x="263274" y="64812"/>
                      </a:lnTo>
                      <a:lnTo>
                        <a:pt x="215648" y="126724"/>
                      </a:lnTo>
                      <a:lnTo>
                        <a:pt x="177548" y="202924"/>
                      </a:lnTo>
                      <a:lnTo>
                        <a:pt x="244222" y="331512"/>
                      </a:lnTo>
                      <a:lnTo>
                        <a:pt x="296610" y="336272"/>
                      </a:lnTo>
                      <a:lnTo>
                        <a:pt x="286678" y="529948"/>
                      </a:lnTo>
                      <a:lnTo>
                        <a:pt x="234698" y="529948"/>
                      </a:lnTo>
                      <a:lnTo>
                        <a:pt x="196598" y="510898"/>
                      </a:lnTo>
                      <a:lnTo>
                        <a:pt x="115498" y="532524"/>
                      </a:lnTo>
                      <a:lnTo>
                        <a:pt x="91822" y="450572"/>
                      </a:lnTo>
                      <a:lnTo>
                        <a:pt x="39436" y="441048"/>
                      </a:lnTo>
                      <a:lnTo>
                        <a:pt x="58486" y="388660"/>
                      </a:lnTo>
                      <a:lnTo>
                        <a:pt x="6098" y="302936"/>
                      </a:lnTo>
                      <a:lnTo>
                        <a:pt x="6098" y="236260"/>
                      </a:lnTo>
                      <a:lnTo>
                        <a:pt x="0" y="237668"/>
                      </a:lnTo>
                      <a:lnTo>
                        <a:pt x="44198" y="155298"/>
                      </a:lnTo>
                      <a:lnTo>
                        <a:pt x="29910" y="60048"/>
                      </a:lnTo>
                      <a:lnTo>
                        <a:pt x="115636" y="12424"/>
                      </a:lnTo>
                      <a:lnTo>
                        <a:pt x="115636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58" name="フリーフォーム: 図形 657">
                  <a:extLst>
                    <a:ext uri="{FF2B5EF4-FFF2-40B4-BE49-F238E27FC236}">
                      <a16:creationId xmlns:a16="http://schemas.microsoft.com/office/drawing/2014/main" id="{410ABC77-08CC-47BA-B2DF-0B120928D59C}"/>
                    </a:ext>
                  </a:extLst>
                </p:cNvPr>
                <p:cNvSpPr/>
                <p:nvPr/>
              </p:nvSpPr>
              <p:spPr>
                <a:xfrm>
                  <a:off x="26274712" y="31569708"/>
                  <a:ext cx="504826" cy="567642"/>
                </a:xfrm>
                <a:custGeom>
                  <a:avLst/>
                  <a:gdLst>
                    <a:gd name="connsiteX0" fmla="*/ 116750 w 504826"/>
                    <a:gd name="connsiteY0" fmla="*/ 0 h 567642"/>
                    <a:gd name="connsiteX1" fmla="*/ 295276 w 504826"/>
                    <a:gd name="connsiteY1" fmla="*/ 5668 h 567642"/>
                    <a:gd name="connsiteX2" fmla="*/ 333376 w 504826"/>
                    <a:gd name="connsiteY2" fmla="*/ 86630 h 567642"/>
                    <a:gd name="connsiteX3" fmla="*/ 457200 w 504826"/>
                    <a:gd name="connsiteY3" fmla="*/ 119968 h 567642"/>
                    <a:gd name="connsiteX4" fmla="*/ 504826 w 504826"/>
                    <a:gd name="connsiteY4" fmla="*/ 196168 h 567642"/>
                    <a:gd name="connsiteX5" fmla="*/ 504826 w 504826"/>
                    <a:gd name="connsiteY5" fmla="*/ 329516 h 567642"/>
                    <a:gd name="connsiteX6" fmla="*/ 433388 w 504826"/>
                    <a:gd name="connsiteY6" fmla="*/ 300942 h 567642"/>
                    <a:gd name="connsiteX7" fmla="*/ 385764 w 504826"/>
                    <a:gd name="connsiteY7" fmla="*/ 300942 h 567642"/>
                    <a:gd name="connsiteX8" fmla="*/ 385764 w 504826"/>
                    <a:gd name="connsiteY8" fmla="*/ 334280 h 567642"/>
                    <a:gd name="connsiteX9" fmla="*/ 352426 w 504826"/>
                    <a:gd name="connsiteY9" fmla="*/ 358092 h 567642"/>
                    <a:gd name="connsiteX10" fmla="*/ 371476 w 504826"/>
                    <a:gd name="connsiteY10" fmla="*/ 424768 h 567642"/>
                    <a:gd name="connsiteX11" fmla="*/ 344044 w 504826"/>
                    <a:gd name="connsiteY11" fmla="*/ 486490 h 567642"/>
                    <a:gd name="connsiteX12" fmla="*/ 333376 w 504826"/>
                    <a:gd name="connsiteY12" fmla="*/ 477156 h 567642"/>
                    <a:gd name="connsiteX13" fmla="*/ 252412 w 504826"/>
                    <a:gd name="connsiteY13" fmla="*/ 500968 h 567642"/>
                    <a:gd name="connsiteX14" fmla="*/ 221992 w 504826"/>
                    <a:gd name="connsiteY14" fmla="*/ 559276 h 567642"/>
                    <a:gd name="connsiteX15" fmla="*/ 185738 w 504826"/>
                    <a:gd name="connsiteY15" fmla="*/ 567642 h 567642"/>
                    <a:gd name="connsiteX16" fmla="*/ 115888 w 504826"/>
                    <a:gd name="connsiteY16" fmla="*/ 466042 h 567642"/>
                    <a:gd name="connsiteX17" fmla="*/ 76200 w 504826"/>
                    <a:gd name="connsiteY17" fmla="*/ 442230 h 567642"/>
                    <a:gd name="connsiteX18" fmla="*/ 100012 w 504826"/>
                    <a:gd name="connsiteY18" fmla="*/ 362856 h 567642"/>
                    <a:gd name="connsiteX19" fmla="*/ 161926 w 504826"/>
                    <a:gd name="connsiteY19" fmla="*/ 277130 h 567642"/>
                    <a:gd name="connsiteX20" fmla="*/ 52388 w 504826"/>
                    <a:gd name="connsiteY20" fmla="*/ 162830 h 567642"/>
                    <a:gd name="connsiteX21" fmla="*/ 20002 w 504826"/>
                    <a:gd name="connsiteY21" fmla="*/ 162830 h 567642"/>
                    <a:gd name="connsiteX22" fmla="*/ 0 w 504826"/>
                    <a:gd name="connsiteY22" fmla="*/ 105680 h 567642"/>
                    <a:gd name="connsiteX23" fmla="*/ 104776 w 504826"/>
                    <a:gd name="connsiteY23" fmla="*/ 62816 h 567642"/>
                    <a:gd name="connsiteX24" fmla="*/ 104776 w 504826"/>
                    <a:gd name="connsiteY24" fmla="*/ 19956 h 567642"/>
                    <a:gd name="connsiteX25" fmla="*/ 116750 w 504826"/>
                    <a:gd name="connsiteY25" fmla="*/ 0 h 56764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</a:cxnLst>
                  <a:rect l="l" t="t" r="r" b="b"/>
                  <a:pathLst>
                    <a:path w="504826" h="567642">
                      <a:moveTo>
                        <a:pt x="116750" y="0"/>
                      </a:moveTo>
                      <a:lnTo>
                        <a:pt x="295276" y="5668"/>
                      </a:lnTo>
                      <a:lnTo>
                        <a:pt x="333376" y="86630"/>
                      </a:lnTo>
                      <a:lnTo>
                        <a:pt x="457200" y="119968"/>
                      </a:lnTo>
                      <a:lnTo>
                        <a:pt x="504826" y="196168"/>
                      </a:lnTo>
                      <a:lnTo>
                        <a:pt x="504826" y="329516"/>
                      </a:lnTo>
                      <a:lnTo>
                        <a:pt x="433388" y="300942"/>
                      </a:lnTo>
                      <a:lnTo>
                        <a:pt x="385764" y="300942"/>
                      </a:lnTo>
                      <a:lnTo>
                        <a:pt x="385764" y="334280"/>
                      </a:lnTo>
                      <a:lnTo>
                        <a:pt x="352426" y="358092"/>
                      </a:lnTo>
                      <a:lnTo>
                        <a:pt x="371476" y="424768"/>
                      </a:lnTo>
                      <a:lnTo>
                        <a:pt x="344044" y="486490"/>
                      </a:lnTo>
                      <a:lnTo>
                        <a:pt x="333376" y="477156"/>
                      </a:lnTo>
                      <a:lnTo>
                        <a:pt x="252412" y="500968"/>
                      </a:lnTo>
                      <a:lnTo>
                        <a:pt x="221992" y="559276"/>
                      </a:lnTo>
                      <a:lnTo>
                        <a:pt x="185738" y="567642"/>
                      </a:lnTo>
                      <a:lnTo>
                        <a:pt x="115888" y="466042"/>
                      </a:lnTo>
                      <a:lnTo>
                        <a:pt x="76200" y="442230"/>
                      </a:lnTo>
                      <a:lnTo>
                        <a:pt x="100012" y="362856"/>
                      </a:lnTo>
                      <a:lnTo>
                        <a:pt x="161926" y="277130"/>
                      </a:lnTo>
                      <a:lnTo>
                        <a:pt x="52388" y="162830"/>
                      </a:lnTo>
                      <a:lnTo>
                        <a:pt x="20002" y="162830"/>
                      </a:lnTo>
                      <a:lnTo>
                        <a:pt x="0" y="105680"/>
                      </a:lnTo>
                      <a:lnTo>
                        <a:pt x="104776" y="62816"/>
                      </a:lnTo>
                      <a:lnTo>
                        <a:pt x="104776" y="19956"/>
                      </a:lnTo>
                      <a:lnTo>
                        <a:pt x="116750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59" name="フリーフォーム: 図形 658">
                  <a:extLst>
                    <a:ext uri="{FF2B5EF4-FFF2-40B4-BE49-F238E27FC236}">
                      <a16:creationId xmlns:a16="http://schemas.microsoft.com/office/drawing/2014/main" id="{19C429E7-537C-4BD9-8B1C-D8756CF66847}"/>
                    </a:ext>
                  </a:extLst>
                </p:cNvPr>
                <p:cNvSpPr/>
                <p:nvPr/>
              </p:nvSpPr>
              <p:spPr>
                <a:xfrm>
                  <a:off x="27712988" y="31580138"/>
                  <a:ext cx="452436" cy="603978"/>
                </a:xfrm>
                <a:custGeom>
                  <a:avLst/>
                  <a:gdLst>
                    <a:gd name="connsiteX0" fmla="*/ 152400 w 452436"/>
                    <a:gd name="connsiteY0" fmla="*/ 0 h 603978"/>
                    <a:gd name="connsiteX1" fmla="*/ 219076 w 452436"/>
                    <a:gd name="connsiteY1" fmla="*/ 0 h 603978"/>
                    <a:gd name="connsiteX2" fmla="*/ 290512 w 452436"/>
                    <a:gd name="connsiteY2" fmla="*/ 142874 h 603978"/>
                    <a:gd name="connsiteX3" fmla="*/ 228600 w 452436"/>
                    <a:gd name="connsiteY3" fmla="*/ 185738 h 603978"/>
                    <a:gd name="connsiteX4" fmla="*/ 219076 w 452436"/>
                    <a:gd name="connsiteY4" fmla="*/ 242886 h 603978"/>
                    <a:gd name="connsiteX5" fmla="*/ 261936 w 452436"/>
                    <a:gd name="connsiteY5" fmla="*/ 257174 h 603978"/>
                    <a:gd name="connsiteX6" fmla="*/ 342900 w 452436"/>
                    <a:gd name="connsiteY6" fmla="*/ 319086 h 603978"/>
                    <a:gd name="connsiteX7" fmla="*/ 416920 w 452436"/>
                    <a:gd name="connsiteY7" fmla="*/ 305868 h 603978"/>
                    <a:gd name="connsiteX8" fmla="*/ 449502 w 452436"/>
                    <a:gd name="connsiteY8" fmla="*/ 321556 h 603978"/>
                    <a:gd name="connsiteX9" fmla="*/ 438150 w 452436"/>
                    <a:gd name="connsiteY9" fmla="*/ 404812 h 603978"/>
                    <a:gd name="connsiteX10" fmla="*/ 452436 w 452436"/>
                    <a:gd name="connsiteY10" fmla="*/ 504826 h 603978"/>
                    <a:gd name="connsiteX11" fmla="*/ 400106 w 452436"/>
                    <a:gd name="connsiteY11" fmla="*/ 603978 h 603978"/>
                    <a:gd name="connsiteX12" fmla="*/ 315912 w 452436"/>
                    <a:gd name="connsiteY12" fmla="*/ 531812 h 603978"/>
                    <a:gd name="connsiteX13" fmla="*/ 271534 w 452436"/>
                    <a:gd name="connsiteY13" fmla="*/ 535510 h 603978"/>
                    <a:gd name="connsiteX14" fmla="*/ 252412 w 452436"/>
                    <a:gd name="connsiteY14" fmla="*/ 395286 h 603978"/>
                    <a:gd name="connsiteX15" fmla="*/ 161924 w 452436"/>
                    <a:gd name="connsiteY15" fmla="*/ 280986 h 603978"/>
                    <a:gd name="connsiteX16" fmla="*/ 124506 w 452436"/>
                    <a:gd name="connsiteY16" fmla="*/ 295956 h 603978"/>
                    <a:gd name="connsiteX17" fmla="*/ 100012 w 452436"/>
                    <a:gd name="connsiteY17" fmla="*/ 228600 h 603978"/>
                    <a:gd name="connsiteX18" fmla="*/ 33336 w 452436"/>
                    <a:gd name="connsiteY18" fmla="*/ 180974 h 603978"/>
                    <a:gd name="connsiteX19" fmla="*/ 4762 w 452436"/>
                    <a:gd name="connsiteY19" fmla="*/ 157162 h 603978"/>
                    <a:gd name="connsiteX20" fmla="*/ 0 w 452436"/>
                    <a:gd name="connsiteY20" fmla="*/ 61912 h 603978"/>
                    <a:gd name="connsiteX21" fmla="*/ 100012 w 452436"/>
                    <a:gd name="connsiteY21" fmla="*/ 47626 h 603978"/>
                    <a:gd name="connsiteX22" fmla="*/ 152400 w 452436"/>
                    <a:gd name="connsiteY22" fmla="*/ 0 h 60397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</a:cxnLst>
                  <a:rect l="l" t="t" r="r" b="b"/>
                  <a:pathLst>
                    <a:path w="452436" h="603978">
                      <a:moveTo>
                        <a:pt x="152400" y="0"/>
                      </a:moveTo>
                      <a:lnTo>
                        <a:pt x="219076" y="0"/>
                      </a:lnTo>
                      <a:lnTo>
                        <a:pt x="290512" y="142874"/>
                      </a:lnTo>
                      <a:lnTo>
                        <a:pt x="228600" y="185738"/>
                      </a:lnTo>
                      <a:lnTo>
                        <a:pt x="219076" y="242886"/>
                      </a:lnTo>
                      <a:lnTo>
                        <a:pt x="261936" y="257174"/>
                      </a:lnTo>
                      <a:lnTo>
                        <a:pt x="342900" y="319086"/>
                      </a:lnTo>
                      <a:lnTo>
                        <a:pt x="416920" y="305868"/>
                      </a:lnTo>
                      <a:lnTo>
                        <a:pt x="449502" y="321556"/>
                      </a:lnTo>
                      <a:lnTo>
                        <a:pt x="438150" y="404812"/>
                      </a:lnTo>
                      <a:lnTo>
                        <a:pt x="452436" y="504826"/>
                      </a:lnTo>
                      <a:lnTo>
                        <a:pt x="400106" y="603978"/>
                      </a:lnTo>
                      <a:lnTo>
                        <a:pt x="315912" y="531812"/>
                      </a:lnTo>
                      <a:lnTo>
                        <a:pt x="271534" y="535510"/>
                      </a:lnTo>
                      <a:lnTo>
                        <a:pt x="252412" y="395286"/>
                      </a:lnTo>
                      <a:lnTo>
                        <a:pt x="161924" y="280986"/>
                      </a:lnTo>
                      <a:lnTo>
                        <a:pt x="124506" y="295956"/>
                      </a:lnTo>
                      <a:lnTo>
                        <a:pt x="100012" y="228600"/>
                      </a:lnTo>
                      <a:lnTo>
                        <a:pt x="33336" y="180974"/>
                      </a:lnTo>
                      <a:lnTo>
                        <a:pt x="4762" y="157162"/>
                      </a:lnTo>
                      <a:lnTo>
                        <a:pt x="0" y="61912"/>
                      </a:lnTo>
                      <a:lnTo>
                        <a:pt x="100012" y="47626"/>
                      </a:lnTo>
                      <a:lnTo>
                        <a:pt x="152400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60" name="フリーフォーム: 図形 659">
                  <a:extLst>
                    <a:ext uri="{FF2B5EF4-FFF2-40B4-BE49-F238E27FC236}">
                      <a16:creationId xmlns:a16="http://schemas.microsoft.com/office/drawing/2014/main" id="{DC03AC0F-52DF-4D94-B583-3DA81367B460}"/>
                    </a:ext>
                  </a:extLst>
                </p:cNvPr>
                <p:cNvSpPr/>
                <p:nvPr/>
              </p:nvSpPr>
              <p:spPr>
                <a:xfrm>
                  <a:off x="26031824" y="29460824"/>
                  <a:ext cx="781622" cy="1109664"/>
                </a:xfrm>
                <a:custGeom>
                  <a:avLst/>
                  <a:gdLst>
                    <a:gd name="connsiteX0" fmla="*/ 681040 w 781622"/>
                    <a:gd name="connsiteY0" fmla="*/ 0 h 1109664"/>
                    <a:gd name="connsiteX1" fmla="*/ 752428 w 781622"/>
                    <a:gd name="connsiteY1" fmla="*/ 57660 h 1109664"/>
                    <a:gd name="connsiteX2" fmla="*/ 733426 w 781622"/>
                    <a:gd name="connsiteY2" fmla="*/ 79376 h 1109664"/>
                    <a:gd name="connsiteX3" fmla="*/ 720726 w 781622"/>
                    <a:gd name="connsiteY3" fmla="*/ 250826 h 1109664"/>
                    <a:gd name="connsiteX4" fmla="*/ 688976 w 781622"/>
                    <a:gd name="connsiteY4" fmla="*/ 288926 h 1109664"/>
                    <a:gd name="connsiteX5" fmla="*/ 727076 w 781622"/>
                    <a:gd name="connsiteY5" fmla="*/ 320676 h 1109664"/>
                    <a:gd name="connsiteX6" fmla="*/ 720726 w 781622"/>
                    <a:gd name="connsiteY6" fmla="*/ 422276 h 1109664"/>
                    <a:gd name="connsiteX7" fmla="*/ 781622 w 781622"/>
                    <a:gd name="connsiteY7" fmla="*/ 446040 h 1109664"/>
                    <a:gd name="connsiteX8" fmla="*/ 704852 w 781622"/>
                    <a:gd name="connsiteY8" fmla="*/ 538164 h 1109664"/>
                    <a:gd name="connsiteX9" fmla="*/ 661988 w 781622"/>
                    <a:gd name="connsiteY9" fmla="*/ 619126 h 1109664"/>
                    <a:gd name="connsiteX10" fmla="*/ 676276 w 781622"/>
                    <a:gd name="connsiteY10" fmla="*/ 700088 h 1109664"/>
                    <a:gd name="connsiteX11" fmla="*/ 661988 w 781622"/>
                    <a:gd name="connsiteY11" fmla="*/ 728664 h 1109664"/>
                    <a:gd name="connsiteX12" fmla="*/ 690564 w 781622"/>
                    <a:gd name="connsiteY12" fmla="*/ 795340 h 1109664"/>
                    <a:gd name="connsiteX13" fmla="*/ 705112 w 781622"/>
                    <a:gd name="connsiteY13" fmla="*/ 794734 h 1109664"/>
                    <a:gd name="connsiteX14" fmla="*/ 652464 w 781622"/>
                    <a:gd name="connsiteY14" fmla="*/ 866776 h 1109664"/>
                    <a:gd name="connsiteX15" fmla="*/ 654052 w 781622"/>
                    <a:gd name="connsiteY15" fmla="*/ 871540 h 1109664"/>
                    <a:gd name="connsiteX16" fmla="*/ 614364 w 781622"/>
                    <a:gd name="connsiteY16" fmla="*/ 871540 h 1109664"/>
                    <a:gd name="connsiteX17" fmla="*/ 576264 w 781622"/>
                    <a:gd name="connsiteY17" fmla="*/ 962026 h 1109664"/>
                    <a:gd name="connsiteX18" fmla="*/ 481014 w 781622"/>
                    <a:gd name="connsiteY18" fmla="*/ 1004888 h 1109664"/>
                    <a:gd name="connsiteX19" fmla="*/ 476252 w 781622"/>
                    <a:gd name="connsiteY19" fmla="*/ 1057276 h 1109664"/>
                    <a:gd name="connsiteX20" fmla="*/ 452440 w 781622"/>
                    <a:gd name="connsiteY20" fmla="*/ 1081088 h 1109664"/>
                    <a:gd name="connsiteX21" fmla="*/ 414340 w 781622"/>
                    <a:gd name="connsiteY21" fmla="*/ 1062040 h 1109664"/>
                    <a:gd name="connsiteX22" fmla="*/ 280988 w 781622"/>
                    <a:gd name="connsiteY22" fmla="*/ 1062040 h 1109664"/>
                    <a:gd name="connsiteX23" fmla="*/ 252414 w 781622"/>
                    <a:gd name="connsiteY23" fmla="*/ 1109664 h 1109664"/>
                    <a:gd name="connsiteX24" fmla="*/ 200026 w 781622"/>
                    <a:gd name="connsiteY24" fmla="*/ 1062040 h 1109664"/>
                    <a:gd name="connsiteX25" fmla="*/ 171452 w 781622"/>
                    <a:gd name="connsiteY25" fmla="*/ 1071564 h 1109664"/>
                    <a:gd name="connsiteX26" fmla="*/ 109540 w 781622"/>
                    <a:gd name="connsiteY26" fmla="*/ 1004888 h 1109664"/>
                    <a:gd name="connsiteX27" fmla="*/ 104776 w 781622"/>
                    <a:gd name="connsiteY27" fmla="*/ 952500 h 1109664"/>
                    <a:gd name="connsiteX28" fmla="*/ 45428 w 781622"/>
                    <a:gd name="connsiteY28" fmla="*/ 897550 h 1109664"/>
                    <a:gd name="connsiteX29" fmla="*/ 61914 w 781622"/>
                    <a:gd name="connsiteY29" fmla="*/ 881064 h 1109664"/>
                    <a:gd name="connsiteX30" fmla="*/ 104776 w 781622"/>
                    <a:gd name="connsiteY30" fmla="*/ 876300 h 1109664"/>
                    <a:gd name="connsiteX31" fmla="*/ 104776 w 781622"/>
                    <a:gd name="connsiteY31" fmla="*/ 823914 h 1109664"/>
                    <a:gd name="connsiteX32" fmla="*/ 47626 w 781622"/>
                    <a:gd name="connsiteY32" fmla="*/ 771526 h 1109664"/>
                    <a:gd name="connsiteX33" fmla="*/ 8950 w 781622"/>
                    <a:gd name="connsiteY33" fmla="*/ 670374 h 1109664"/>
                    <a:gd name="connsiteX34" fmla="*/ 38100 w 781622"/>
                    <a:gd name="connsiteY34" fmla="*/ 647700 h 1109664"/>
                    <a:gd name="connsiteX35" fmla="*/ 0 w 781622"/>
                    <a:gd name="connsiteY35" fmla="*/ 571500 h 1109664"/>
                    <a:gd name="connsiteX36" fmla="*/ 57152 w 781622"/>
                    <a:gd name="connsiteY36" fmla="*/ 509588 h 1109664"/>
                    <a:gd name="connsiteX37" fmla="*/ 147640 w 781622"/>
                    <a:gd name="connsiteY37" fmla="*/ 557214 h 1109664"/>
                    <a:gd name="connsiteX38" fmla="*/ 309564 w 781622"/>
                    <a:gd name="connsiteY38" fmla="*/ 566740 h 1109664"/>
                    <a:gd name="connsiteX39" fmla="*/ 328614 w 781622"/>
                    <a:gd name="connsiteY39" fmla="*/ 509588 h 1109664"/>
                    <a:gd name="connsiteX40" fmla="*/ 266700 w 781622"/>
                    <a:gd name="connsiteY40" fmla="*/ 428626 h 1109664"/>
                    <a:gd name="connsiteX41" fmla="*/ 276226 w 781622"/>
                    <a:gd name="connsiteY41" fmla="*/ 404814 h 1109664"/>
                    <a:gd name="connsiteX42" fmla="*/ 361952 w 781622"/>
                    <a:gd name="connsiteY42" fmla="*/ 333376 h 1109664"/>
                    <a:gd name="connsiteX43" fmla="*/ 342900 w 781622"/>
                    <a:gd name="connsiteY43" fmla="*/ 290514 h 1109664"/>
                    <a:gd name="connsiteX44" fmla="*/ 352426 w 781622"/>
                    <a:gd name="connsiteY44" fmla="*/ 233364 h 1109664"/>
                    <a:gd name="connsiteX45" fmla="*/ 419100 w 781622"/>
                    <a:gd name="connsiteY45" fmla="*/ 180976 h 1109664"/>
                    <a:gd name="connsiteX46" fmla="*/ 533400 w 781622"/>
                    <a:gd name="connsiteY46" fmla="*/ 157164 h 1109664"/>
                    <a:gd name="connsiteX47" fmla="*/ 542926 w 781622"/>
                    <a:gd name="connsiteY47" fmla="*/ 119064 h 1109664"/>
                    <a:gd name="connsiteX48" fmla="*/ 529698 w 781622"/>
                    <a:gd name="connsiteY48" fmla="*/ 52918 h 1109664"/>
                    <a:gd name="connsiteX49" fmla="*/ 628652 w 781622"/>
                    <a:gd name="connsiteY49" fmla="*/ 61914 h 1109664"/>
                    <a:gd name="connsiteX50" fmla="*/ 642940 w 781622"/>
                    <a:gd name="connsiteY50" fmla="*/ 14288 h 1109664"/>
                    <a:gd name="connsiteX51" fmla="*/ 681040 w 781622"/>
                    <a:gd name="connsiteY51" fmla="*/ 0 h 110966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</a:cxnLst>
                  <a:rect l="l" t="t" r="r" b="b"/>
                  <a:pathLst>
                    <a:path w="781622" h="1109664">
                      <a:moveTo>
                        <a:pt x="681040" y="0"/>
                      </a:moveTo>
                      <a:lnTo>
                        <a:pt x="752428" y="57660"/>
                      </a:lnTo>
                      <a:lnTo>
                        <a:pt x="733426" y="79376"/>
                      </a:lnTo>
                      <a:lnTo>
                        <a:pt x="720726" y="250826"/>
                      </a:lnTo>
                      <a:lnTo>
                        <a:pt x="688976" y="288926"/>
                      </a:lnTo>
                      <a:lnTo>
                        <a:pt x="727076" y="320676"/>
                      </a:lnTo>
                      <a:lnTo>
                        <a:pt x="720726" y="422276"/>
                      </a:lnTo>
                      <a:lnTo>
                        <a:pt x="781622" y="446040"/>
                      </a:lnTo>
                      <a:lnTo>
                        <a:pt x="704852" y="538164"/>
                      </a:lnTo>
                      <a:lnTo>
                        <a:pt x="661988" y="619126"/>
                      </a:lnTo>
                      <a:lnTo>
                        <a:pt x="676276" y="700088"/>
                      </a:lnTo>
                      <a:lnTo>
                        <a:pt x="661988" y="728664"/>
                      </a:lnTo>
                      <a:lnTo>
                        <a:pt x="690564" y="795340"/>
                      </a:lnTo>
                      <a:lnTo>
                        <a:pt x="705112" y="794734"/>
                      </a:lnTo>
                      <a:lnTo>
                        <a:pt x="652464" y="866776"/>
                      </a:lnTo>
                      <a:lnTo>
                        <a:pt x="654052" y="871540"/>
                      </a:lnTo>
                      <a:lnTo>
                        <a:pt x="614364" y="871540"/>
                      </a:lnTo>
                      <a:lnTo>
                        <a:pt x="576264" y="962026"/>
                      </a:lnTo>
                      <a:lnTo>
                        <a:pt x="481014" y="1004888"/>
                      </a:lnTo>
                      <a:lnTo>
                        <a:pt x="476252" y="1057276"/>
                      </a:lnTo>
                      <a:lnTo>
                        <a:pt x="452440" y="1081088"/>
                      </a:lnTo>
                      <a:lnTo>
                        <a:pt x="414340" y="1062040"/>
                      </a:lnTo>
                      <a:lnTo>
                        <a:pt x="280988" y="1062040"/>
                      </a:lnTo>
                      <a:lnTo>
                        <a:pt x="252414" y="1109664"/>
                      </a:lnTo>
                      <a:lnTo>
                        <a:pt x="200026" y="1062040"/>
                      </a:lnTo>
                      <a:lnTo>
                        <a:pt x="171452" y="1071564"/>
                      </a:lnTo>
                      <a:lnTo>
                        <a:pt x="109540" y="1004888"/>
                      </a:lnTo>
                      <a:lnTo>
                        <a:pt x="104776" y="952500"/>
                      </a:lnTo>
                      <a:lnTo>
                        <a:pt x="45428" y="897550"/>
                      </a:lnTo>
                      <a:lnTo>
                        <a:pt x="61914" y="881064"/>
                      </a:lnTo>
                      <a:lnTo>
                        <a:pt x="104776" y="876300"/>
                      </a:lnTo>
                      <a:lnTo>
                        <a:pt x="104776" y="823914"/>
                      </a:lnTo>
                      <a:lnTo>
                        <a:pt x="47626" y="771526"/>
                      </a:lnTo>
                      <a:lnTo>
                        <a:pt x="8950" y="670374"/>
                      </a:lnTo>
                      <a:lnTo>
                        <a:pt x="38100" y="647700"/>
                      </a:lnTo>
                      <a:lnTo>
                        <a:pt x="0" y="571500"/>
                      </a:lnTo>
                      <a:lnTo>
                        <a:pt x="57152" y="509588"/>
                      </a:lnTo>
                      <a:lnTo>
                        <a:pt x="147640" y="557214"/>
                      </a:lnTo>
                      <a:lnTo>
                        <a:pt x="309564" y="566740"/>
                      </a:lnTo>
                      <a:lnTo>
                        <a:pt x="328614" y="509588"/>
                      </a:lnTo>
                      <a:lnTo>
                        <a:pt x="266700" y="428626"/>
                      </a:lnTo>
                      <a:lnTo>
                        <a:pt x="276226" y="404814"/>
                      </a:lnTo>
                      <a:lnTo>
                        <a:pt x="361952" y="333376"/>
                      </a:lnTo>
                      <a:lnTo>
                        <a:pt x="342900" y="290514"/>
                      </a:lnTo>
                      <a:lnTo>
                        <a:pt x="352426" y="233364"/>
                      </a:lnTo>
                      <a:lnTo>
                        <a:pt x="419100" y="180976"/>
                      </a:lnTo>
                      <a:lnTo>
                        <a:pt x="533400" y="157164"/>
                      </a:lnTo>
                      <a:lnTo>
                        <a:pt x="542926" y="119064"/>
                      </a:lnTo>
                      <a:lnTo>
                        <a:pt x="529698" y="52918"/>
                      </a:lnTo>
                      <a:lnTo>
                        <a:pt x="628652" y="61914"/>
                      </a:lnTo>
                      <a:lnTo>
                        <a:pt x="642940" y="14288"/>
                      </a:lnTo>
                      <a:lnTo>
                        <a:pt x="681040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61" name="フリーフォーム: 図形 660">
                  <a:extLst>
                    <a:ext uri="{FF2B5EF4-FFF2-40B4-BE49-F238E27FC236}">
                      <a16:creationId xmlns:a16="http://schemas.microsoft.com/office/drawing/2014/main" id="{0496A59B-CCE5-44CB-A2FD-188AB9AF3F88}"/>
                    </a:ext>
                  </a:extLst>
                </p:cNvPr>
                <p:cNvSpPr/>
                <p:nvPr/>
              </p:nvSpPr>
              <p:spPr>
                <a:xfrm>
                  <a:off x="26093776" y="30832424"/>
                  <a:ext cx="435868" cy="333376"/>
                </a:xfrm>
                <a:custGeom>
                  <a:avLst/>
                  <a:gdLst>
                    <a:gd name="connsiteX0" fmla="*/ 338100 w 435868"/>
                    <a:gd name="connsiteY0" fmla="*/ 0 h 333376"/>
                    <a:gd name="connsiteX1" fmla="*/ 415742 w 435868"/>
                    <a:gd name="connsiteY1" fmla="*/ 0 h 333376"/>
                    <a:gd name="connsiteX2" fmla="*/ 435868 w 435868"/>
                    <a:gd name="connsiteY2" fmla="*/ 132832 h 333376"/>
                    <a:gd name="connsiteX3" fmla="*/ 404774 w 435868"/>
                    <a:gd name="connsiteY3" fmla="*/ 147640 h 333376"/>
                    <a:gd name="connsiteX4" fmla="*/ 395248 w 435868"/>
                    <a:gd name="connsiteY4" fmla="*/ 195264 h 333376"/>
                    <a:gd name="connsiteX5" fmla="*/ 338100 w 435868"/>
                    <a:gd name="connsiteY5" fmla="*/ 242888 h 333376"/>
                    <a:gd name="connsiteX6" fmla="*/ 300000 w 435868"/>
                    <a:gd name="connsiteY6" fmla="*/ 333376 h 333376"/>
                    <a:gd name="connsiteX7" fmla="*/ 247612 w 435868"/>
                    <a:gd name="connsiteY7" fmla="*/ 319088 h 333376"/>
                    <a:gd name="connsiteX8" fmla="*/ 190462 w 435868"/>
                    <a:gd name="connsiteY8" fmla="*/ 323852 h 333376"/>
                    <a:gd name="connsiteX9" fmla="*/ 138074 w 435868"/>
                    <a:gd name="connsiteY9" fmla="*/ 285752 h 333376"/>
                    <a:gd name="connsiteX10" fmla="*/ 90448 w 435868"/>
                    <a:gd name="connsiteY10" fmla="*/ 252414 h 333376"/>
                    <a:gd name="connsiteX11" fmla="*/ 80924 w 435868"/>
                    <a:gd name="connsiteY11" fmla="*/ 228600 h 333376"/>
                    <a:gd name="connsiteX12" fmla="*/ 0 w 435868"/>
                    <a:gd name="connsiteY12" fmla="*/ 113604 h 333376"/>
                    <a:gd name="connsiteX13" fmla="*/ 14248 w 435868"/>
                    <a:gd name="connsiteY13" fmla="*/ 76200 h 333376"/>
                    <a:gd name="connsiteX14" fmla="*/ 80396 w 435868"/>
                    <a:gd name="connsiteY14" fmla="*/ 58562 h 333376"/>
                    <a:gd name="connsiteX15" fmla="*/ 104736 w 435868"/>
                    <a:gd name="connsiteY15" fmla="*/ 66676 h 333376"/>
                    <a:gd name="connsiteX16" fmla="*/ 180936 w 435868"/>
                    <a:gd name="connsiteY16" fmla="*/ 28576 h 333376"/>
                    <a:gd name="connsiteX17" fmla="*/ 233324 w 435868"/>
                    <a:gd name="connsiteY17" fmla="*/ 61914 h 333376"/>
                    <a:gd name="connsiteX18" fmla="*/ 304762 w 435868"/>
                    <a:gd name="connsiteY18" fmla="*/ 57152 h 333376"/>
                    <a:gd name="connsiteX19" fmla="*/ 338100 w 435868"/>
                    <a:gd name="connsiteY19" fmla="*/ 0 h 33337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</a:cxnLst>
                  <a:rect l="l" t="t" r="r" b="b"/>
                  <a:pathLst>
                    <a:path w="435868" h="333376">
                      <a:moveTo>
                        <a:pt x="338100" y="0"/>
                      </a:moveTo>
                      <a:lnTo>
                        <a:pt x="415742" y="0"/>
                      </a:lnTo>
                      <a:lnTo>
                        <a:pt x="435868" y="132832"/>
                      </a:lnTo>
                      <a:lnTo>
                        <a:pt x="404774" y="147640"/>
                      </a:lnTo>
                      <a:lnTo>
                        <a:pt x="395248" y="195264"/>
                      </a:lnTo>
                      <a:lnTo>
                        <a:pt x="338100" y="242888"/>
                      </a:lnTo>
                      <a:lnTo>
                        <a:pt x="300000" y="333376"/>
                      </a:lnTo>
                      <a:lnTo>
                        <a:pt x="247612" y="319088"/>
                      </a:lnTo>
                      <a:lnTo>
                        <a:pt x="190462" y="323852"/>
                      </a:lnTo>
                      <a:lnTo>
                        <a:pt x="138074" y="285752"/>
                      </a:lnTo>
                      <a:lnTo>
                        <a:pt x="90448" y="252414"/>
                      </a:lnTo>
                      <a:lnTo>
                        <a:pt x="80924" y="228600"/>
                      </a:lnTo>
                      <a:lnTo>
                        <a:pt x="0" y="113604"/>
                      </a:lnTo>
                      <a:lnTo>
                        <a:pt x="14248" y="76200"/>
                      </a:lnTo>
                      <a:lnTo>
                        <a:pt x="80396" y="58562"/>
                      </a:lnTo>
                      <a:lnTo>
                        <a:pt x="104736" y="66676"/>
                      </a:lnTo>
                      <a:lnTo>
                        <a:pt x="180936" y="28576"/>
                      </a:lnTo>
                      <a:lnTo>
                        <a:pt x="233324" y="61914"/>
                      </a:lnTo>
                      <a:lnTo>
                        <a:pt x="304762" y="57152"/>
                      </a:lnTo>
                      <a:lnTo>
                        <a:pt x="338100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62" name="フリーフォーム: 図形 661">
                  <a:extLst>
                    <a:ext uri="{FF2B5EF4-FFF2-40B4-BE49-F238E27FC236}">
                      <a16:creationId xmlns:a16="http://schemas.microsoft.com/office/drawing/2014/main" id="{3267ECBA-547A-4031-8DB9-96B3A2718FD8}"/>
                    </a:ext>
                  </a:extLst>
                </p:cNvPr>
                <p:cNvSpPr/>
                <p:nvPr/>
              </p:nvSpPr>
              <p:spPr>
                <a:xfrm>
                  <a:off x="25946100" y="30332364"/>
                  <a:ext cx="752476" cy="566736"/>
                </a:xfrm>
                <a:custGeom>
                  <a:avLst/>
                  <a:gdLst>
                    <a:gd name="connsiteX0" fmla="*/ 700088 w 752476"/>
                    <a:gd name="connsiteY0" fmla="*/ 0 h 566736"/>
                    <a:gd name="connsiteX1" fmla="*/ 739776 w 752476"/>
                    <a:gd name="connsiteY1" fmla="*/ 0 h 566736"/>
                    <a:gd name="connsiteX2" fmla="*/ 752476 w 752476"/>
                    <a:gd name="connsiteY2" fmla="*/ 38100 h 566736"/>
                    <a:gd name="connsiteX3" fmla="*/ 728664 w 752476"/>
                    <a:gd name="connsiteY3" fmla="*/ 90486 h 566736"/>
                    <a:gd name="connsiteX4" fmla="*/ 723900 w 752476"/>
                    <a:gd name="connsiteY4" fmla="*/ 119060 h 566736"/>
                    <a:gd name="connsiteX5" fmla="*/ 581024 w 752476"/>
                    <a:gd name="connsiteY5" fmla="*/ 333374 h 566736"/>
                    <a:gd name="connsiteX6" fmla="*/ 561976 w 752476"/>
                    <a:gd name="connsiteY6" fmla="*/ 490536 h 566736"/>
                    <a:gd name="connsiteX7" fmla="*/ 563418 w 752476"/>
                    <a:gd name="connsiteY7" fmla="*/ 500060 h 566736"/>
                    <a:gd name="connsiteX8" fmla="*/ 485776 w 752476"/>
                    <a:gd name="connsiteY8" fmla="*/ 500060 h 566736"/>
                    <a:gd name="connsiteX9" fmla="*/ 452438 w 752476"/>
                    <a:gd name="connsiteY9" fmla="*/ 557212 h 566736"/>
                    <a:gd name="connsiteX10" fmla="*/ 381000 w 752476"/>
                    <a:gd name="connsiteY10" fmla="*/ 561974 h 566736"/>
                    <a:gd name="connsiteX11" fmla="*/ 328612 w 752476"/>
                    <a:gd name="connsiteY11" fmla="*/ 528636 h 566736"/>
                    <a:gd name="connsiteX12" fmla="*/ 252412 w 752476"/>
                    <a:gd name="connsiteY12" fmla="*/ 566736 h 566736"/>
                    <a:gd name="connsiteX13" fmla="*/ 228072 w 752476"/>
                    <a:gd name="connsiteY13" fmla="*/ 558622 h 566736"/>
                    <a:gd name="connsiteX14" fmla="*/ 233364 w 752476"/>
                    <a:gd name="connsiteY14" fmla="*/ 557212 h 566736"/>
                    <a:gd name="connsiteX15" fmla="*/ 152400 w 752476"/>
                    <a:gd name="connsiteY15" fmla="*/ 457200 h 566736"/>
                    <a:gd name="connsiteX16" fmla="*/ 80964 w 752476"/>
                    <a:gd name="connsiteY16" fmla="*/ 361948 h 566736"/>
                    <a:gd name="connsiteX17" fmla="*/ 37472 w 752476"/>
                    <a:gd name="connsiteY17" fmla="*/ 361948 h 566736"/>
                    <a:gd name="connsiteX18" fmla="*/ 0 w 752476"/>
                    <a:gd name="connsiteY18" fmla="*/ 252412 h 566736"/>
                    <a:gd name="connsiteX19" fmla="*/ 57150 w 752476"/>
                    <a:gd name="connsiteY19" fmla="*/ 100012 h 566736"/>
                    <a:gd name="connsiteX20" fmla="*/ 131152 w 752476"/>
                    <a:gd name="connsiteY20" fmla="*/ 26010 h 566736"/>
                    <a:gd name="connsiteX21" fmla="*/ 190500 w 752476"/>
                    <a:gd name="connsiteY21" fmla="*/ 80960 h 566736"/>
                    <a:gd name="connsiteX22" fmla="*/ 195264 w 752476"/>
                    <a:gd name="connsiteY22" fmla="*/ 133348 h 566736"/>
                    <a:gd name="connsiteX23" fmla="*/ 257176 w 752476"/>
                    <a:gd name="connsiteY23" fmla="*/ 200024 h 566736"/>
                    <a:gd name="connsiteX24" fmla="*/ 285750 w 752476"/>
                    <a:gd name="connsiteY24" fmla="*/ 190500 h 566736"/>
                    <a:gd name="connsiteX25" fmla="*/ 338138 w 752476"/>
                    <a:gd name="connsiteY25" fmla="*/ 238124 h 566736"/>
                    <a:gd name="connsiteX26" fmla="*/ 366712 w 752476"/>
                    <a:gd name="connsiteY26" fmla="*/ 190500 h 566736"/>
                    <a:gd name="connsiteX27" fmla="*/ 500064 w 752476"/>
                    <a:gd name="connsiteY27" fmla="*/ 190500 h 566736"/>
                    <a:gd name="connsiteX28" fmla="*/ 538164 w 752476"/>
                    <a:gd name="connsiteY28" fmla="*/ 209548 h 566736"/>
                    <a:gd name="connsiteX29" fmla="*/ 561976 w 752476"/>
                    <a:gd name="connsiteY29" fmla="*/ 185736 h 566736"/>
                    <a:gd name="connsiteX30" fmla="*/ 566738 w 752476"/>
                    <a:gd name="connsiteY30" fmla="*/ 133348 h 566736"/>
                    <a:gd name="connsiteX31" fmla="*/ 661988 w 752476"/>
                    <a:gd name="connsiteY31" fmla="*/ 90486 h 566736"/>
                    <a:gd name="connsiteX32" fmla="*/ 700088 w 752476"/>
                    <a:gd name="connsiteY32" fmla="*/ 0 h 56673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</a:cxnLst>
                  <a:rect l="l" t="t" r="r" b="b"/>
                  <a:pathLst>
                    <a:path w="752476" h="566736">
                      <a:moveTo>
                        <a:pt x="700088" y="0"/>
                      </a:moveTo>
                      <a:lnTo>
                        <a:pt x="739776" y="0"/>
                      </a:lnTo>
                      <a:lnTo>
                        <a:pt x="752476" y="38100"/>
                      </a:lnTo>
                      <a:lnTo>
                        <a:pt x="728664" y="90486"/>
                      </a:lnTo>
                      <a:lnTo>
                        <a:pt x="723900" y="119060"/>
                      </a:lnTo>
                      <a:lnTo>
                        <a:pt x="581024" y="333374"/>
                      </a:lnTo>
                      <a:lnTo>
                        <a:pt x="561976" y="490536"/>
                      </a:lnTo>
                      <a:lnTo>
                        <a:pt x="563418" y="500060"/>
                      </a:lnTo>
                      <a:lnTo>
                        <a:pt x="485776" y="500060"/>
                      </a:lnTo>
                      <a:lnTo>
                        <a:pt x="452438" y="557212"/>
                      </a:lnTo>
                      <a:lnTo>
                        <a:pt x="381000" y="561974"/>
                      </a:lnTo>
                      <a:lnTo>
                        <a:pt x="328612" y="528636"/>
                      </a:lnTo>
                      <a:lnTo>
                        <a:pt x="252412" y="566736"/>
                      </a:lnTo>
                      <a:lnTo>
                        <a:pt x="228072" y="558622"/>
                      </a:lnTo>
                      <a:lnTo>
                        <a:pt x="233364" y="557212"/>
                      </a:lnTo>
                      <a:lnTo>
                        <a:pt x="152400" y="457200"/>
                      </a:lnTo>
                      <a:lnTo>
                        <a:pt x="80964" y="361948"/>
                      </a:lnTo>
                      <a:lnTo>
                        <a:pt x="37472" y="361948"/>
                      </a:lnTo>
                      <a:lnTo>
                        <a:pt x="0" y="252412"/>
                      </a:lnTo>
                      <a:lnTo>
                        <a:pt x="57150" y="100012"/>
                      </a:lnTo>
                      <a:lnTo>
                        <a:pt x="131152" y="26010"/>
                      </a:lnTo>
                      <a:lnTo>
                        <a:pt x="190500" y="80960"/>
                      </a:lnTo>
                      <a:lnTo>
                        <a:pt x="195264" y="133348"/>
                      </a:lnTo>
                      <a:lnTo>
                        <a:pt x="257176" y="200024"/>
                      </a:lnTo>
                      <a:lnTo>
                        <a:pt x="285750" y="190500"/>
                      </a:lnTo>
                      <a:lnTo>
                        <a:pt x="338138" y="238124"/>
                      </a:lnTo>
                      <a:lnTo>
                        <a:pt x="366712" y="190500"/>
                      </a:lnTo>
                      <a:lnTo>
                        <a:pt x="500064" y="190500"/>
                      </a:lnTo>
                      <a:lnTo>
                        <a:pt x="538164" y="209548"/>
                      </a:lnTo>
                      <a:lnTo>
                        <a:pt x="561976" y="185736"/>
                      </a:lnTo>
                      <a:lnTo>
                        <a:pt x="566738" y="133348"/>
                      </a:lnTo>
                      <a:lnTo>
                        <a:pt x="661988" y="90486"/>
                      </a:lnTo>
                      <a:lnTo>
                        <a:pt x="700088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63" name="フリーフォーム: 図形 662">
                  <a:extLst>
                    <a:ext uri="{FF2B5EF4-FFF2-40B4-BE49-F238E27FC236}">
                      <a16:creationId xmlns:a16="http://schemas.microsoft.com/office/drawing/2014/main" id="{5C7B603E-20D3-4182-AC14-88AF9434B6E5}"/>
                    </a:ext>
                  </a:extLst>
                </p:cNvPr>
                <p:cNvSpPr/>
                <p:nvPr/>
              </p:nvSpPr>
              <p:spPr>
                <a:xfrm>
                  <a:off x="26347966" y="30965256"/>
                  <a:ext cx="448882" cy="700058"/>
                </a:xfrm>
                <a:custGeom>
                  <a:avLst/>
                  <a:gdLst>
                    <a:gd name="connsiteX0" fmla="*/ 181678 w 448882"/>
                    <a:gd name="connsiteY0" fmla="*/ 0 h 700058"/>
                    <a:gd name="connsiteX1" fmla="*/ 183922 w 448882"/>
                    <a:gd name="connsiteY1" fmla="*/ 14808 h 700058"/>
                    <a:gd name="connsiteX2" fmla="*/ 241072 w 448882"/>
                    <a:gd name="connsiteY2" fmla="*/ 133868 h 700058"/>
                    <a:gd name="connsiteX3" fmla="*/ 326798 w 448882"/>
                    <a:gd name="connsiteY3" fmla="*/ 123154 h 700058"/>
                    <a:gd name="connsiteX4" fmla="*/ 326798 w 448882"/>
                    <a:gd name="connsiteY4" fmla="*/ 200544 h 700058"/>
                    <a:gd name="connsiteX5" fmla="*/ 448882 w 448882"/>
                    <a:gd name="connsiteY5" fmla="*/ 218858 h 700058"/>
                    <a:gd name="connsiteX6" fmla="*/ 441098 w 448882"/>
                    <a:gd name="connsiteY6" fmla="*/ 343420 h 700058"/>
                    <a:gd name="connsiteX7" fmla="*/ 341084 w 448882"/>
                    <a:gd name="connsiteY7" fmla="*/ 357708 h 700058"/>
                    <a:gd name="connsiteX8" fmla="*/ 326798 w 448882"/>
                    <a:gd name="connsiteY8" fmla="*/ 533920 h 700058"/>
                    <a:gd name="connsiteX9" fmla="*/ 293458 w 448882"/>
                    <a:gd name="connsiteY9" fmla="*/ 591068 h 700058"/>
                    <a:gd name="connsiteX10" fmla="*/ 293458 w 448882"/>
                    <a:gd name="connsiteY10" fmla="*/ 700058 h 700058"/>
                    <a:gd name="connsiteX11" fmla="*/ 260122 w 448882"/>
                    <a:gd name="connsiteY11" fmla="*/ 691082 h 700058"/>
                    <a:gd name="connsiteX12" fmla="*/ 222022 w 448882"/>
                    <a:gd name="connsiteY12" fmla="*/ 610120 h 700058"/>
                    <a:gd name="connsiteX13" fmla="*/ 43496 w 448882"/>
                    <a:gd name="connsiteY13" fmla="*/ 604452 h 700058"/>
                    <a:gd name="connsiteX14" fmla="*/ 60098 w 448882"/>
                    <a:gd name="connsiteY14" fmla="*/ 576782 h 700058"/>
                    <a:gd name="connsiteX15" fmla="*/ 2946 w 448882"/>
                    <a:gd name="connsiteY15" fmla="*/ 529156 h 700058"/>
                    <a:gd name="connsiteX16" fmla="*/ 12472 w 448882"/>
                    <a:gd name="connsiteY16" fmla="*/ 419620 h 700058"/>
                    <a:gd name="connsiteX17" fmla="*/ 0 w 448882"/>
                    <a:gd name="connsiteY17" fmla="*/ 403408 h 700058"/>
                    <a:gd name="connsiteX18" fmla="*/ 26758 w 448882"/>
                    <a:gd name="connsiteY18" fmla="*/ 281508 h 700058"/>
                    <a:gd name="connsiteX19" fmla="*/ 41046 w 448882"/>
                    <a:gd name="connsiteY19" fmla="*/ 219594 h 700058"/>
                    <a:gd name="connsiteX20" fmla="*/ 40424 w 448882"/>
                    <a:gd name="connsiteY20" fmla="*/ 199076 h 700058"/>
                    <a:gd name="connsiteX21" fmla="*/ 45810 w 448882"/>
                    <a:gd name="connsiteY21" fmla="*/ 200544 h 700058"/>
                    <a:gd name="connsiteX22" fmla="*/ 83910 w 448882"/>
                    <a:gd name="connsiteY22" fmla="*/ 110056 h 700058"/>
                    <a:gd name="connsiteX23" fmla="*/ 141058 w 448882"/>
                    <a:gd name="connsiteY23" fmla="*/ 62432 h 700058"/>
                    <a:gd name="connsiteX24" fmla="*/ 150584 w 448882"/>
                    <a:gd name="connsiteY24" fmla="*/ 14808 h 700058"/>
                    <a:gd name="connsiteX25" fmla="*/ 181678 w 448882"/>
                    <a:gd name="connsiteY25" fmla="*/ 0 h 70005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</a:cxnLst>
                  <a:rect l="l" t="t" r="r" b="b"/>
                  <a:pathLst>
                    <a:path w="448882" h="700058">
                      <a:moveTo>
                        <a:pt x="181678" y="0"/>
                      </a:moveTo>
                      <a:lnTo>
                        <a:pt x="183922" y="14808"/>
                      </a:lnTo>
                      <a:lnTo>
                        <a:pt x="241072" y="133868"/>
                      </a:lnTo>
                      <a:lnTo>
                        <a:pt x="326798" y="123154"/>
                      </a:lnTo>
                      <a:lnTo>
                        <a:pt x="326798" y="200544"/>
                      </a:lnTo>
                      <a:lnTo>
                        <a:pt x="448882" y="218858"/>
                      </a:lnTo>
                      <a:lnTo>
                        <a:pt x="441098" y="343420"/>
                      </a:lnTo>
                      <a:lnTo>
                        <a:pt x="341084" y="357708"/>
                      </a:lnTo>
                      <a:lnTo>
                        <a:pt x="326798" y="533920"/>
                      </a:lnTo>
                      <a:lnTo>
                        <a:pt x="293458" y="591068"/>
                      </a:lnTo>
                      <a:lnTo>
                        <a:pt x="293458" y="700058"/>
                      </a:lnTo>
                      <a:lnTo>
                        <a:pt x="260122" y="691082"/>
                      </a:lnTo>
                      <a:lnTo>
                        <a:pt x="222022" y="610120"/>
                      </a:lnTo>
                      <a:lnTo>
                        <a:pt x="43496" y="604452"/>
                      </a:lnTo>
                      <a:lnTo>
                        <a:pt x="60098" y="576782"/>
                      </a:lnTo>
                      <a:lnTo>
                        <a:pt x="2946" y="529156"/>
                      </a:lnTo>
                      <a:lnTo>
                        <a:pt x="12472" y="419620"/>
                      </a:lnTo>
                      <a:lnTo>
                        <a:pt x="0" y="403408"/>
                      </a:lnTo>
                      <a:lnTo>
                        <a:pt x="26758" y="281508"/>
                      </a:lnTo>
                      <a:lnTo>
                        <a:pt x="41046" y="219594"/>
                      </a:lnTo>
                      <a:lnTo>
                        <a:pt x="40424" y="199076"/>
                      </a:lnTo>
                      <a:lnTo>
                        <a:pt x="45810" y="200544"/>
                      </a:lnTo>
                      <a:lnTo>
                        <a:pt x="83910" y="110056"/>
                      </a:lnTo>
                      <a:lnTo>
                        <a:pt x="141058" y="62432"/>
                      </a:lnTo>
                      <a:lnTo>
                        <a:pt x="150584" y="14808"/>
                      </a:lnTo>
                      <a:lnTo>
                        <a:pt x="181678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64" name="フリーフォーム: 図形 663">
                  <a:extLst>
                    <a:ext uri="{FF2B5EF4-FFF2-40B4-BE49-F238E27FC236}">
                      <a16:creationId xmlns:a16="http://schemas.microsoft.com/office/drawing/2014/main" id="{DEBE9072-BBA0-4E47-889C-55FB572E12D5}"/>
                    </a:ext>
                  </a:extLst>
                </p:cNvPr>
                <p:cNvSpPr/>
                <p:nvPr/>
              </p:nvSpPr>
              <p:spPr>
                <a:xfrm>
                  <a:off x="26069924" y="30946028"/>
                  <a:ext cx="319088" cy="422636"/>
                </a:xfrm>
                <a:custGeom>
                  <a:avLst/>
                  <a:gdLst>
                    <a:gd name="connsiteX0" fmla="*/ 23852 w 319088"/>
                    <a:gd name="connsiteY0" fmla="*/ 0 h 422636"/>
                    <a:gd name="connsiteX1" fmla="*/ 104776 w 319088"/>
                    <a:gd name="connsiteY1" fmla="*/ 114996 h 422636"/>
                    <a:gd name="connsiteX2" fmla="*/ 114300 w 319088"/>
                    <a:gd name="connsiteY2" fmla="*/ 138810 h 422636"/>
                    <a:gd name="connsiteX3" fmla="*/ 161926 w 319088"/>
                    <a:gd name="connsiteY3" fmla="*/ 172148 h 422636"/>
                    <a:gd name="connsiteX4" fmla="*/ 214314 w 319088"/>
                    <a:gd name="connsiteY4" fmla="*/ 210248 h 422636"/>
                    <a:gd name="connsiteX5" fmla="*/ 271464 w 319088"/>
                    <a:gd name="connsiteY5" fmla="*/ 205484 h 422636"/>
                    <a:gd name="connsiteX6" fmla="*/ 318466 w 319088"/>
                    <a:gd name="connsiteY6" fmla="*/ 218304 h 422636"/>
                    <a:gd name="connsiteX7" fmla="*/ 319088 w 319088"/>
                    <a:gd name="connsiteY7" fmla="*/ 238822 h 422636"/>
                    <a:gd name="connsiteX8" fmla="*/ 304800 w 319088"/>
                    <a:gd name="connsiteY8" fmla="*/ 300736 h 422636"/>
                    <a:gd name="connsiteX9" fmla="*/ 278042 w 319088"/>
                    <a:gd name="connsiteY9" fmla="*/ 422636 h 422636"/>
                    <a:gd name="connsiteX10" fmla="*/ 195264 w 319088"/>
                    <a:gd name="connsiteY10" fmla="*/ 315022 h 422636"/>
                    <a:gd name="connsiteX11" fmla="*/ 95252 w 319088"/>
                    <a:gd name="connsiteY11" fmla="*/ 319784 h 422636"/>
                    <a:gd name="connsiteX12" fmla="*/ 38100 w 319088"/>
                    <a:gd name="connsiteY12" fmla="*/ 134048 h 422636"/>
                    <a:gd name="connsiteX13" fmla="*/ 0 w 319088"/>
                    <a:gd name="connsiteY13" fmla="*/ 62610 h 422636"/>
                    <a:gd name="connsiteX14" fmla="*/ 23852 w 319088"/>
                    <a:gd name="connsiteY14" fmla="*/ 0 h 42263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319088" h="422636">
                      <a:moveTo>
                        <a:pt x="23852" y="0"/>
                      </a:moveTo>
                      <a:lnTo>
                        <a:pt x="104776" y="114996"/>
                      </a:lnTo>
                      <a:lnTo>
                        <a:pt x="114300" y="138810"/>
                      </a:lnTo>
                      <a:lnTo>
                        <a:pt x="161926" y="172148"/>
                      </a:lnTo>
                      <a:lnTo>
                        <a:pt x="214314" y="210248"/>
                      </a:lnTo>
                      <a:lnTo>
                        <a:pt x="271464" y="205484"/>
                      </a:lnTo>
                      <a:lnTo>
                        <a:pt x="318466" y="218304"/>
                      </a:lnTo>
                      <a:lnTo>
                        <a:pt x="319088" y="238822"/>
                      </a:lnTo>
                      <a:lnTo>
                        <a:pt x="304800" y="300736"/>
                      </a:lnTo>
                      <a:lnTo>
                        <a:pt x="278042" y="422636"/>
                      </a:lnTo>
                      <a:lnTo>
                        <a:pt x="195264" y="315022"/>
                      </a:lnTo>
                      <a:lnTo>
                        <a:pt x="95252" y="319784"/>
                      </a:lnTo>
                      <a:lnTo>
                        <a:pt x="38100" y="134048"/>
                      </a:lnTo>
                      <a:lnTo>
                        <a:pt x="0" y="62610"/>
                      </a:lnTo>
                      <a:lnTo>
                        <a:pt x="23852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65" name="フリーフォーム: 図形 664">
                  <a:extLst>
                    <a:ext uri="{FF2B5EF4-FFF2-40B4-BE49-F238E27FC236}">
                      <a16:creationId xmlns:a16="http://schemas.microsoft.com/office/drawing/2014/main" id="{EE40C862-17C0-455D-ADFF-1BE0D3A6618D}"/>
                    </a:ext>
                  </a:extLst>
                </p:cNvPr>
                <p:cNvSpPr/>
                <p:nvPr/>
              </p:nvSpPr>
              <p:spPr>
                <a:xfrm>
                  <a:off x="26746614" y="31017448"/>
                  <a:ext cx="591270" cy="562690"/>
                </a:xfrm>
                <a:custGeom>
                  <a:avLst/>
                  <a:gdLst>
                    <a:gd name="connsiteX0" fmla="*/ 412864 w 591270"/>
                    <a:gd name="connsiteY0" fmla="*/ 0 h 562690"/>
                    <a:gd name="connsiteX1" fmla="*/ 423450 w 591270"/>
                    <a:gd name="connsiteY1" fmla="*/ 38816 h 562690"/>
                    <a:gd name="connsiteX2" fmla="*/ 532986 w 591270"/>
                    <a:gd name="connsiteY2" fmla="*/ 67390 h 562690"/>
                    <a:gd name="connsiteX3" fmla="*/ 532986 w 591270"/>
                    <a:gd name="connsiteY3" fmla="*/ 191216 h 562690"/>
                    <a:gd name="connsiteX4" fmla="*/ 544366 w 591270"/>
                    <a:gd name="connsiteY4" fmla="*/ 188742 h 562690"/>
                    <a:gd name="connsiteX5" fmla="*/ 542510 w 591270"/>
                    <a:gd name="connsiteY5" fmla="*/ 191216 h 562690"/>
                    <a:gd name="connsiteX6" fmla="*/ 580610 w 591270"/>
                    <a:gd name="connsiteY6" fmla="*/ 291228 h 562690"/>
                    <a:gd name="connsiteX7" fmla="*/ 591270 w 591270"/>
                    <a:gd name="connsiteY7" fmla="*/ 287520 h 562690"/>
                    <a:gd name="connsiteX8" fmla="*/ 504410 w 591270"/>
                    <a:gd name="connsiteY8" fmla="*/ 467440 h 562690"/>
                    <a:gd name="connsiteX9" fmla="*/ 418686 w 591270"/>
                    <a:gd name="connsiteY9" fmla="*/ 462676 h 562690"/>
                    <a:gd name="connsiteX10" fmla="*/ 399636 w 591270"/>
                    <a:gd name="connsiteY10" fmla="*/ 524590 h 562690"/>
                    <a:gd name="connsiteX11" fmla="*/ 342486 w 591270"/>
                    <a:gd name="connsiteY11" fmla="*/ 562690 h 562690"/>
                    <a:gd name="connsiteX12" fmla="*/ 266286 w 591270"/>
                    <a:gd name="connsiteY12" fmla="*/ 400764 h 562690"/>
                    <a:gd name="connsiteX13" fmla="*/ 190086 w 591270"/>
                    <a:gd name="connsiteY13" fmla="*/ 405528 h 562690"/>
                    <a:gd name="connsiteX14" fmla="*/ 99598 w 591270"/>
                    <a:gd name="connsiteY14" fmla="*/ 467440 h 562690"/>
                    <a:gd name="connsiteX15" fmla="*/ 0 w 591270"/>
                    <a:gd name="connsiteY15" fmla="*/ 297292 h 562690"/>
                    <a:gd name="connsiteX16" fmla="*/ 42450 w 591270"/>
                    <a:gd name="connsiteY16" fmla="*/ 291228 h 562690"/>
                    <a:gd name="connsiteX17" fmla="*/ 50234 w 591270"/>
                    <a:gd name="connsiteY17" fmla="*/ 166666 h 562690"/>
                    <a:gd name="connsiteX18" fmla="*/ 118650 w 591270"/>
                    <a:gd name="connsiteY18" fmla="*/ 176928 h 562690"/>
                    <a:gd name="connsiteX19" fmla="*/ 185324 w 591270"/>
                    <a:gd name="connsiteY19" fmla="*/ 181690 h 562690"/>
                    <a:gd name="connsiteX20" fmla="*/ 328198 w 591270"/>
                    <a:gd name="connsiteY20" fmla="*/ 167402 h 562690"/>
                    <a:gd name="connsiteX21" fmla="*/ 361536 w 591270"/>
                    <a:gd name="connsiteY21" fmla="*/ 124540 h 562690"/>
                    <a:gd name="connsiteX22" fmla="*/ 390110 w 591270"/>
                    <a:gd name="connsiteY22" fmla="*/ 10240 h 562690"/>
                    <a:gd name="connsiteX23" fmla="*/ 412864 w 591270"/>
                    <a:gd name="connsiteY23" fmla="*/ 0 h 56269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</a:cxnLst>
                  <a:rect l="l" t="t" r="r" b="b"/>
                  <a:pathLst>
                    <a:path w="591270" h="562690">
                      <a:moveTo>
                        <a:pt x="412864" y="0"/>
                      </a:moveTo>
                      <a:lnTo>
                        <a:pt x="423450" y="38816"/>
                      </a:lnTo>
                      <a:lnTo>
                        <a:pt x="532986" y="67390"/>
                      </a:lnTo>
                      <a:lnTo>
                        <a:pt x="532986" y="191216"/>
                      </a:lnTo>
                      <a:lnTo>
                        <a:pt x="544366" y="188742"/>
                      </a:lnTo>
                      <a:lnTo>
                        <a:pt x="542510" y="191216"/>
                      </a:lnTo>
                      <a:lnTo>
                        <a:pt x="580610" y="291228"/>
                      </a:lnTo>
                      <a:lnTo>
                        <a:pt x="591270" y="287520"/>
                      </a:lnTo>
                      <a:lnTo>
                        <a:pt x="504410" y="467440"/>
                      </a:lnTo>
                      <a:lnTo>
                        <a:pt x="418686" y="462676"/>
                      </a:lnTo>
                      <a:lnTo>
                        <a:pt x="399636" y="524590"/>
                      </a:lnTo>
                      <a:lnTo>
                        <a:pt x="342486" y="562690"/>
                      </a:lnTo>
                      <a:lnTo>
                        <a:pt x="266286" y="400764"/>
                      </a:lnTo>
                      <a:lnTo>
                        <a:pt x="190086" y="405528"/>
                      </a:lnTo>
                      <a:lnTo>
                        <a:pt x="99598" y="467440"/>
                      </a:lnTo>
                      <a:lnTo>
                        <a:pt x="0" y="297292"/>
                      </a:lnTo>
                      <a:lnTo>
                        <a:pt x="42450" y="291228"/>
                      </a:lnTo>
                      <a:lnTo>
                        <a:pt x="50234" y="166666"/>
                      </a:lnTo>
                      <a:lnTo>
                        <a:pt x="118650" y="176928"/>
                      </a:lnTo>
                      <a:lnTo>
                        <a:pt x="185324" y="181690"/>
                      </a:lnTo>
                      <a:lnTo>
                        <a:pt x="328198" y="167402"/>
                      </a:lnTo>
                      <a:lnTo>
                        <a:pt x="361536" y="124540"/>
                      </a:lnTo>
                      <a:lnTo>
                        <a:pt x="390110" y="10240"/>
                      </a:lnTo>
                      <a:lnTo>
                        <a:pt x="412864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66" name="フリーフォーム: 図形 665">
                  <a:extLst>
                    <a:ext uri="{FF2B5EF4-FFF2-40B4-BE49-F238E27FC236}">
                      <a16:creationId xmlns:a16="http://schemas.microsoft.com/office/drawing/2014/main" id="{FCEEFFB6-044E-4A1F-B8D1-CBA49C10D0C6}"/>
                    </a:ext>
                  </a:extLst>
                </p:cNvPr>
                <p:cNvSpPr/>
                <p:nvPr/>
              </p:nvSpPr>
              <p:spPr>
                <a:xfrm>
                  <a:off x="26641424" y="31314740"/>
                  <a:ext cx="463612" cy="432084"/>
                </a:xfrm>
                <a:custGeom>
                  <a:avLst/>
                  <a:gdLst>
                    <a:gd name="connsiteX0" fmla="*/ 105190 w 463612"/>
                    <a:gd name="connsiteY0" fmla="*/ 0 h 432084"/>
                    <a:gd name="connsiteX1" fmla="*/ 204788 w 463612"/>
                    <a:gd name="connsiteY1" fmla="*/ 170148 h 432084"/>
                    <a:gd name="connsiteX2" fmla="*/ 295276 w 463612"/>
                    <a:gd name="connsiteY2" fmla="*/ 108236 h 432084"/>
                    <a:gd name="connsiteX3" fmla="*/ 371476 w 463612"/>
                    <a:gd name="connsiteY3" fmla="*/ 103472 h 432084"/>
                    <a:gd name="connsiteX4" fmla="*/ 447676 w 463612"/>
                    <a:gd name="connsiteY4" fmla="*/ 265398 h 432084"/>
                    <a:gd name="connsiteX5" fmla="*/ 463612 w 463612"/>
                    <a:gd name="connsiteY5" fmla="*/ 254774 h 432084"/>
                    <a:gd name="connsiteX6" fmla="*/ 461964 w 463612"/>
                    <a:gd name="connsiteY6" fmla="*/ 265398 h 432084"/>
                    <a:gd name="connsiteX7" fmla="*/ 347664 w 463612"/>
                    <a:gd name="connsiteY7" fmla="*/ 284448 h 432084"/>
                    <a:gd name="connsiteX8" fmla="*/ 347664 w 463612"/>
                    <a:gd name="connsiteY8" fmla="*/ 332072 h 432084"/>
                    <a:gd name="connsiteX9" fmla="*/ 328614 w 463612"/>
                    <a:gd name="connsiteY9" fmla="*/ 398748 h 432084"/>
                    <a:gd name="connsiteX10" fmla="*/ 185740 w 463612"/>
                    <a:gd name="connsiteY10" fmla="*/ 432084 h 432084"/>
                    <a:gd name="connsiteX11" fmla="*/ 124182 w 463612"/>
                    <a:gd name="connsiteY11" fmla="*/ 428844 h 432084"/>
                    <a:gd name="connsiteX12" fmla="*/ 90488 w 463612"/>
                    <a:gd name="connsiteY12" fmla="*/ 374936 h 432084"/>
                    <a:gd name="connsiteX13" fmla="*/ 0 w 463612"/>
                    <a:gd name="connsiteY13" fmla="*/ 350574 h 432084"/>
                    <a:gd name="connsiteX14" fmla="*/ 0 w 463612"/>
                    <a:gd name="connsiteY14" fmla="*/ 241584 h 432084"/>
                    <a:gd name="connsiteX15" fmla="*/ 33340 w 463612"/>
                    <a:gd name="connsiteY15" fmla="*/ 184436 h 432084"/>
                    <a:gd name="connsiteX16" fmla="*/ 47626 w 463612"/>
                    <a:gd name="connsiteY16" fmla="*/ 8224 h 432084"/>
                    <a:gd name="connsiteX17" fmla="*/ 105190 w 463612"/>
                    <a:gd name="connsiteY17" fmla="*/ 0 h 43208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463612" h="432084">
                      <a:moveTo>
                        <a:pt x="105190" y="0"/>
                      </a:moveTo>
                      <a:lnTo>
                        <a:pt x="204788" y="170148"/>
                      </a:lnTo>
                      <a:lnTo>
                        <a:pt x="295276" y="108236"/>
                      </a:lnTo>
                      <a:lnTo>
                        <a:pt x="371476" y="103472"/>
                      </a:lnTo>
                      <a:lnTo>
                        <a:pt x="447676" y="265398"/>
                      </a:lnTo>
                      <a:lnTo>
                        <a:pt x="463612" y="254774"/>
                      </a:lnTo>
                      <a:lnTo>
                        <a:pt x="461964" y="265398"/>
                      </a:lnTo>
                      <a:lnTo>
                        <a:pt x="347664" y="284448"/>
                      </a:lnTo>
                      <a:lnTo>
                        <a:pt x="347664" y="332072"/>
                      </a:lnTo>
                      <a:lnTo>
                        <a:pt x="328614" y="398748"/>
                      </a:lnTo>
                      <a:lnTo>
                        <a:pt x="185740" y="432084"/>
                      </a:lnTo>
                      <a:lnTo>
                        <a:pt x="124182" y="428844"/>
                      </a:lnTo>
                      <a:lnTo>
                        <a:pt x="90488" y="374936"/>
                      </a:lnTo>
                      <a:lnTo>
                        <a:pt x="0" y="350574"/>
                      </a:lnTo>
                      <a:lnTo>
                        <a:pt x="0" y="241584"/>
                      </a:lnTo>
                      <a:lnTo>
                        <a:pt x="33340" y="184436"/>
                      </a:lnTo>
                      <a:lnTo>
                        <a:pt x="47626" y="8224"/>
                      </a:lnTo>
                      <a:lnTo>
                        <a:pt x="105190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67" name="フリーフォーム: 図形 666">
                  <a:extLst>
                    <a:ext uri="{FF2B5EF4-FFF2-40B4-BE49-F238E27FC236}">
                      <a16:creationId xmlns:a16="http://schemas.microsoft.com/office/drawing/2014/main" id="{FE715F73-8662-40F1-848C-43B35854C45B}"/>
                    </a:ext>
                  </a:extLst>
                </p:cNvPr>
                <p:cNvSpPr/>
                <p:nvPr/>
              </p:nvSpPr>
              <p:spPr>
                <a:xfrm>
                  <a:off x="26618756" y="31834206"/>
                  <a:ext cx="275082" cy="254316"/>
                </a:xfrm>
                <a:custGeom>
                  <a:avLst/>
                  <a:gdLst>
                    <a:gd name="connsiteX0" fmla="*/ 160782 w 275082"/>
                    <a:gd name="connsiteY0" fmla="*/ 0 h 254316"/>
                    <a:gd name="connsiteX1" fmla="*/ 260794 w 275082"/>
                    <a:gd name="connsiteY1" fmla="*/ 17394 h 254316"/>
                    <a:gd name="connsiteX2" fmla="*/ 260794 w 275082"/>
                    <a:gd name="connsiteY2" fmla="*/ 79306 h 254316"/>
                    <a:gd name="connsiteX3" fmla="*/ 275082 w 275082"/>
                    <a:gd name="connsiteY3" fmla="*/ 150744 h 254316"/>
                    <a:gd name="connsiteX4" fmla="*/ 71280 w 275082"/>
                    <a:gd name="connsiteY4" fmla="*/ 254316 h 254316"/>
                    <a:gd name="connsiteX5" fmla="*/ 60768 w 275082"/>
                    <a:gd name="connsiteY5" fmla="*/ 245994 h 254316"/>
                    <a:gd name="connsiteX6" fmla="*/ 22538 w 275082"/>
                    <a:gd name="connsiteY6" fmla="*/ 253640 h 254316"/>
                    <a:gd name="connsiteX7" fmla="*/ 27432 w 275082"/>
                    <a:gd name="connsiteY7" fmla="*/ 245994 h 254316"/>
                    <a:gd name="connsiteX8" fmla="*/ 0 w 275082"/>
                    <a:gd name="connsiteY8" fmla="*/ 221992 h 254316"/>
                    <a:gd name="connsiteX9" fmla="*/ 27432 w 275082"/>
                    <a:gd name="connsiteY9" fmla="*/ 160270 h 254316"/>
                    <a:gd name="connsiteX10" fmla="*/ 8382 w 275082"/>
                    <a:gd name="connsiteY10" fmla="*/ 93594 h 254316"/>
                    <a:gd name="connsiteX11" fmla="*/ 41720 w 275082"/>
                    <a:gd name="connsiteY11" fmla="*/ 69782 h 254316"/>
                    <a:gd name="connsiteX12" fmla="*/ 41720 w 275082"/>
                    <a:gd name="connsiteY12" fmla="*/ 36444 h 254316"/>
                    <a:gd name="connsiteX13" fmla="*/ 89344 w 275082"/>
                    <a:gd name="connsiteY13" fmla="*/ 36444 h 254316"/>
                    <a:gd name="connsiteX14" fmla="*/ 160782 w 275082"/>
                    <a:gd name="connsiteY14" fmla="*/ 65018 h 254316"/>
                    <a:gd name="connsiteX15" fmla="*/ 160782 w 275082"/>
                    <a:gd name="connsiteY15" fmla="*/ 0 h 25431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275082" h="254316">
                      <a:moveTo>
                        <a:pt x="160782" y="0"/>
                      </a:moveTo>
                      <a:lnTo>
                        <a:pt x="260794" y="17394"/>
                      </a:lnTo>
                      <a:lnTo>
                        <a:pt x="260794" y="79306"/>
                      </a:lnTo>
                      <a:lnTo>
                        <a:pt x="275082" y="150744"/>
                      </a:lnTo>
                      <a:lnTo>
                        <a:pt x="71280" y="254316"/>
                      </a:lnTo>
                      <a:lnTo>
                        <a:pt x="60768" y="245994"/>
                      </a:lnTo>
                      <a:lnTo>
                        <a:pt x="22538" y="253640"/>
                      </a:lnTo>
                      <a:lnTo>
                        <a:pt x="27432" y="245994"/>
                      </a:lnTo>
                      <a:lnTo>
                        <a:pt x="0" y="221992"/>
                      </a:lnTo>
                      <a:lnTo>
                        <a:pt x="27432" y="160270"/>
                      </a:lnTo>
                      <a:lnTo>
                        <a:pt x="8382" y="93594"/>
                      </a:lnTo>
                      <a:lnTo>
                        <a:pt x="41720" y="69782"/>
                      </a:lnTo>
                      <a:lnTo>
                        <a:pt x="41720" y="36444"/>
                      </a:lnTo>
                      <a:lnTo>
                        <a:pt x="89344" y="36444"/>
                      </a:lnTo>
                      <a:lnTo>
                        <a:pt x="160782" y="65018"/>
                      </a:lnTo>
                      <a:lnTo>
                        <a:pt x="160782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68" name="フリーフォーム: 図形 667">
                  <a:extLst>
                    <a:ext uri="{FF2B5EF4-FFF2-40B4-BE49-F238E27FC236}">
                      <a16:creationId xmlns:a16="http://schemas.microsoft.com/office/drawing/2014/main" id="{68AEB3D0-3E5F-42B2-A20A-8ED89E90873C}"/>
                    </a:ext>
                  </a:extLst>
                </p:cNvPr>
                <p:cNvSpPr/>
                <p:nvPr/>
              </p:nvSpPr>
              <p:spPr>
                <a:xfrm>
                  <a:off x="27808926" y="31219644"/>
                  <a:ext cx="425242" cy="679580"/>
                </a:xfrm>
                <a:custGeom>
                  <a:avLst/>
                  <a:gdLst>
                    <a:gd name="connsiteX0" fmla="*/ 137030 w 425242"/>
                    <a:gd name="connsiteY0" fmla="*/ 0 h 679580"/>
                    <a:gd name="connsiteX1" fmla="*/ 223150 w 425242"/>
                    <a:gd name="connsiteY1" fmla="*/ 127132 h 679580"/>
                    <a:gd name="connsiteX2" fmla="*/ 189812 w 425242"/>
                    <a:gd name="connsiteY2" fmla="*/ 189044 h 679580"/>
                    <a:gd name="connsiteX3" fmla="*/ 242198 w 425242"/>
                    <a:gd name="connsiteY3" fmla="*/ 312868 h 679580"/>
                    <a:gd name="connsiteX4" fmla="*/ 280298 w 425242"/>
                    <a:gd name="connsiteY4" fmla="*/ 322394 h 679580"/>
                    <a:gd name="connsiteX5" fmla="*/ 283094 w 425242"/>
                    <a:gd name="connsiteY5" fmla="*/ 320344 h 679580"/>
                    <a:gd name="connsiteX6" fmla="*/ 304112 w 425242"/>
                    <a:gd name="connsiteY6" fmla="*/ 370020 h 679580"/>
                    <a:gd name="connsiteX7" fmla="*/ 418412 w 425242"/>
                    <a:gd name="connsiteY7" fmla="*/ 403356 h 679580"/>
                    <a:gd name="connsiteX8" fmla="*/ 408886 w 425242"/>
                    <a:gd name="connsiteY8" fmla="*/ 489080 h 679580"/>
                    <a:gd name="connsiteX9" fmla="*/ 425242 w 425242"/>
                    <a:gd name="connsiteY9" fmla="*/ 565406 h 679580"/>
                    <a:gd name="connsiteX10" fmla="*/ 375550 w 425242"/>
                    <a:gd name="connsiteY10" fmla="*/ 527180 h 679580"/>
                    <a:gd name="connsiteX11" fmla="*/ 337450 w 425242"/>
                    <a:gd name="connsiteY11" fmla="*/ 546232 h 679580"/>
                    <a:gd name="connsiteX12" fmla="*/ 337450 w 425242"/>
                    <a:gd name="connsiteY12" fmla="*/ 574806 h 679580"/>
                    <a:gd name="connsiteX13" fmla="*/ 318398 w 425242"/>
                    <a:gd name="connsiteY13" fmla="*/ 622432 h 679580"/>
                    <a:gd name="connsiteX14" fmla="*/ 308874 w 425242"/>
                    <a:gd name="connsiteY14" fmla="*/ 660532 h 679580"/>
                    <a:gd name="connsiteX15" fmla="*/ 320982 w 425242"/>
                    <a:gd name="connsiteY15" fmla="*/ 666362 h 679580"/>
                    <a:gd name="connsiteX16" fmla="*/ 246962 w 425242"/>
                    <a:gd name="connsiteY16" fmla="*/ 679580 h 679580"/>
                    <a:gd name="connsiteX17" fmla="*/ 165998 w 425242"/>
                    <a:gd name="connsiteY17" fmla="*/ 617668 h 679580"/>
                    <a:gd name="connsiteX18" fmla="*/ 123138 w 425242"/>
                    <a:gd name="connsiteY18" fmla="*/ 603380 h 679580"/>
                    <a:gd name="connsiteX19" fmla="*/ 132662 w 425242"/>
                    <a:gd name="connsiteY19" fmla="*/ 546232 h 679580"/>
                    <a:gd name="connsiteX20" fmla="*/ 194574 w 425242"/>
                    <a:gd name="connsiteY20" fmla="*/ 503368 h 679580"/>
                    <a:gd name="connsiteX21" fmla="*/ 123138 w 425242"/>
                    <a:gd name="connsiteY21" fmla="*/ 360494 h 679580"/>
                    <a:gd name="connsiteX22" fmla="*/ 68820 w 425242"/>
                    <a:gd name="connsiteY22" fmla="*/ 360494 h 679580"/>
                    <a:gd name="connsiteX23" fmla="*/ 46938 w 425242"/>
                    <a:gd name="connsiteY23" fmla="*/ 312868 h 679580"/>
                    <a:gd name="connsiteX24" fmla="*/ 0 w 425242"/>
                    <a:gd name="connsiteY24" fmla="*/ 226216 h 679580"/>
                    <a:gd name="connsiteX25" fmla="*/ 4074 w 425242"/>
                    <a:gd name="connsiteY25" fmla="*/ 108080 h 679580"/>
                    <a:gd name="connsiteX26" fmla="*/ 113612 w 425242"/>
                    <a:gd name="connsiteY26" fmla="*/ 108080 h 679580"/>
                    <a:gd name="connsiteX27" fmla="*/ 137030 w 425242"/>
                    <a:gd name="connsiteY27" fmla="*/ 0 h 6795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</a:cxnLst>
                  <a:rect l="l" t="t" r="r" b="b"/>
                  <a:pathLst>
                    <a:path w="425242" h="679580">
                      <a:moveTo>
                        <a:pt x="137030" y="0"/>
                      </a:moveTo>
                      <a:lnTo>
                        <a:pt x="223150" y="127132"/>
                      </a:lnTo>
                      <a:lnTo>
                        <a:pt x="189812" y="189044"/>
                      </a:lnTo>
                      <a:lnTo>
                        <a:pt x="242198" y="312868"/>
                      </a:lnTo>
                      <a:lnTo>
                        <a:pt x="280298" y="322394"/>
                      </a:lnTo>
                      <a:lnTo>
                        <a:pt x="283094" y="320344"/>
                      </a:lnTo>
                      <a:lnTo>
                        <a:pt x="304112" y="370020"/>
                      </a:lnTo>
                      <a:lnTo>
                        <a:pt x="418412" y="403356"/>
                      </a:lnTo>
                      <a:lnTo>
                        <a:pt x="408886" y="489080"/>
                      </a:lnTo>
                      <a:lnTo>
                        <a:pt x="425242" y="565406"/>
                      </a:lnTo>
                      <a:lnTo>
                        <a:pt x="375550" y="527180"/>
                      </a:lnTo>
                      <a:lnTo>
                        <a:pt x="337450" y="546232"/>
                      </a:lnTo>
                      <a:lnTo>
                        <a:pt x="337450" y="574806"/>
                      </a:lnTo>
                      <a:lnTo>
                        <a:pt x="318398" y="622432"/>
                      </a:lnTo>
                      <a:lnTo>
                        <a:pt x="308874" y="660532"/>
                      </a:lnTo>
                      <a:lnTo>
                        <a:pt x="320982" y="666362"/>
                      </a:lnTo>
                      <a:lnTo>
                        <a:pt x="246962" y="679580"/>
                      </a:lnTo>
                      <a:lnTo>
                        <a:pt x="165998" y="617668"/>
                      </a:lnTo>
                      <a:lnTo>
                        <a:pt x="123138" y="603380"/>
                      </a:lnTo>
                      <a:lnTo>
                        <a:pt x="132662" y="546232"/>
                      </a:lnTo>
                      <a:lnTo>
                        <a:pt x="194574" y="503368"/>
                      </a:lnTo>
                      <a:lnTo>
                        <a:pt x="123138" y="360494"/>
                      </a:lnTo>
                      <a:lnTo>
                        <a:pt x="68820" y="360494"/>
                      </a:lnTo>
                      <a:lnTo>
                        <a:pt x="46938" y="312868"/>
                      </a:lnTo>
                      <a:lnTo>
                        <a:pt x="0" y="226216"/>
                      </a:lnTo>
                      <a:lnTo>
                        <a:pt x="4074" y="108080"/>
                      </a:lnTo>
                      <a:lnTo>
                        <a:pt x="113612" y="108080"/>
                      </a:lnTo>
                      <a:lnTo>
                        <a:pt x="137030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69" name="フリーフォーム: 図形 668">
                  <a:extLst>
                    <a:ext uri="{FF2B5EF4-FFF2-40B4-BE49-F238E27FC236}">
                      <a16:creationId xmlns:a16="http://schemas.microsoft.com/office/drawing/2014/main" id="{F9DB40ED-401E-468B-A6D3-2B311C873A0B}"/>
                    </a:ext>
                  </a:extLst>
                </p:cNvPr>
                <p:cNvSpPr/>
                <p:nvPr/>
              </p:nvSpPr>
              <p:spPr>
                <a:xfrm>
                  <a:off x="26765606" y="31270576"/>
                  <a:ext cx="724294" cy="662958"/>
                </a:xfrm>
                <a:custGeom>
                  <a:avLst/>
                  <a:gdLst>
                    <a:gd name="connsiteX0" fmla="*/ 671158 w 724294"/>
                    <a:gd name="connsiteY0" fmla="*/ 0 h 662958"/>
                    <a:gd name="connsiteX1" fmla="*/ 699732 w 724294"/>
                    <a:gd name="connsiteY1" fmla="*/ 171448 h 662958"/>
                    <a:gd name="connsiteX2" fmla="*/ 724294 w 724294"/>
                    <a:gd name="connsiteY2" fmla="*/ 181682 h 662958"/>
                    <a:gd name="connsiteX3" fmla="*/ 675918 w 724294"/>
                    <a:gd name="connsiteY3" fmla="*/ 247648 h 662958"/>
                    <a:gd name="connsiteX4" fmla="*/ 690206 w 724294"/>
                    <a:gd name="connsiteY4" fmla="*/ 352424 h 662958"/>
                    <a:gd name="connsiteX5" fmla="*/ 637818 w 724294"/>
                    <a:gd name="connsiteY5" fmla="*/ 381000 h 662958"/>
                    <a:gd name="connsiteX6" fmla="*/ 552094 w 724294"/>
                    <a:gd name="connsiteY6" fmla="*/ 352424 h 662958"/>
                    <a:gd name="connsiteX7" fmla="*/ 466370 w 724294"/>
                    <a:gd name="connsiteY7" fmla="*/ 447674 h 662958"/>
                    <a:gd name="connsiteX8" fmla="*/ 471132 w 724294"/>
                    <a:gd name="connsiteY8" fmla="*/ 523874 h 662958"/>
                    <a:gd name="connsiteX9" fmla="*/ 513994 w 724294"/>
                    <a:gd name="connsiteY9" fmla="*/ 561974 h 662958"/>
                    <a:gd name="connsiteX10" fmla="*/ 504470 w 724294"/>
                    <a:gd name="connsiteY10" fmla="*/ 619124 h 662958"/>
                    <a:gd name="connsiteX11" fmla="*/ 404458 w 724294"/>
                    <a:gd name="connsiteY11" fmla="*/ 657224 h 662958"/>
                    <a:gd name="connsiteX12" fmla="*/ 361594 w 724294"/>
                    <a:gd name="connsiteY12" fmla="*/ 628648 h 662958"/>
                    <a:gd name="connsiteX13" fmla="*/ 328258 w 724294"/>
                    <a:gd name="connsiteY13" fmla="*/ 661988 h 662958"/>
                    <a:gd name="connsiteX14" fmla="*/ 190144 w 724294"/>
                    <a:gd name="connsiteY14" fmla="*/ 619124 h 662958"/>
                    <a:gd name="connsiteX15" fmla="*/ 117948 w 724294"/>
                    <a:gd name="connsiteY15" fmla="*/ 662958 h 662958"/>
                    <a:gd name="connsiteX16" fmla="*/ 113944 w 724294"/>
                    <a:gd name="connsiteY16" fmla="*/ 642936 h 662958"/>
                    <a:gd name="connsiteX17" fmla="*/ 113944 w 724294"/>
                    <a:gd name="connsiteY17" fmla="*/ 581024 h 662958"/>
                    <a:gd name="connsiteX18" fmla="*/ 13932 w 724294"/>
                    <a:gd name="connsiteY18" fmla="*/ 563630 h 662958"/>
                    <a:gd name="connsiteX19" fmla="*/ 13932 w 724294"/>
                    <a:gd name="connsiteY19" fmla="*/ 495300 h 662958"/>
                    <a:gd name="connsiteX20" fmla="*/ 0 w 724294"/>
                    <a:gd name="connsiteY20" fmla="*/ 473008 h 662958"/>
                    <a:gd name="connsiteX21" fmla="*/ 61558 w 724294"/>
                    <a:gd name="connsiteY21" fmla="*/ 476248 h 662958"/>
                    <a:gd name="connsiteX22" fmla="*/ 204432 w 724294"/>
                    <a:gd name="connsiteY22" fmla="*/ 442912 h 662958"/>
                    <a:gd name="connsiteX23" fmla="*/ 223482 w 724294"/>
                    <a:gd name="connsiteY23" fmla="*/ 376236 h 662958"/>
                    <a:gd name="connsiteX24" fmla="*/ 223482 w 724294"/>
                    <a:gd name="connsiteY24" fmla="*/ 328612 h 662958"/>
                    <a:gd name="connsiteX25" fmla="*/ 337782 w 724294"/>
                    <a:gd name="connsiteY25" fmla="*/ 309562 h 662958"/>
                    <a:gd name="connsiteX26" fmla="*/ 339430 w 724294"/>
                    <a:gd name="connsiteY26" fmla="*/ 298938 h 662958"/>
                    <a:gd name="connsiteX27" fmla="*/ 380644 w 724294"/>
                    <a:gd name="connsiteY27" fmla="*/ 271462 h 662958"/>
                    <a:gd name="connsiteX28" fmla="*/ 399694 w 724294"/>
                    <a:gd name="connsiteY28" fmla="*/ 209548 h 662958"/>
                    <a:gd name="connsiteX29" fmla="*/ 485418 w 724294"/>
                    <a:gd name="connsiteY29" fmla="*/ 214312 h 662958"/>
                    <a:gd name="connsiteX30" fmla="*/ 572278 w 724294"/>
                    <a:gd name="connsiteY30" fmla="*/ 34392 h 662958"/>
                    <a:gd name="connsiteX31" fmla="*/ 671158 w 724294"/>
                    <a:gd name="connsiteY31" fmla="*/ 0 h 66295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</a:cxnLst>
                  <a:rect l="l" t="t" r="r" b="b"/>
                  <a:pathLst>
                    <a:path w="724294" h="662958">
                      <a:moveTo>
                        <a:pt x="671158" y="0"/>
                      </a:moveTo>
                      <a:lnTo>
                        <a:pt x="699732" y="171448"/>
                      </a:lnTo>
                      <a:lnTo>
                        <a:pt x="724294" y="181682"/>
                      </a:lnTo>
                      <a:lnTo>
                        <a:pt x="675918" y="247648"/>
                      </a:lnTo>
                      <a:lnTo>
                        <a:pt x="690206" y="352424"/>
                      </a:lnTo>
                      <a:lnTo>
                        <a:pt x="637818" y="381000"/>
                      </a:lnTo>
                      <a:lnTo>
                        <a:pt x="552094" y="352424"/>
                      </a:lnTo>
                      <a:lnTo>
                        <a:pt x="466370" y="447674"/>
                      </a:lnTo>
                      <a:lnTo>
                        <a:pt x="471132" y="523874"/>
                      </a:lnTo>
                      <a:lnTo>
                        <a:pt x="513994" y="561974"/>
                      </a:lnTo>
                      <a:lnTo>
                        <a:pt x="504470" y="619124"/>
                      </a:lnTo>
                      <a:lnTo>
                        <a:pt x="404458" y="657224"/>
                      </a:lnTo>
                      <a:lnTo>
                        <a:pt x="361594" y="628648"/>
                      </a:lnTo>
                      <a:lnTo>
                        <a:pt x="328258" y="661988"/>
                      </a:lnTo>
                      <a:lnTo>
                        <a:pt x="190144" y="619124"/>
                      </a:lnTo>
                      <a:lnTo>
                        <a:pt x="117948" y="662958"/>
                      </a:lnTo>
                      <a:lnTo>
                        <a:pt x="113944" y="642936"/>
                      </a:lnTo>
                      <a:lnTo>
                        <a:pt x="113944" y="581024"/>
                      </a:lnTo>
                      <a:lnTo>
                        <a:pt x="13932" y="563630"/>
                      </a:lnTo>
                      <a:lnTo>
                        <a:pt x="13932" y="495300"/>
                      </a:lnTo>
                      <a:lnTo>
                        <a:pt x="0" y="473008"/>
                      </a:lnTo>
                      <a:lnTo>
                        <a:pt x="61558" y="476248"/>
                      </a:lnTo>
                      <a:lnTo>
                        <a:pt x="204432" y="442912"/>
                      </a:lnTo>
                      <a:lnTo>
                        <a:pt x="223482" y="376236"/>
                      </a:lnTo>
                      <a:lnTo>
                        <a:pt x="223482" y="328612"/>
                      </a:lnTo>
                      <a:lnTo>
                        <a:pt x="337782" y="309562"/>
                      </a:lnTo>
                      <a:lnTo>
                        <a:pt x="339430" y="298938"/>
                      </a:lnTo>
                      <a:lnTo>
                        <a:pt x="380644" y="271462"/>
                      </a:lnTo>
                      <a:lnTo>
                        <a:pt x="399694" y="209548"/>
                      </a:lnTo>
                      <a:lnTo>
                        <a:pt x="485418" y="214312"/>
                      </a:lnTo>
                      <a:lnTo>
                        <a:pt x="572278" y="34392"/>
                      </a:lnTo>
                      <a:lnTo>
                        <a:pt x="671158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70" name="フリーフォーム: 図形 669">
                  <a:extLst>
                    <a:ext uri="{FF2B5EF4-FFF2-40B4-BE49-F238E27FC236}">
                      <a16:creationId xmlns:a16="http://schemas.microsoft.com/office/drawing/2014/main" id="{F14FEF5D-F0E7-425B-A22F-BFE9775373E9}"/>
                    </a:ext>
                  </a:extLst>
                </p:cNvPr>
                <p:cNvSpPr/>
                <p:nvPr/>
              </p:nvSpPr>
              <p:spPr>
                <a:xfrm>
                  <a:off x="25230138" y="31013946"/>
                  <a:ext cx="530226" cy="919948"/>
                </a:xfrm>
                <a:custGeom>
                  <a:avLst/>
                  <a:gdLst>
                    <a:gd name="connsiteX0" fmla="*/ 177484 w 530226"/>
                    <a:gd name="connsiteY0" fmla="*/ 0 h 919948"/>
                    <a:gd name="connsiteX1" fmla="*/ 244474 w 530226"/>
                    <a:gd name="connsiteY1" fmla="*/ 13742 h 919948"/>
                    <a:gd name="connsiteX2" fmla="*/ 282574 w 530226"/>
                    <a:gd name="connsiteY2" fmla="*/ 128042 h 919948"/>
                    <a:gd name="connsiteX3" fmla="*/ 358774 w 530226"/>
                    <a:gd name="connsiteY3" fmla="*/ 142330 h 919948"/>
                    <a:gd name="connsiteX4" fmla="*/ 368300 w 530226"/>
                    <a:gd name="connsiteY4" fmla="*/ 194718 h 919948"/>
                    <a:gd name="connsiteX5" fmla="*/ 448766 w 530226"/>
                    <a:gd name="connsiteY5" fmla="*/ 188280 h 919948"/>
                    <a:gd name="connsiteX6" fmla="*/ 449262 w 530226"/>
                    <a:gd name="connsiteY6" fmla="*/ 194718 h 919948"/>
                    <a:gd name="connsiteX7" fmla="*/ 430212 w 530226"/>
                    <a:gd name="connsiteY7" fmla="*/ 337592 h 919948"/>
                    <a:gd name="connsiteX8" fmla="*/ 434974 w 530226"/>
                    <a:gd name="connsiteY8" fmla="*/ 385218 h 919948"/>
                    <a:gd name="connsiteX9" fmla="*/ 458786 w 530226"/>
                    <a:gd name="connsiteY9" fmla="*/ 413792 h 919948"/>
                    <a:gd name="connsiteX10" fmla="*/ 511174 w 530226"/>
                    <a:gd name="connsiteY10" fmla="*/ 385218 h 919948"/>
                    <a:gd name="connsiteX11" fmla="*/ 530226 w 530226"/>
                    <a:gd name="connsiteY11" fmla="*/ 437604 h 919948"/>
                    <a:gd name="connsiteX12" fmla="*/ 473074 w 530226"/>
                    <a:gd name="connsiteY12" fmla="*/ 556666 h 919948"/>
                    <a:gd name="connsiteX13" fmla="*/ 478616 w 530226"/>
                    <a:gd name="connsiteY13" fmla="*/ 558822 h 919948"/>
                    <a:gd name="connsiteX14" fmla="*/ 473074 w 530226"/>
                    <a:gd name="connsiteY14" fmla="*/ 561430 h 919948"/>
                    <a:gd name="connsiteX15" fmla="*/ 439738 w 530226"/>
                    <a:gd name="connsiteY15" fmla="*/ 599530 h 919948"/>
                    <a:gd name="connsiteX16" fmla="*/ 401638 w 530226"/>
                    <a:gd name="connsiteY16" fmla="*/ 618578 h 919948"/>
                    <a:gd name="connsiteX17" fmla="*/ 377826 w 530226"/>
                    <a:gd name="connsiteY17" fmla="*/ 666204 h 919948"/>
                    <a:gd name="connsiteX18" fmla="*/ 377826 w 530226"/>
                    <a:gd name="connsiteY18" fmla="*/ 732878 h 919948"/>
                    <a:gd name="connsiteX19" fmla="*/ 431126 w 530226"/>
                    <a:gd name="connsiteY19" fmla="*/ 757212 h 919948"/>
                    <a:gd name="connsiteX20" fmla="*/ 459292 w 530226"/>
                    <a:gd name="connsiteY20" fmla="*/ 919948 h 919948"/>
                    <a:gd name="connsiteX21" fmla="*/ 322262 w 530226"/>
                    <a:gd name="connsiteY21" fmla="*/ 856704 h 919948"/>
                    <a:gd name="connsiteX22" fmla="*/ 265112 w 530226"/>
                    <a:gd name="connsiteY22" fmla="*/ 888454 h 919948"/>
                    <a:gd name="connsiteX23" fmla="*/ 234542 w 530226"/>
                    <a:gd name="connsiteY23" fmla="*/ 888454 h 919948"/>
                    <a:gd name="connsiteX24" fmla="*/ 244474 w 530226"/>
                    <a:gd name="connsiteY24" fmla="*/ 694778 h 919948"/>
                    <a:gd name="connsiteX25" fmla="*/ 192086 w 530226"/>
                    <a:gd name="connsiteY25" fmla="*/ 690018 h 919948"/>
                    <a:gd name="connsiteX26" fmla="*/ 125412 w 530226"/>
                    <a:gd name="connsiteY26" fmla="*/ 561430 h 919948"/>
                    <a:gd name="connsiteX27" fmla="*/ 163512 w 530226"/>
                    <a:gd name="connsiteY27" fmla="*/ 485230 h 919948"/>
                    <a:gd name="connsiteX28" fmla="*/ 211138 w 530226"/>
                    <a:gd name="connsiteY28" fmla="*/ 423318 h 919948"/>
                    <a:gd name="connsiteX29" fmla="*/ 196850 w 530226"/>
                    <a:gd name="connsiteY29" fmla="*/ 361404 h 919948"/>
                    <a:gd name="connsiteX30" fmla="*/ 63500 w 530226"/>
                    <a:gd name="connsiteY30" fmla="*/ 358506 h 919948"/>
                    <a:gd name="connsiteX31" fmla="*/ 63500 w 530226"/>
                    <a:gd name="connsiteY31" fmla="*/ 280442 h 919948"/>
                    <a:gd name="connsiteX32" fmla="*/ 0 w 530226"/>
                    <a:gd name="connsiteY32" fmla="*/ 194716 h 919948"/>
                    <a:gd name="connsiteX33" fmla="*/ 15874 w 530226"/>
                    <a:gd name="connsiteY33" fmla="*/ 161378 h 919948"/>
                    <a:gd name="connsiteX34" fmla="*/ 106362 w 530226"/>
                    <a:gd name="connsiteY34" fmla="*/ 123278 h 919948"/>
                    <a:gd name="connsiteX35" fmla="*/ 177484 w 530226"/>
                    <a:gd name="connsiteY35" fmla="*/ 0 h 91994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</a:cxnLst>
                  <a:rect l="l" t="t" r="r" b="b"/>
                  <a:pathLst>
                    <a:path w="530226" h="919948">
                      <a:moveTo>
                        <a:pt x="177484" y="0"/>
                      </a:moveTo>
                      <a:lnTo>
                        <a:pt x="244474" y="13742"/>
                      </a:lnTo>
                      <a:lnTo>
                        <a:pt x="282574" y="128042"/>
                      </a:lnTo>
                      <a:lnTo>
                        <a:pt x="358774" y="142330"/>
                      </a:lnTo>
                      <a:lnTo>
                        <a:pt x="368300" y="194718"/>
                      </a:lnTo>
                      <a:lnTo>
                        <a:pt x="448766" y="188280"/>
                      </a:lnTo>
                      <a:lnTo>
                        <a:pt x="449262" y="194718"/>
                      </a:lnTo>
                      <a:lnTo>
                        <a:pt x="430212" y="337592"/>
                      </a:lnTo>
                      <a:lnTo>
                        <a:pt x="434974" y="385218"/>
                      </a:lnTo>
                      <a:lnTo>
                        <a:pt x="458786" y="413792"/>
                      </a:lnTo>
                      <a:lnTo>
                        <a:pt x="511174" y="385218"/>
                      </a:lnTo>
                      <a:lnTo>
                        <a:pt x="530226" y="437604"/>
                      </a:lnTo>
                      <a:lnTo>
                        <a:pt x="473074" y="556666"/>
                      </a:lnTo>
                      <a:lnTo>
                        <a:pt x="478616" y="558822"/>
                      </a:lnTo>
                      <a:lnTo>
                        <a:pt x="473074" y="561430"/>
                      </a:lnTo>
                      <a:lnTo>
                        <a:pt x="439738" y="599530"/>
                      </a:lnTo>
                      <a:lnTo>
                        <a:pt x="401638" y="618578"/>
                      </a:lnTo>
                      <a:lnTo>
                        <a:pt x="377826" y="666204"/>
                      </a:lnTo>
                      <a:lnTo>
                        <a:pt x="377826" y="732878"/>
                      </a:lnTo>
                      <a:lnTo>
                        <a:pt x="431126" y="757212"/>
                      </a:lnTo>
                      <a:lnTo>
                        <a:pt x="459292" y="919948"/>
                      </a:lnTo>
                      <a:lnTo>
                        <a:pt x="322262" y="856704"/>
                      </a:lnTo>
                      <a:lnTo>
                        <a:pt x="265112" y="888454"/>
                      </a:lnTo>
                      <a:lnTo>
                        <a:pt x="234542" y="888454"/>
                      </a:lnTo>
                      <a:lnTo>
                        <a:pt x="244474" y="694778"/>
                      </a:lnTo>
                      <a:lnTo>
                        <a:pt x="192086" y="690018"/>
                      </a:lnTo>
                      <a:lnTo>
                        <a:pt x="125412" y="561430"/>
                      </a:lnTo>
                      <a:lnTo>
                        <a:pt x="163512" y="485230"/>
                      </a:lnTo>
                      <a:lnTo>
                        <a:pt x="211138" y="423318"/>
                      </a:lnTo>
                      <a:lnTo>
                        <a:pt x="196850" y="361404"/>
                      </a:lnTo>
                      <a:lnTo>
                        <a:pt x="63500" y="358506"/>
                      </a:lnTo>
                      <a:lnTo>
                        <a:pt x="63500" y="280442"/>
                      </a:lnTo>
                      <a:lnTo>
                        <a:pt x="0" y="194716"/>
                      </a:lnTo>
                      <a:lnTo>
                        <a:pt x="15874" y="161378"/>
                      </a:lnTo>
                      <a:lnTo>
                        <a:pt x="106362" y="123278"/>
                      </a:lnTo>
                      <a:lnTo>
                        <a:pt x="177484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71" name="フリーフォーム: 図形 670">
                  <a:extLst>
                    <a:ext uri="{FF2B5EF4-FFF2-40B4-BE49-F238E27FC236}">
                      <a16:creationId xmlns:a16="http://schemas.microsoft.com/office/drawing/2014/main" id="{A83E2ED0-DD6F-4787-86EE-905E8F459EB1}"/>
                    </a:ext>
                  </a:extLst>
                </p:cNvPr>
                <p:cNvSpPr/>
                <p:nvPr/>
              </p:nvSpPr>
              <p:spPr>
                <a:xfrm>
                  <a:off x="26168092" y="33125704"/>
                  <a:ext cx="670184" cy="739688"/>
                </a:xfrm>
                <a:custGeom>
                  <a:avLst/>
                  <a:gdLst>
                    <a:gd name="connsiteX0" fmla="*/ 179958 w 670184"/>
                    <a:gd name="connsiteY0" fmla="*/ 0 h 739688"/>
                    <a:gd name="connsiteX1" fmla="*/ 220920 w 670184"/>
                    <a:gd name="connsiteY1" fmla="*/ 59396 h 739688"/>
                    <a:gd name="connsiteX2" fmla="*/ 325696 w 670184"/>
                    <a:gd name="connsiteY2" fmla="*/ 59396 h 739688"/>
                    <a:gd name="connsiteX3" fmla="*/ 359032 w 670184"/>
                    <a:gd name="connsiteY3" fmla="*/ 107020 h 739688"/>
                    <a:gd name="connsiteX4" fmla="*/ 411420 w 670184"/>
                    <a:gd name="connsiteY4" fmla="*/ 107020 h 739688"/>
                    <a:gd name="connsiteX5" fmla="*/ 491894 w 670184"/>
                    <a:gd name="connsiteY5" fmla="*/ 166036 h 739688"/>
                    <a:gd name="connsiteX6" fmla="*/ 489208 w 670184"/>
                    <a:gd name="connsiteY6" fmla="*/ 205446 h 739688"/>
                    <a:gd name="connsiteX7" fmla="*/ 505084 w 670184"/>
                    <a:gd name="connsiteY7" fmla="*/ 256246 h 739688"/>
                    <a:gd name="connsiteX8" fmla="*/ 486032 w 670184"/>
                    <a:gd name="connsiteY8" fmla="*/ 297520 h 739688"/>
                    <a:gd name="connsiteX9" fmla="*/ 562232 w 670184"/>
                    <a:gd name="connsiteY9" fmla="*/ 376896 h 739688"/>
                    <a:gd name="connsiteX10" fmla="*/ 565408 w 670184"/>
                    <a:gd name="connsiteY10" fmla="*/ 465796 h 739688"/>
                    <a:gd name="connsiteX11" fmla="*/ 657484 w 670184"/>
                    <a:gd name="connsiteY11" fmla="*/ 532472 h 739688"/>
                    <a:gd name="connsiteX12" fmla="*/ 641608 w 670184"/>
                    <a:gd name="connsiteY12" fmla="*/ 589620 h 739688"/>
                    <a:gd name="connsiteX13" fmla="*/ 670184 w 670184"/>
                    <a:gd name="connsiteY13" fmla="*/ 643596 h 739688"/>
                    <a:gd name="connsiteX14" fmla="*/ 432136 w 670184"/>
                    <a:gd name="connsiteY14" fmla="*/ 739688 h 739688"/>
                    <a:gd name="connsiteX15" fmla="*/ 320932 w 670184"/>
                    <a:gd name="connsiteY15" fmla="*/ 635660 h 739688"/>
                    <a:gd name="connsiteX16" fmla="*/ 339984 w 670184"/>
                    <a:gd name="connsiteY16" fmla="*/ 578508 h 739688"/>
                    <a:gd name="connsiteX17" fmla="*/ 316172 w 670184"/>
                    <a:gd name="connsiteY17" fmla="*/ 526120 h 739688"/>
                    <a:gd name="connsiteX18" fmla="*/ 339984 w 670184"/>
                    <a:gd name="connsiteY18" fmla="*/ 416584 h 739688"/>
                    <a:gd name="connsiteX19" fmla="*/ 268546 w 670184"/>
                    <a:gd name="connsiteY19" fmla="*/ 335620 h 739688"/>
                    <a:gd name="connsiteX20" fmla="*/ 178058 w 670184"/>
                    <a:gd name="connsiteY20" fmla="*/ 335620 h 739688"/>
                    <a:gd name="connsiteX21" fmla="*/ 0 w 670184"/>
                    <a:gd name="connsiteY21" fmla="*/ 332924 h 739688"/>
                    <a:gd name="connsiteX22" fmla="*/ 179958 w 670184"/>
                    <a:gd name="connsiteY22" fmla="*/ 0 h 7396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</a:cxnLst>
                  <a:rect l="l" t="t" r="r" b="b"/>
                  <a:pathLst>
                    <a:path w="670184" h="739688">
                      <a:moveTo>
                        <a:pt x="179958" y="0"/>
                      </a:moveTo>
                      <a:lnTo>
                        <a:pt x="220920" y="59396"/>
                      </a:lnTo>
                      <a:lnTo>
                        <a:pt x="325696" y="59396"/>
                      </a:lnTo>
                      <a:lnTo>
                        <a:pt x="359032" y="107020"/>
                      </a:lnTo>
                      <a:lnTo>
                        <a:pt x="411420" y="107020"/>
                      </a:lnTo>
                      <a:lnTo>
                        <a:pt x="491894" y="166036"/>
                      </a:lnTo>
                      <a:lnTo>
                        <a:pt x="489208" y="205446"/>
                      </a:lnTo>
                      <a:lnTo>
                        <a:pt x="505084" y="256246"/>
                      </a:lnTo>
                      <a:lnTo>
                        <a:pt x="486032" y="297520"/>
                      </a:lnTo>
                      <a:lnTo>
                        <a:pt x="562232" y="376896"/>
                      </a:lnTo>
                      <a:lnTo>
                        <a:pt x="565408" y="465796"/>
                      </a:lnTo>
                      <a:lnTo>
                        <a:pt x="657484" y="532472"/>
                      </a:lnTo>
                      <a:lnTo>
                        <a:pt x="641608" y="589620"/>
                      </a:lnTo>
                      <a:lnTo>
                        <a:pt x="670184" y="643596"/>
                      </a:lnTo>
                      <a:lnTo>
                        <a:pt x="432136" y="739688"/>
                      </a:lnTo>
                      <a:lnTo>
                        <a:pt x="320932" y="635660"/>
                      </a:lnTo>
                      <a:lnTo>
                        <a:pt x="339984" y="578508"/>
                      </a:lnTo>
                      <a:lnTo>
                        <a:pt x="316172" y="526120"/>
                      </a:lnTo>
                      <a:lnTo>
                        <a:pt x="339984" y="416584"/>
                      </a:lnTo>
                      <a:lnTo>
                        <a:pt x="268546" y="335620"/>
                      </a:lnTo>
                      <a:lnTo>
                        <a:pt x="178058" y="335620"/>
                      </a:lnTo>
                      <a:lnTo>
                        <a:pt x="0" y="332924"/>
                      </a:lnTo>
                      <a:lnTo>
                        <a:pt x="179958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72" name="フリーフォーム: 図形 671">
                  <a:extLst>
                    <a:ext uri="{FF2B5EF4-FFF2-40B4-BE49-F238E27FC236}">
                      <a16:creationId xmlns:a16="http://schemas.microsoft.com/office/drawing/2014/main" id="{07467F85-FE81-496A-9DB3-7AA17C9E9920}"/>
                    </a:ext>
                  </a:extLst>
                </p:cNvPr>
                <p:cNvSpPr/>
                <p:nvPr/>
              </p:nvSpPr>
              <p:spPr>
                <a:xfrm>
                  <a:off x="26348050" y="32505650"/>
                  <a:ext cx="725174" cy="786090"/>
                </a:xfrm>
                <a:custGeom>
                  <a:avLst/>
                  <a:gdLst>
                    <a:gd name="connsiteX0" fmla="*/ 585474 w 725174"/>
                    <a:gd name="connsiteY0" fmla="*/ 0 h 786090"/>
                    <a:gd name="connsiteX1" fmla="*/ 658500 w 725174"/>
                    <a:gd name="connsiteY1" fmla="*/ 0 h 786090"/>
                    <a:gd name="connsiteX2" fmla="*/ 725174 w 725174"/>
                    <a:gd name="connsiteY2" fmla="*/ 111126 h 786090"/>
                    <a:gd name="connsiteX3" fmla="*/ 680726 w 725174"/>
                    <a:gd name="connsiteY3" fmla="*/ 180974 h 786090"/>
                    <a:gd name="connsiteX4" fmla="*/ 636274 w 725174"/>
                    <a:gd name="connsiteY4" fmla="*/ 209550 h 786090"/>
                    <a:gd name="connsiteX5" fmla="*/ 617226 w 725174"/>
                    <a:gd name="connsiteY5" fmla="*/ 352426 h 786090"/>
                    <a:gd name="connsiteX6" fmla="*/ 490226 w 725174"/>
                    <a:gd name="connsiteY6" fmla="*/ 457200 h 786090"/>
                    <a:gd name="connsiteX7" fmla="*/ 483874 w 725174"/>
                    <a:gd name="connsiteY7" fmla="*/ 492126 h 786090"/>
                    <a:gd name="connsiteX8" fmla="*/ 318774 w 725174"/>
                    <a:gd name="connsiteY8" fmla="*/ 685800 h 786090"/>
                    <a:gd name="connsiteX9" fmla="*/ 311936 w 725174"/>
                    <a:gd name="connsiteY9" fmla="*/ 786090 h 786090"/>
                    <a:gd name="connsiteX10" fmla="*/ 231462 w 725174"/>
                    <a:gd name="connsiteY10" fmla="*/ 727074 h 786090"/>
                    <a:gd name="connsiteX11" fmla="*/ 179074 w 725174"/>
                    <a:gd name="connsiteY11" fmla="*/ 727074 h 786090"/>
                    <a:gd name="connsiteX12" fmla="*/ 145738 w 725174"/>
                    <a:gd name="connsiteY12" fmla="*/ 679450 h 786090"/>
                    <a:gd name="connsiteX13" fmla="*/ 40962 w 725174"/>
                    <a:gd name="connsiteY13" fmla="*/ 679450 h 786090"/>
                    <a:gd name="connsiteX14" fmla="*/ 0 w 725174"/>
                    <a:gd name="connsiteY14" fmla="*/ 620054 h 786090"/>
                    <a:gd name="connsiteX15" fmla="*/ 10800 w 725174"/>
                    <a:gd name="connsiteY15" fmla="*/ 600074 h 786090"/>
                    <a:gd name="connsiteX16" fmla="*/ 77474 w 725174"/>
                    <a:gd name="connsiteY16" fmla="*/ 520700 h 786090"/>
                    <a:gd name="connsiteX17" fmla="*/ 150500 w 725174"/>
                    <a:gd name="connsiteY17" fmla="*/ 511174 h 786090"/>
                    <a:gd name="connsiteX18" fmla="*/ 287026 w 725174"/>
                    <a:gd name="connsiteY18" fmla="*/ 288926 h 786090"/>
                    <a:gd name="connsiteX19" fmla="*/ 372750 w 725174"/>
                    <a:gd name="connsiteY19" fmla="*/ 273050 h 786090"/>
                    <a:gd name="connsiteX20" fmla="*/ 477526 w 725174"/>
                    <a:gd name="connsiteY20" fmla="*/ 174626 h 786090"/>
                    <a:gd name="connsiteX21" fmla="*/ 585474 w 725174"/>
                    <a:gd name="connsiteY21" fmla="*/ 0 h 78609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</a:cxnLst>
                  <a:rect l="l" t="t" r="r" b="b"/>
                  <a:pathLst>
                    <a:path w="725174" h="786090">
                      <a:moveTo>
                        <a:pt x="585474" y="0"/>
                      </a:moveTo>
                      <a:lnTo>
                        <a:pt x="658500" y="0"/>
                      </a:lnTo>
                      <a:lnTo>
                        <a:pt x="725174" y="111126"/>
                      </a:lnTo>
                      <a:lnTo>
                        <a:pt x="680726" y="180974"/>
                      </a:lnTo>
                      <a:lnTo>
                        <a:pt x="636274" y="209550"/>
                      </a:lnTo>
                      <a:lnTo>
                        <a:pt x="617226" y="352426"/>
                      </a:lnTo>
                      <a:lnTo>
                        <a:pt x="490226" y="457200"/>
                      </a:lnTo>
                      <a:lnTo>
                        <a:pt x="483874" y="492126"/>
                      </a:lnTo>
                      <a:lnTo>
                        <a:pt x="318774" y="685800"/>
                      </a:lnTo>
                      <a:lnTo>
                        <a:pt x="311936" y="786090"/>
                      </a:lnTo>
                      <a:lnTo>
                        <a:pt x="231462" y="727074"/>
                      </a:lnTo>
                      <a:lnTo>
                        <a:pt x="179074" y="727074"/>
                      </a:lnTo>
                      <a:lnTo>
                        <a:pt x="145738" y="679450"/>
                      </a:lnTo>
                      <a:lnTo>
                        <a:pt x="40962" y="679450"/>
                      </a:lnTo>
                      <a:lnTo>
                        <a:pt x="0" y="620054"/>
                      </a:lnTo>
                      <a:lnTo>
                        <a:pt x="10800" y="600074"/>
                      </a:lnTo>
                      <a:lnTo>
                        <a:pt x="77474" y="520700"/>
                      </a:lnTo>
                      <a:lnTo>
                        <a:pt x="150500" y="511174"/>
                      </a:lnTo>
                      <a:lnTo>
                        <a:pt x="287026" y="288926"/>
                      </a:lnTo>
                      <a:lnTo>
                        <a:pt x="372750" y="273050"/>
                      </a:lnTo>
                      <a:lnTo>
                        <a:pt x="477526" y="174626"/>
                      </a:lnTo>
                      <a:lnTo>
                        <a:pt x="585474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73" name="フリーフォーム: 図形 672">
                  <a:extLst>
                    <a:ext uri="{FF2B5EF4-FFF2-40B4-BE49-F238E27FC236}">
                      <a16:creationId xmlns:a16="http://schemas.microsoft.com/office/drawing/2014/main" id="{511552BC-E148-48B6-939E-19CE2F7EA7BE}"/>
                    </a:ext>
                  </a:extLst>
                </p:cNvPr>
                <p:cNvSpPr/>
                <p:nvPr/>
              </p:nvSpPr>
              <p:spPr>
                <a:xfrm>
                  <a:off x="25939750" y="33458628"/>
                  <a:ext cx="660478" cy="599596"/>
                </a:xfrm>
                <a:custGeom>
                  <a:avLst/>
                  <a:gdLst>
                    <a:gd name="connsiteX0" fmla="*/ 228342 w 660478"/>
                    <a:gd name="connsiteY0" fmla="*/ 0 h 599596"/>
                    <a:gd name="connsiteX1" fmla="*/ 406400 w 660478"/>
                    <a:gd name="connsiteY1" fmla="*/ 2696 h 599596"/>
                    <a:gd name="connsiteX2" fmla="*/ 496888 w 660478"/>
                    <a:gd name="connsiteY2" fmla="*/ 2696 h 599596"/>
                    <a:gd name="connsiteX3" fmla="*/ 568326 w 660478"/>
                    <a:gd name="connsiteY3" fmla="*/ 83660 h 599596"/>
                    <a:gd name="connsiteX4" fmla="*/ 544514 w 660478"/>
                    <a:gd name="connsiteY4" fmla="*/ 193196 h 599596"/>
                    <a:gd name="connsiteX5" fmla="*/ 568326 w 660478"/>
                    <a:gd name="connsiteY5" fmla="*/ 245584 h 599596"/>
                    <a:gd name="connsiteX6" fmla="*/ 549274 w 660478"/>
                    <a:gd name="connsiteY6" fmla="*/ 302736 h 599596"/>
                    <a:gd name="connsiteX7" fmla="*/ 660478 w 660478"/>
                    <a:gd name="connsiteY7" fmla="*/ 406764 h 599596"/>
                    <a:gd name="connsiteX8" fmla="*/ 552450 w 660478"/>
                    <a:gd name="connsiteY8" fmla="*/ 450372 h 599596"/>
                    <a:gd name="connsiteX9" fmla="*/ 434974 w 660478"/>
                    <a:gd name="connsiteY9" fmla="*/ 567848 h 599596"/>
                    <a:gd name="connsiteX10" fmla="*/ 361950 w 660478"/>
                    <a:gd name="connsiteY10" fmla="*/ 548796 h 599596"/>
                    <a:gd name="connsiteX11" fmla="*/ 228600 w 660478"/>
                    <a:gd name="connsiteY11" fmla="*/ 599596 h 599596"/>
                    <a:gd name="connsiteX12" fmla="*/ 219074 w 660478"/>
                    <a:gd name="connsiteY12" fmla="*/ 539272 h 599596"/>
                    <a:gd name="connsiteX13" fmla="*/ 127000 w 660478"/>
                    <a:gd name="connsiteY13" fmla="*/ 482124 h 599596"/>
                    <a:gd name="connsiteX14" fmla="*/ 149226 w 660478"/>
                    <a:gd name="connsiteY14" fmla="*/ 386872 h 599596"/>
                    <a:gd name="connsiteX15" fmla="*/ 38100 w 660478"/>
                    <a:gd name="connsiteY15" fmla="*/ 390048 h 599596"/>
                    <a:gd name="connsiteX16" fmla="*/ 38100 w 660478"/>
                    <a:gd name="connsiteY16" fmla="*/ 301148 h 599596"/>
                    <a:gd name="connsiteX17" fmla="*/ 0 w 660478"/>
                    <a:gd name="connsiteY17" fmla="*/ 196372 h 599596"/>
                    <a:gd name="connsiteX18" fmla="*/ 79374 w 660478"/>
                    <a:gd name="connsiteY18" fmla="*/ 85248 h 599596"/>
                    <a:gd name="connsiteX19" fmla="*/ 165100 w 660478"/>
                    <a:gd name="connsiteY19" fmla="*/ 116996 h 599596"/>
                    <a:gd name="connsiteX20" fmla="*/ 228342 w 660478"/>
                    <a:gd name="connsiteY20" fmla="*/ 0 h 59959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660478" h="599596">
                      <a:moveTo>
                        <a:pt x="228342" y="0"/>
                      </a:moveTo>
                      <a:lnTo>
                        <a:pt x="406400" y="2696"/>
                      </a:lnTo>
                      <a:lnTo>
                        <a:pt x="496888" y="2696"/>
                      </a:lnTo>
                      <a:lnTo>
                        <a:pt x="568326" y="83660"/>
                      </a:lnTo>
                      <a:lnTo>
                        <a:pt x="544514" y="193196"/>
                      </a:lnTo>
                      <a:lnTo>
                        <a:pt x="568326" y="245584"/>
                      </a:lnTo>
                      <a:lnTo>
                        <a:pt x="549274" y="302736"/>
                      </a:lnTo>
                      <a:lnTo>
                        <a:pt x="660478" y="406764"/>
                      </a:lnTo>
                      <a:lnTo>
                        <a:pt x="552450" y="450372"/>
                      </a:lnTo>
                      <a:lnTo>
                        <a:pt x="434974" y="567848"/>
                      </a:lnTo>
                      <a:lnTo>
                        <a:pt x="361950" y="548796"/>
                      </a:lnTo>
                      <a:lnTo>
                        <a:pt x="228600" y="599596"/>
                      </a:lnTo>
                      <a:lnTo>
                        <a:pt x="219074" y="539272"/>
                      </a:lnTo>
                      <a:lnTo>
                        <a:pt x="127000" y="482124"/>
                      </a:lnTo>
                      <a:lnTo>
                        <a:pt x="149226" y="386872"/>
                      </a:lnTo>
                      <a:lnTo>
                        <a:pt x="38100" y="390048"/>
                      </a:lnTo>
                      <a:lnTo>
                        <a:pt x="38100" y="301148"/>
                      </a:lnTo>
                      <a:lnTo>
                        <a:pt x="0" y="196372"/>
                      </a:lnTo>
                      <a:lnTo>
                        <a:pt x="79374" y="85248"/>
                      </a:lnTo>
                      <a:lnTo>
                        <a:pt x="165100" y="116996"/>
                      </a:lnTo>
                      <a:lnTo>
                        <a:pt x="228342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622" name="グループ化 621">
                <a:extLst>
                  <a:ext uri="{FF2B5EF4-FFF2-40B4-BE49-F238E27FC236}">
                    <a16:creationId xmlns:a16="http://schemas.microsoft.com/office/drawing/2014/main" id="{60223B23-8F54-4E38-A834-8112E419189F}"/>
                  </a:ext>
                </a:extLst>
              </p:cNvPr>
              <p:cNvGrpSpPr/>
              <p:nvPr/>
            </p:nvGrpSpPr>
            <p:grpSpPr>
              <a:xfrm>
                <a:off x="26690602" y="31445860"/>
                <a:ext cx="1257852" cy="989940"/>
                <a:chOff x="28861980" y="31445860"/>
                <a:chExt cx="1257852" cy="989940"/>
              </a:xfrm>
            </p:grpSpPr>
            <p:sp>
              <p:nvSpPr>
                <p:cNvPr id="625" name="フリーフォーム: 図形 624">
                  <a:extLst>
                    <a:ext uri="{FF2B5EF4-FFF2-40B4-BE49-F238E27FC236}">
                      <a16:creationId xmlns:a16="http://schemas.microsoft.com/office/drawing/2014/main" id="{4140FB34-4F9C-44A5-89E4-109CF09157A9}"/>
                    </a:ext>
                  </a:extLst>
                </p:cNvPr>
                <p:cNvSpPr/>
                <p:nvPr/>
              </p:nvSpPr>
              <p:spPr>
                <a:xfrm>
                  <a:off x="29925168" y="31820378"/>
                  <a:ext cx="194664" cy="388914"/>
                </a:xfrm>
                <a:custGeom>
                  <a:avLst/>
                  <a:gdLst>
                    <a:gd name="connsiteX0" fmla="*/ 64010 w 194664"/>
                    <a:gd name="connsiteY0" fmla="*/ 0 h 388914"/>
                    <a:gd name="connsiteX1" fmla="*/ 84270 w 194664"/>
                    <a:gd name="connsiteY1" fmla="*/ 55716 h 388914"/>
                    <a:gd name="connsiteX2" fmla="*/ 74064 w 194664"/>
                    <a:gd name="connsiteY2" fmla="*/ 59798 h 388914"/>
                    <a:gd name="connsiteX3" fmla="*/ 74064 w 194664"/>
                    <a:gd name="connsiteY3" fmla="*/ 121710 h 388914"/>
                    <a:gd name="connsiteX4" fmla="*/ 194664 w 194664"/>
                    <a:gd name="connsiteY4" fmla="*/ 297440 h 388914"/>
                    <a:gd name="connsiteX5" fmla="*/ 135976 w 194664"/>
                    <a:gd name="connsiteY5" fmla="*/ 291572 h 388914"/>
                    <a:gd name="connsiteX6" fmla="*/ 85176 w 194664"/>
                    <a:gd name="connsiteY6" fmla="*/ 329672 h 388914"/>
                    <a:gd name="connsiteX7" fmla="*/ 14086 w 194664"/>
                    <a:gd name="connsiteY7" fmla="*/ 388914 h 388914"/>
                    <a:gd name="connsiteX8" fmla="*/ 0 w 194664"/>
                    <a:gd name="connsiteY8" fmla="*/ 202672 h 388914"/>
                    <a:gd name="connsiteX9" fmla="*/ 38100 w 194664"/>
                    <a:gd name="connsiteY9" fmla="*/ 164572 h 388914"/>
                    <a:gd name="connsiteX10" fmla="*/ 7144 w 194664"/>
                    <a:gd name="connsiteY10" fmla="*/ 85990 h 388914"/>
                    <a:gd name="connsiteX11" fmla="*/ 64010 w 194664"/>
                    <a:gd name="connsiteY11" fmla="*/ 0 h 38891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194664" h="388914">
                      <a:moveTo>
                        <a:pt x="64010" y="0"/>
                      </a:moveTo>
                      <a:lnTo>
                        <a:pt x="84270" y="55716"/>
                      </a:lnTo>
                      <a:lnTo>
                        <a:pt x="74064" y="59798"/>
                      </a:lnTo>
                      <a:lnTo>
                        <a:pt x="74064" y="121710"/>
                      </a:lnTo>
                      <a:lnTo>
                        <a:pt x="194664" y="297440"/>
                      </a:lnTo>
                      <a:lnTo>
                        <a:pt x="135976" y="291572"/>
                      </a:lnTo>
                      <a:lnTo>
                        <a:pt x="85176" y="329672"/>
                      </a:lnTo>
                      <a:lnTo>
                        <a:pt x="14086" y="388914"/>
                      </a:lnTo>
                      <a:lnTo>
                        <a:pt x="0" y="202672"/>
                      </a:lnTo>
                      <a:lnTo>
                        <a:pt x="38100" y="164572"/>
                      </a:lnTo>
                      <a:lnTo>
                        <a:pt x="7144" y="85990"/>
                      </a:lnTo>
                      <a:lnTo>
                        <a:pt x="64010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26" name="フリーフォーム: 図形 625">
                  <a:extLst>
                    <a:ext uri="{FF2B5EF4-FFF2-40B4-BE49-F238E27FC236}">
                      <a16:creationId xmlns:a16="http://schemas.microsoft.com/office/drawing/2014/main" id="{D9239F76-4038-45D0-A32A-8585E3A7D470}"/>
                    </a:ext>
                  </a:extLst>
                </p:cNvPr>
                <p:cNvSpPr/>
                <p:nvPr/>
              </p:nvSpPr>
              <p:spPr>
                <a:xfrm>
                  <a:off x="28861980" y="31889700"/>
                  <a:ext cx="570270" cy="413360"/>
                </a:xfrm>
                <a:custGeom>
                  <a:avLst/>
                  <a:gdLst>
                    <a:gd name="connsiteX0" fmla="*/ 265714 w 570270"/>
                    <a:gd name="connsiteY0" fmla="*/ 0 h 413360"/>
                    <a:gd name="connsiteX1" fmla="*/ 403828 w 570270"/>
                    <a:gd name="connsiteY1" fmla="*/ 42864 h 413360"/>
                    <a:gd name="connsiteX2" fmla="*/ 437164 w 570270"/>
                    <a:gd name="connsiteY2" fmla="*/ 9524 h 413360"/>
                    <a:gd name="connsiteX3" fmla="*/ 480028 w 570270"/>
                    <a:gd name="connsiteY3" fmla="*/ 38100 h 413360"/>
                    <a:gd name="connsiteX4" fmla="*/ 481962 w 570270"/>
                    <a:gd name="connsiteY4" fmla="*/ 37362 h 413360"/>
                    <a:gd name="connsiteX5" fmla="*/ 482164 w 570270"/>
                    <a:gd name="connsiteY5" fmla="*/ 38100 h 413360"/>
                    <a:gd name="connsiteX6" fmla="*/ 570270 w 570270"/>
                    <a:gd name="connsiteY6" fmla="*/ 61912 h 413360"/>
                    <a:gd name="connsiteX7" fmla="*/ 570270 w 570270"/>
                    <a:gd name="connsiteY7" fmla="*/ 100012 h 413360"/>
                    <a:gd name="connsiteX8" fmla="*/ 534552 w 570270"/>
                    <a:gd name="connsiteY8" fmla="*/ 150020 h 413360"/>
                    <a:gd name="connsiteX9" fmla="*/ 555984 w 570270"/>
                    <a:gd name="connsiteY9" fmla="*/ 211932 h 413360"/>
                    <a:gd name="connsiteX10" fmla="*/ 484544 w 570270"/>
                    <a:gd name="connsiteY10" fmla="*/ 316706 h 413360"/>
                    <a:gd name="connsiteX11" fmla="*/ 477400 w 570270"/>
                    <a:gd name="connsiteY11" fmla="*/ 366712 h 413360"/>
                    <a:gd name="connsiteX12" fmla="*/ 429776 w 570270"/>
                    <a:gd name="connsiteY12" fmla="*/ 366712 h 413360"/>
                    <a:gd name="connsiteX13" fmla="*/ 361178 w 570270"/>
                    <a:gd name="connsiteY13" fmla="*/ 413360 h 413360"/>
                    <a:gd name="connsiteX14" fmla="*/ 241902 w 570270"/>
                    <a:gd name="connsiteY14" fmla="*/ 395288 h 413360"/>
                    <a:gd name="connsiteX15" fmla="*/ 213328 w 570270"/>
                    <a:gd name="connsiteY15" fmla="*/ 276224 h 413360"/>
                    <a:gd name="connsiteX16" fmla="*/ 151414 w 570270"/>
                    <a:gd name="connsiteY16" fmla="*/ 261938 h 413360"/>
                    <a:gd name="connsiteX17" fmla="*/ 103788 w 570270"/>
                    <a:gd name="connsiteY17" fmla="*/ 280988 h 413360"/>
                    <a:gd name="connsiteX18" fmla="*/ 0 w 570270"/>
                    <a:gd name="connsiteY18" fmla="*/ 198822 h 413360"/>
                    <a:gd name="connsiteX19" fmla="*/ 203802 w 570270"/>
                    <a:gd name="connsiteY19" fmla="*/ 95250 h 413360"/>
                    <a:gd name="connsiteX20" fmla="*/ 193518 w 570270"/>
                    <a:gd name="connsiteY20" fmla="*/ 43834 h 413360"/>
                    <a:gd name="connsiteX21" fmla="*/ 265714 w 570270"/>
                    <a:gd name="connsiteY21" fmla="*/ 0 h 41336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</a:cxnLst>
                  <a:rect l="l" t="t" r="r" b="b"/>
                  <a:pathLst>
                    <a:path w="570270" h="413360">
                      <a:moveTo>
                        <a:pt x="265714" y="0"/>
                      </a:moveTo>
                      <a:lnTo>
                        <a:pt x="403828" y="42864"/>
                      </a:lnTo>
                      <a:lnTo>
                        <a:pt x="437164" y="9524"/>
                      </a:lnTo>
                      <a:lnTo>
                        <a:pt x="480028" y="38100"/>
                      </a:lnTo>
                      <a:lnTo>
                        <a:pt x="481962" y="37362"/>
                      </a:lnTo>
                      <a:lnTo>
                        <a:pt x="482164" y="38100"/>
                      </a:lnTo>
                      <a:lnTo>
                        <a:pt x="570270" y="61912"/>
                      </a:lnTo>
                      <a:lnTo>
                        <a:pt x="570270" y="100012"/>
                      </a:lnTo>
                      <a:lnTo>
                        <a:pt x="534552" y="150020"/>
                      </a:lnTo>
                      <a:lnTo>
                        <a:pt x="555984" y="211932"/>
                      </a:lnTo>
                      <a:lnTo>
                        <a:pt x="484544" y="316706"/>
                      </a:lnTo>
                      <a:lnTo>
                        <a:pt x="477400" y="366712"/>
                      </a:lnTo>
                      <a:lnTo>
                        <a:pt x="429776" y="366712"/>
                      </a:lnTo>
                      <a:lnTo>
                        <a:pt x="361178" y="413360"/>
                      </a:lnTo>
                      <a:lnTo>
                        <a:pt x="241902" y="395288"/>
                      </a:lnTo>
                      <a:lnTo>
                        <a:pt x="213328" y="276224"/>
                      </a:lnTo>
                      <a:lnTo>
                        <a:pt x="151414" y="261938"/>
                      </a:lnTo>
                      <a:lnTo>
                        <a:pt x="103788" y="280988"/>
                      </a:lnTo>
                      <a:lnTo>
                        <a:pt x="0" y="198822"/>
                      </a:lnTo>
                      <a:lnTo>
                        <a:pt x="203802" y="95250"/>
                      </a:lnTo>
                      <a:lnTo>
                        <a:pt x="193518" y="43834"/>
                      </a:lnTo>
                      <a:lnTo>
                        <a:pt x="265714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27" name="フリーフォーム: 図形 626">
                  <a:extLst>
                    <a:ext uri="{FF2B5EF4-FFF2-40B4-BE49-F238E27FC236}">
                      <a16:creationId xmlns:a16="http://schemas.microsoft.com/office/drawing/2014/main" id="{983A8CCE-04E5-4E73-ACB4-2261B0A6006C}"/>
                    </a:ext>
                  </a:extLst>
                </p:cNvPr>
                <p:cNvSpPr/>
                <p:nvPr/>
              </p:nvSpPr>
              <p:spPr>
                <a:xfrm>
                  <a:off x="29665612" y="32051624"/>
                  <a:ext cx="179276" cy="209148"/>
                </a:xfrm>
                <a:custGeom>
                  <a:avLst/>
                  <a:gdLst>
                    <a:gd name="connsiteX0" fmla="*/ 92868 w 179276"/>
                    <a:gd name="connsiteY0" fmla="*/ 0 h 209148"/>
                    <a:gd name="connsiteX1" fmla="*/ 88108 w 179276"/>
                    <a:gd name="connsiteY1" fmla="*/ 42864 h 209148"/>
                    <a:gd name="connsiteX2" fmla="*/ 154782 w 179276"/>
                    <a:gd name="connsiteY2" fmla="*/ 45244 h 209148"/>
                    <a:gd name="connsiteX3" fmla="*/ 179276 w 179276"/>
                    <a:gd name="connsiteY3" fmla="*/ 122398 h 209148"/>
                    <a:gd name="connsiteX4" fmla="*/ 84382 w 179276"/>
                    <a:gd name="connsiteY4" fmla="*/ 187326 h 209148"/>
                    <a:gd name="connsiteX5" fmla="*/ 62560 w 179276"/>
                    <a:gd name="connsiteY5" fmla="*/ 209148 h 209148"/>
                    <a:gd name="connsiteX6" fmla="*/ 2382 w 179276"/>
                    <a:gd name="connsiteY6" fmla="*/ 164308 h 209148"/>
                    <a:gd name="connsiteX7" fmla="*/ 0 w 179276"/>
                    <a:gd name="connsiteY7" fmla="*/ 40482 h 209148"/>
                    <a:gd name="connsiteX8" fmla="*/ 92868 w 179276"/>
                    <a:gd name="connsiteY8" fmla="*/ 0 h 20914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79276" h="209148">
                      <a:moveTo>
                        <a:pt x="92868" y="0"/>
                      </a:moveTo>
                      <a:lnTo>
                        <a:pt x="88108" y="42864"/>
                      </a:lnTo>
                      <a:lnTo>
                        <a:pt x="154782" y="45244"/>
                      </a:lnTo>
                      <a:lnTo>
                        <a:pt x="179276" y="122398"/>
                      </a:lnTo>
                      <a:lnTo>
                        <a:pt x="84382" y="187326"/>
                      </a:lnTo>
                      <a:lnTo>
                        <a:pt x="62560" y="209148"/>
                      </a:lnTo>
                      <a:lnTo>
                        <a:pt x="2382" y="164308"/>
                      </a:lnTo>
                      <a:cubicBezTo>
                        <a:pt x="1588" y="123032"/>
                        <a:pt x="796" y="81756"/>
                        <a:pt x="0" y="40482"/>
                      </a:cubicBezTo>
                      <a:lnTo>
                        <a:pt x="92868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28" name="フリーフォーム: 図形 627">
                  <a:extLst>
                    <a:ext uri="{FF2B5EF4-FFF2-40B4-BE49-F238E27FC236}">
                      <a16:creationId xmlns:a16="http://schemas.microsoft.com/office/drawing/2014/main" id="{BA569F31-C451-4638-A7FE-53CEBA074873}"/>
                    </a:ext>
                  </a:extLst>
                </p:cNvPr>
                <p:cNvSpPr/>
                <p:nvPr/>
              </p:nvSpPr>
              <p:spPr>
                <a:xfrm>
                  <a:off x="29515594" y="32177832"/>
                  <a:ext cx="114300" cy="186636"/>
                </a:xfrm>
                <a:custGeom>
                  <a:avLst/>
                  <a:gdLst>
                    <a:gd name="connsiteX0" fmla="*/ 88106 w 114300"/>
                    <a:gd name="connsiteY0" fmla="*/ 0 h 186636"/>
                    <a:gd name="connsiteX1" fmla="*/ 114300 w 114300"/>
                    <a:gd name="connsiteY1" fmla="*/ 73818 h 186636"/>
                    <a:gd name="connsiteX2" fmla="*/ 105370 w 114300"/>
                    <a:gd name="connsiteY2" fmla="*/ 175858 h 186636"/>
                    <a:gd name="connsiteX3" fmla="*/ 64796 w 114300"/>
                    <a:gd name="connsiteY3" fmla="*/ 186636 h 186636"/>
                    <a:gd name="connsiteX4" fmla="*/ 0 w 114300"/>
                    <a:gd name="connsiteY4" fmla="*/ 33336 h 186636"/>
                    <a:gd name="connsiteX5" fmla="*/ 88106 w 114300"/>
                    <a:gd name="connsiteY5" fmla="*/ 0 h 18663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14300" h="186636">
                      <a:moveTo>
                        <a:pt x="88106" y="0"/>
                      </a:moveTo>
                      <a:lnTo>
                        <a:pt x="114300" y="73818"/>
                      </a:lnTo>
                      <a:lnTo>
                        <a:pt x="105370" y="175858"/>
                      </a:lnTo>
                      <a:lnTo>
                        <a:pt x="64796" y="186636"/>
                      </a:lnTo>
                      <a:lnTo>
                        <a:pt x="0" y="33336"/>
                      </a:lnTo>
                      <a:lnTo>
                        <a:pt x="88106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29" name="フリーフォーム: 図形 628">
                  <a:extLst>
                    <a:ext uri="{FF2B5EF4-FFF2-40B4-BE49-F238E27FC236}">
                      <a16:creationId xmlns:a16="http://schemas.microsoft.com/office/drawing/2014/main" id="{F9EF0DE3-DD4A-4714-B555-B64BD43C1AE5}"/>
                    </a:ext>
                  </a:extLst>
                </p:cNvPr>
                <p:cNvSpPr/>
                <p:nvPr/>
              </p:nvSpPr>
              <p:spPr>
                <a:xfrm>
                  <a:off x="29753720" y="31903988"/>
                  <a:ext cx="209548" cy="309562"/>
                </a:xfrm>
                <a:custGeom>
                  <a:avLst/>
                  <a:gdLst>
                    <a:gd name="connsiteX0" fmla="*/ 114300 w 209548"/>
                    <a:gd name="connsiteY0" fmla="*/ 0 h 309562"/>
                    <a:gd name="connsiteX1" fmla="*/ 184088 w 209548"/>
                    <a:gd name="connsiteY1" fmla="*/ 16332 h 309562"/>
                    <a:gd name="connsiteX2" fmla="*/ 209548 w 209548"/>
                    <a:gd name="connsiteY2" fmla="*/ 80962 h 309562"/>
                    <a:gd name="connsiteX3" fmla="*/ 171448 w 209548"/>
                    <a:gd name="connsiteY3" fmla="*/ 119062 h 309562"/>
                    <a:gd name="connsiteX4" fmla="*/ 185534 w 209548"/>
                    <a:gd name="connsiteY4" fmla="*/ 305304 h 309562"/>
                    <a:gd name="connsiteX5" fmla="*/ 180424 w 209548"/>
                    <a:gd name="connsiteY5" fmla="*/ 309562 h 309562"/>
                    <a:gd name="connsiteX6" fmla="*/ 116924 w 209548"/>
                    <a:gd name="connsiteY6" fmla="*/ 252412 h 309562"/>
                    <a:gd name="connsiteX7" fmla="*/ 91168 w 209548"/>
                    <a:gd name="connsiteY7" fmla="*/ 270034 h 309562"/>
                    <a:gd name="connsiteX8" fmla="*/ 66674 w 209548"/>
                    <a:gd name="connsiteY8" fmla="*/ 192880 h 309562"/>
                    <a:gd name="connsiteX9" fmla="*/ 0 w 209548"/>
                    <a:gd name="connsiteY9" fmla="*/ 190500 h 309562"/>
                    <a:gd name="connsiteX10" fmla="*/ 4476 w 209548"/>
                    <a:gd name="connsiteY10" fmla="*/ 150202 h 309562"/>
                    <a:gd name="connsiteX11" fmla="*/ 7144 w 209548"/>
                    <a:gd name="connsiteY11" fmla="*/ 147636 h 309562"/>
                    <a:gd name="connsiteX12" fmla="*/ 7144 w 209548"/>
                    <a:gd name="connsiteY12" fmla="*/ 61912 h 309562"/>
                    <a:gd name="connsiteX13" fmla="*/ 114300 w 209548"/>
                    <a:gd name="connsiteY13" fmla="*/ 0 h 3095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209548" h="309562">
                      <a:moveTo>
                        <a:pt x="114300" y="0"/>
                      </a:moveTo>
                      <a:lnTo>
                        <a:pt x="184088" y="16332"/>
                      </a:lnTo>
                      <a:lnTo>
                        <a:pt x="209548" y="80962"/>
                      </a:lnTo>
                      <a:lnTo>
                        <a:pt x="171448" y="119062"/>
                      </a:lnTo>
                      <a:lnTo>
                        <a:pt x="185534" y="305304"/>
                      </a:lnTo>
                      <a:lnTo>
                        <a:pt x="180424" y="309562"/>
                      </a:lnTo>
                      <a:lnTo>
                        <a:pt x="116924" y="252412"/>
                      </a:lnTo>
                      <a:lnTo>
                        <a:pt x="91168" y="270034"/>
                      </a:lnTo>
                      <a:lnTo>
                        <a:pt x="66674" y="192880"/>
                      </a:lnTo>
                      <a:lnTo>
                        <a:pt x="0" y="190500"/>
                      </a:lnTo>
                      <a:lnTo>
                        <a:pt x="4476" y="150202"/>
                      </a:lnTo>
                      <a:lnTo>
                        <a:pt x="7144" y="147636"/>
                      </a:lnTo>
                      <a:lnTo>
                        <a:pt x="7144" y="61912"/>
                      </a:lnTo>
                      <a:lnTo>
                        <a:pt x="114300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30" name="フリーフォーム: 図形 629">
                  <a:extLst>
                    <a:ext uri="{FF2B5EF4-FFF2-40B4-BE49-F238E27FC236}">
                      <a16:creationId xmlns:a16="http://schemas.microsoft.com/office/drawing/2014/main" id="{2AA4D541-C308-4841-AE4B-004F5D60C6BA}"/>
                    </a:ext>
                  </a:extLst>
                </p:cNvPr>
                <p:cNvSpPr/>
                <p:nvPr/>
              </p:nvSpPr>
              <p:spPr>
                <a:xfrm>
                  <a:off x="29205164" y="32218774"/>
                  <a:ext cx="219942" cy="217026"/>
                </a:xfrm>
                <a:custGeom>
                  <a:avLst/>
                  <a:gdLst>
                    <a:gd name="connsiteX0" fmla="*/ 139592 w 219942"/>
                    <a:gd name="connsiteY0" fmla="*/ 0 h 217026"/>
                    <a:gd name="connsiteX1" fmla="*/ 219942 w 219942"/>
                    <a:gd name="connsiteY1" fmla="*/ 104314 h 217026"/>
                    <a:gd name="connsiteX2" fmla="*/ 219942 w 219942"/>
                    <a:gd name="connsiteY2" fmla="*/ 186942 h 217026"/>
                    <a:gd name="connsiteX3" fmla="*/ 106680 w 219942"/>
                    <a:gd name="connsiteY3" fmla="*/ 217026 h 217026"/>
                    <a:gd name="connsiteX4" fmla="*/ 24130 w 219942"/>
                    <a:gd name="connsiteY4" fmla="*/ 153526 h 217026"/>
                    <a:gd name="connsiteX5" fmla="*/ 0 w 219942"/>
                    <a:gd name="connsiteY5" fmla="*/ 153526 h 217026"/>
                    <a:gd name="connsiteX6" fmla="*/ 55880 w 219942"/>
                    <a:gd name="connsiteY6" fmla="*/ 90026 h 217026"/>
                    <a:gd name="connsiteX7" fmla="*/ 17994 w 219942"/>
                    <a:gd name="connsiteY7" fmla="*/ 84286 h 217026"/>
                    <a:gd name="connsiteX8" fmla="*/ 86592 w 219942"/>
                    <a:gd name="connsiteY8" fmla="*/ 37638 h 217026"/>
                    <a:gd name="connsiteX9" fmla="*/ 134216 w 219942"/>
                    <a:gd name="connsiteY9" fmla="*/ 37638 h 217026"/>
                    <a:gd name="connsiteX10" fmla="*/ 139592 w 219942"/>
                    <a:gd name="connsiteY10" fmla="*/ 0 h 21702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219942" h="217026">
                      <a:moveTo>
                        <a:pt x="139592" y="0"/>
                      </a:moveTo>
                      <a:lnTo>
                        <a:pt x="219942" y="104314"/>
                      </a:lnTo>
                      <a:lnTo>
                        <a:pt x="219942" y="186942"/>
                      </a:lnTo>
                      <a:lnTo>
                        <a:pt x="106680" y="217026"/>
                      </a:lnTo>
                      <a:lnTo>
                        <a:pt x="24130" y="153526"/>
                      </a:lnTo>
                      <a:lnTo>
                        <a:pt x="0" y="153526"/>
                      </a:lnTo>
                      <a:lnTo>
                        <a:pt x="55880" y="90026"/>
                      </a:lnTo>
                      <a:lnTo>
                        <a:pt x="17994" y="84286"/>
                      </a:lnTo>
                      <a:lnTo>
                        <a:pt x="86592" y="37638"/>
                      </a:lnTo>
                      <a:lnTo>
                        <a:pt x="134216" y="37638"/>
                      </a:lnTo>
                      <a:lnTo>
                        <a:pt x="139592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31" name="フリーフォーム: 図形 630">
                  <a:extLst>
                    <a:ext uri="{FF2B5EF4-FFF2-40B4-BE49-F238E27FC236}">
                      <a16:creationId xmlns:a16="http://schemas.microsoft.com/office/drawing/2014/main" id="{9C8E577C-71CE-4489-B87C-F9304F9BEED6}"/>
                    </a:ext>
                  </a:extLst>
                </p:cNvPr>
                <p:cNvSpPr/>
                <p:nvPr/>
              </p:nvSpPr>
              <p:spPr>
                <a:xfrm>
                  <a:off x="29344756" y="32110852"/>
                  <a:ext cx="235634" cy="294864"/>
                </a:xfrm>
                <a:custGeom>
                  <a:avLst/>
                  <a:gdLst>
                    <a:gd name="connsiteX0" fmla="*/ 66922 w 235634"/>
                    <a:gd name="connsiteY0" fmla="*/ 0 h 294864"/>
                    <a:gd name="connsiteX1" fmla="*/ 163694 w 235634"/>
                    <a:gd name="connsiteY1" fmla="*/ 19354 h 294864"/>
                    <a:gd name="connsiteX2" fmla="*/ 177534 w 235634"/>
                    <a:gd name="connsiteY2" fmla="*/ 97782 h 294864"/>
                    <a:gd name="connsiteX3" fmla="*/ 170838 w 235634"/>
                    <a:gd name="connsiteY3" fmla="*/ 100316 h 294864"/>
                    <a:gd name="connsiteX4" fmla="*/ 235634 w 235634"/>
                    <a:gd name="connsiteY4" fmla="*/ 253616 h 294864"/>
                    <a:gd name="connsiteX5" fmla="*/ 80350 w 235634"/>
                    <a:gd name="connsiteY5" fmla="*/ 294864 h 294864"/>
                    <a:gd name="connsiteX6" fmla="*/ 80350 w 235634"/>
                    <a:gd name="connsiteY6" fmla="*/ 212236 h 294864"/>
                    <a:gd name="connsiteX7" fmla="*/ 0 w 235634"/>
                    <a:gd name="connsiteY7" fmla="*/ 107922 h 294864"/>
                    <a:gd name="connsiteX8" fmla="*/ 1768 w 235634"/>
                    <a:gd name="connsiteY8" fmla="*/ 95554 h 294864"/>
                    <a:gd name="connsiteX9" fmla="*/ 66922 w 235634"/>
                    <a:gd name="connsiteY9" fmla="*/ 0 h 29486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235634" h="294864">
                      <a:moveTo>
                        <a:pt x="66922" y="0"/>
                      </a:moveTo>
                      <a:lnTo>
                        <a:pt x="163694" y="19354"/>
                      </a:lnTo>
                      <a:lnTo>
                        <a:pt x="177534" y="97782"/>
                      </a:lnTo>
                      <a:lnTo>
                        <a:pt x="170838" y="100316"/>
                      </a:lnTo>
                      <a:lnTo>
                        <a:pt x="235634" y="253616"/>
                      </a:lnTo>
                      <a:lnTo>
                        <a:pt x="80350" y="294864"/>
                      </a:lnTo>
                      <a:lnTo>
                        <a:pt x="80350" y="212236"/>
                      </a:lnTo>
                      <a:lnTo>
                        <a:pt x="0" y="107922"/>
                      </a:lnTo>
                      <a:lnTo>
                        <a:pt x="1768" y="95554"/>
                      </a:lnTo>
                      <a:lnTo>
                        <a:pt x="66922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32" name="フリーフォーム: 図形 631">
                  <a:extLst>
                    <a:ext uri="{FF2B5EF4-FFF2-40B4-BE49-F238E27FC236}">
                      <a16:creationId xmlns:a16="http://schemas.microsoft.com/office/drawing/2014/main" id="{A13E6133-5A54-4E83-94AD-89689C6B5427}"/>
                    </a:ext>
                  </a:extLst>
                </p:cNvPr>
                <p:cNvSpPr/>
                <p:nvPr/>
              </p:nvSpPr>
              <p:spPr>
                <a:xfrm>
                  <a:off x="29603700" y="32135994"/>
                  <a:ext cx="124472" cy="217696"/>
                </a:xfrm>
                <a:custGeom>
                  <a:avLst/>
                  <a:gdLst>
                    <a:gd name="connsiteX0" fmla="*/ 62756 w 124472"/>
                    <a:gd name="connsiteY0" fmla="*/ 0 h 217696"/>
                    <a:gd name="connsiteX1" fmla="*/ 64294 w 124472"/>
                    <a:gd name="connsiteY1" fmla="*/ 79938 h 217696"/>
                    <a:gd name="connsiteX2" fmla="*/ 124472 w 124472"/>
                    <a:gd name="connsiteY2" fmla="*/ 124778 h 217696"/>
                    <a:gd name="connsiteX3" fmla="*/ 114544 w 124472"/>
                    <a:gd name="connsiteY3" fmla="*/ 134706 h 217696"/>
                    <a:gd name="connsiteX4" fmla="*/ 114544 w 124472"/>
                    <a:gd name="connsiteY4" fmla="*/ 191856 h 217696"/>
                    <a:gd name="connsiteX5" fmla="*/ 17264 w 124472"/>
                    <a:gd name="connsiteY5" fmla="*/ 217696 h 217696"/>
                    <a:gd name="connsiteX6" fmla="*/ 26194 w 124472"/>
                    <a:gd name="connsiteY6" fmla="*/ 115656 h 217696"/>
                    <a:gd name="connsiteX7" fmla="*/ 0 w 124472"/>
                    <a:gd name="connsiteY7" fmla="*/ 41838 h 217696"/>
                    <a:gd name="connsiteX8" fmla="*/ 62756 w 124472"/>
                    <a:gd name="connsiteY8" fmla="*/ 0 h 21769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24472" h="217696">
                      <a:moveTo>
                        <a:pt x="62756" y="0"/>
                      </a:moveTo>
                      <a:lnTo>
                        <a:pt x="64294" y="79938"/>
                      </a:lnTo>
                      <a:lnTo>
                        <a:pt x="124472" y="124778"/>
                      </a:lnTo>
                      <a:lnTo>
                        <a:pt x="114544" y="134706"/>
                      </a:lnTo>
                      <a:lnTo>
                        <a:pt x="114544" y="191856"/>
                      </a:lnTo>
                      <a:lnTo>
                        <a:pt x="17264" y="217696"/>
                      </a:lnTo>
                      <a:lnTo>
                        <a:pt x="26194" y="115656"/>
                      </a:lnTo>
                      <a:lnTo>
                        <a:pt x="0" y="41838"/>
                      </a:lnTo>
                      <a:lnTo>
                        <a:pt x="62756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33" name="フリーフォーム: 図形 632">
                  <a:extLst>
                    <a:ext uri="{FF2B5EF4-FFF2-40B4-BE49-F238E27FC236}">
                      <a16:creationId xmlns:a16="http://schemas.microsoft.com/office/drawing/2014/main" id="{66EC7D97-7825-443C-8602-10B11A346332}"/>
                    </a:ext>
                  </a:extLst>
                </p:cNvPr>
                <p:cNvSpPr/>
                <p:nvPr/>
              </p:nvSpPr>
              <p:spPr>
                <a:xfrm>
                  <a:off x="29343942" y="31445860"/>
                  <a:ext cx="705748" cy="762774"/>
                </a:xfrm>
                <a:custGeom>
                  <a:avLst/>
                  <a:gdLst>
                    <a:gd name="connsiteX0" fmla="*/ 636928 w 705748"/>
                    <a:gd name="connsiteY0" fmla="*/ 0 h 762774"/>
                    <a:gd name="connsiteX1" fmla="*/ 683866 w 705748"/>
                    <a:gd name="connsiteY1" fmla="*/ 86652 h 762774"/>
                    <a:gd name="connsiteX2" fmla="*/ 705748 w 705748"/>
                    <a:gd name="connsiteY2" fmla="*/ 134278 h 762774"/>
                    <a:gd name="connsiteX3" fmla="*/ 693390 w 705748"/>
                    <a:gd name="connsiteY3" fmla="*/ 134278 h 762774"/>
                    <a:gd name="connsiteX4" fmla="*/ 641002 w 705748"/>
                    <a:gd name="connsiteY4" fmla="*/ 181904 h 762774"/>
                    <a:gd name="connsiteX5" fmla="*/ 540990 w 705748"/>
                    <a:gd name="connsiteY5" fmla="*/ 196190 h 762774"/>
                    <a:gd name="connsiteX6" fmla="*/ 545752 w 705748"/>
                    <a:gd name="connsiteY6" fmla="*/ 291440 h 762774"/>
                    <a:gd name="connsiteX7" fmla="*/ 574326 w 705748"/>
                    <a:gd name="connsiteY7" fmla="*/ 315252 h 762774"/>
                    <a:gd name="connsiteX8" fmla="*/ 641002 w 705748"/>
                    <a:gd name="connsiteY8" fmla="*/ 362878 h 762774"/>
                    <a:gd name="connsiteX9" fmla="*/ 645236 w 705748"/>
                    <a:gd name="connsiteY9" fmla="*/ 374518 h 762774"/>
                    <a:gd name="connsiteX10" fmla="*/ 588370 w 705748"/>
                    <a:gd name="connsiteY10" fmla="*/ 460508 h 762774"/>
                    <a:gd name="connsiteX11" fmla="*/ 593866 w 705748"/>
                    <a:gd name="connsiteY11" fmla="*/ 474460 h 762774"/>
                    <a:gd name="connsiteX12" fmla="*/ 524078 w 705748"/>
                    <a:gd name="connsiteY12" fmla="*/ 458128 h 762774"/>
                    <a:gd name="connsiteX13" fmla="*/ 416922 w 705748"/>
                    <a:gd name="connsiteY13" fmla="*/ 520040 h 762774"/>
                    <a:gd name="connsiteX14" fmla="*/ 416922 w 705748"/>
                    <a:gd name="connsiteY14" fmla="*/ 605764 h 762774"/>
                    <a:gd name="connsiteX15" fmla="*/ 414254 w 705748"/>
                    <a:gd name="connsiteY15" fmla="*/ 608330 h 762774"/>
                    <a:gd name="connsiteX16" fmla="*/ 414538 w 705748"/>
                    <a:gd name="connsiteY16" fmla="*/ 605764 h 762774"/>
                    <a:gd name="connsiteX17" fmla="*/ 321670 w 705748"/>
                    <a:gd name="connsiteY17" fmla="*/ 646246 h 762774"/>
                    <a:gd name="connsiteX18" fmla="*/ 322514 w 705748"/>
                    <a:gd name="connsiteY18" fmla="*/ 690134 h 762774"/>
                    <a:gd name="connsiteX19" fmla="*/ 259758 w 705748"/>
                    <a:gd name="connsiteY19" fmla="*/ 731972 h 762774"/>
                    <a:gd name="connsiteX20" fmla="*/ 178348 w 705748"/>
                    <a:gd name="connsiteY20" fmla="*/ 762774 h 762774"/>
                    <a:gd name="connsiteX21" fmla="*/ 164508 w 705748"/>
                    <a:gd name="connsiteY21" fmla="*/ 684346 h 762774"/>
                    <a:gd name="connsiteX22" fmla="*/ 67736 w 705748"/>
                    <a:gd name="connsiteY22" fmla="*/ 664992 h 762774"/>
                    <a:gd name="connsiteX23" fmla="*/ 74022 w 705748"/>
                    <a:gd name="connsiteY23" fmla="*/ 655772 h 762774"/>
                    <a:gd name="connsiteX24" fmla="*/ 52590 w 705748"/>
                    <a:gd name="connsiteY24" fmla="*/ 593860 h 762774"/>
                    <a:gd name="connsiteX25" fmla="*/ 88308 w 705748"/>
                    <a:gd name="connsiteY25" fmla="*/ 543852 h 762774"/>
                    <a:gd name="connsiteX26" fmla="*/ 88308 w 705748"/>
                    <a:gd name="connsiteY26" fmla="*/ 505752 h 762774"/>
                    <a:gd name="connsiteX27" fmla="*/ 202 w 705748"/>
                    <a:gd name="connsiteY27" fmla="*/ 481940 h 762774"/>
                    <a:gd name="connsiteX28" fmla="*/ 0 w 705748"/>
                    <a:gd name="connsiteY28" fmla="*/ 481202 h 762774"/>
                    <a:gd name="connsiteX29" fmla="*/ 98078 w 705748"/>
                    <a:gd name="connsiteY29" fmla="*/ 443840 h 762774"/>
                    <a:gd name="connsiteX30" fmla="*/ 107602 w 705748"/>
                    <a:gd name="connsiteY30" fmla="*/ 386690 h 762774"/>
                    <a:gd name="connsiteX31" fmla="*/ 64740 w 705748"/>
                    <a:gd name="connsiteY31" fmla="*/ 348590 h 762774"/>
                    <a:gd name="connsiteX32" fmla="*/ 59978 w 705748"/>
                    <a:gd name="connsiteY32" fmla="*/ 272390 h 762774"/>
                    <a:gd name="connsiteX33" fmla="*/ 145702 w 705748"/>
                    <a:gd name="connsiteY33" fmla="*/ 177140 h 762774"/>
                    <a:gd name="connsiteX34" fmla="*/ 231426 w 705748"/>
                    <a:gd name="connsiteY34" fmla="*/ 205716 h 762774"/>
                    <a:gd name="connsiteX35" fmla="*/ 283814 w 705748"/>
                    <a:gd name="connsiteY35" fmla="*/ 177140 h 762774"/>
                    <a:gd name="connsiteX36" fmla="*/ 269526 w 705748"/>
                    <a:gd name="connsiteY36" fmla="*/ 72364 h 762774"/>
                    <a:gd name="connsiteX37" fmla="*/ 317902 w 705748"/>
                    <a:gd name="connsiteY37" fmla="*/ 6398 h 762774"/>
                    <a:gd name="connsiteX38" fmla="*/ 464790 w 705748"/>
                    <a:gd name="connsiteY38" fmla="*/ 67604 h 762774"/>
                    <a:gd name="connsiteX39" fmla="*/ 502890 w 705748"/>
                    <a:gd name="connsiteY39" fmla="*/ 86652 h 762774"/>
                    <a:gd name="connsiteX40" fmla="*/ 636240 w 705748"/>
                    <a:gd name="connsiteY40" fmla="*/ 19978 h 762774"/>
                    <a:gd name="connsiteX41" fmla="*/ 636928 w 705748"/>
                    <a:gd name="connsiteY41" fmla="*/ 0 h 7627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</a:cxnLst>
                  <a:rect l="l" t="t" r="r" b="b"/>
                  <a:pathLst>
                    <a:path w="705748" h="762774">
                      <a:moveTo>
                        <a:pt x="636928" y="0"/>
                      </a:moveTo>
                      <a:lnTo>
                        <a:pt x="683866" y="86652"/>
                      </a:lnTo>
                      <a:lnTo>
                        <a:pt x="705748" y="134278"/>
                      </a:lnTo>
                      <a:lnTo>
                        <a:pt x="693390" y="134278"/>
                      </a:lnTo>
                      <a:lnTo>
                        <a:pt x="641002" y="181904"/>
                      </a:lnTo>
                      <a:lnTo>
                        <a:pt x="540990" y="196190"/>
                      </a:lnTo>
                      <a:lnTo>
                        <a:pt x="545752" y="291440"/>
                      </a:lnTo>
                      <a:lnTo>
                        <a:pt x="574326" y="315252"/>
                      </a:lnTo>
                      <a:lnTo>
                        <a:pt x="641002" y="362878"/>
                      </a:lnTo>
                      <a:lnTo>
                        <a:pt x="645236" y="374518"/>
                      </a:lnTo>
                      <a:lnTo>
                        <a:pt x="588370" y="460508"/>
                      </a:lnTo>
                      <a:lnTo>
                        <a:pt x="593866" y="474460"/>
                      </a:lnTo>
                      <a:lnTo>
                        <a:pt x="524078" y="458128"/>
                      </a:lnTo>
                      <a:lnTo>
                        <a:pt x="416922" y="520040"/>
                      </a:lnTo>
                      <a:lnTo>
                        <a:pt x="416922" y="605764"/>
                      </a:lnTo>
                      <a:lnTo>
                        <a:pt x="414254" y="608330"/>
                      </a:lnTo>
                      <a:lnTo>
                        <a:pt x="414538" y="605764"/>
                      </a:lnTo>
                      <a:lnTo>
                        <a:pt x="321670" y="646246"/>
                      </a:lnTo>
                      <a:lnTo>
                        <a:pt x="322514" y="690134"/>
                      </a:lnTo>
                      <a:lnTo>
                        <a:pt x="259758" y="731972"/>
                      </a:lnTo>
                      <a:lnTo>
                        <a:pt x="178348" y="762774"/>
                      </a:lnTo>
                      <a:lnTo>
                        <a:pt x="164508" y="684346"/>
                      </a:lnTo>
                      <a:lnTo>
                        <a:pt x="67736" y="664992"/>
                      </a:lnTo>
                      <a:lnTo>
                        <a:pt x="74022" y="655772"/>
                      </a:lnTo>
                      <a:lnTo>
                        <a:pt x="52590" y="593860"/>
                      </a:lnTo>
                      <a:lnTo>
                        <a:pt x="88308" y="543852"/>
                      </a:lnTo>
                      <a:lnTo>
                        <a:pt x="88308" y="505752"/>
                      </a:lnTo>
                      <a:lnTo>
                        <a:pt x="202" y="481940"/>
                      </a:lnTo>
                      <a:lnTo>
                        <a:pt x="0" y="481202"/>
                      </a:lnTo>
                      <a:lnTo>
                        <a:pt x="98078" y="443840"/>
                      </a:lnTo>
                      <a:lnTo>
                        <a:pt x="107602" y="386690"/>
                      </a:lnTo>
                      <a:lnTo>
                        <a:pt x="64740" y="348590"/>
                      </a:lnTo>
                      <a:lnTo>
                        <a:pt x="59978" y="272390"/>
                      </a:lnTo>
                      <a:lnTo>
                        <a:pt x="145702" y="177140"/>
                      </a:lnTo>
                      <a:lnTo>
                        <a:pt x="231426" y="205716"/>
                      </a:lnTo>
                      <a:lnTo>
                        <a:pt x="283814" y="177140"/>
                      </a:lnTo>
                      <a:lnTo>
                        <a:pt x="269526" y="72364"/>
                      </a:lnTo>
                      <a:lnTo>
                        <a:pt x="317902" y="6398"/>
                      </a:lnTo>
                      <a:lnTo>
                        <a:pt x="464790" y="67604"/>
                      </a:lnTo>
                      <a:lnTo>
                        <a:pt x="502890" y="86652"/>
                      </a:lnTo>
                      <a:lnTo>
                        <a:pt x="636240" y="19978"/>
                      </a:lnTo>
                      <a:lnTo>
                        <a:pt x="636928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bg1">
                      <a:lumMod val="75000"/>
                    </a:schemeClr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623" name="フリーフォーム: 図形 622">
                <a:extLst>
                  <a:ext uri="{FF2B5EF4-FFF2-40B4-BE49-F238E27FC236}">
                    <a16:creationId xmlns:a16="http://schemas.microsoft.com/office/drawing/2014/main" id="{AE52F9BF-14CF-4099-896A-4D45AA42B57C}"/>
                  </a:ext>
                </a:extLst>
              </p:cNvPr>
              <p:cNvSpPr/>
              <p:nvPr/>
            </p:nvSpPr>
            <p:spPr>
              <a:xfrm>
                <a:off x="24707850" y="28543250"/>
                <a:ext cx="3695700" cy="3892550"/>
              </a:xfrm>
              <a:custGeom>
                <a:avLst/>
                <a:gdLst>
                  <a:gd name="connsiteX0" fmla="*/ 368300 w 3695700"/>
                  <a:gd name="connsiteY0" fmla="*/ 209550 h 3892550"/>
                  <a:gd name="connsiteX1" fmla="*/ 482600 w 3695700"/>
                  <a:gd name="connsiteY1" fmla="*/ 171450 h 3892550"/>
                  <a:gd name="connsiteX2" fmla="*/ 622300 w 3695700"/>
                  <a:gd name="connsiteY2" fmla="*/ 139700 h 3892550"/>
                  <a:gd name="connsiteX3" fmla="*/ 812800 w 3695700"/>
                  <a:gd name="connsiteY3" fmla="*/ 0 h 3892550"/>
                  <a:gd name="connsiteX4" fmla="*/ 895350 w 3695700"/>
                  <a:gd name="connsiteY4" fmla="*/ 0 h 3892550"/>
                  <a:gd name="connsiteX5" fmla="*/ 933450 w 3695700"/>
                  <a:gd name="connsiteY5" fmla="*/ 57150 h 3892550"/>
                  <a:gd name="connsiteX6" fmla="*/ 1016000 w 3695700"/>
                  <a:gd name="connsiteY6" fmla="*/ 31750 h 3892550"/>
                  <a:gd name="connsiteX7" fmla="*/ 1117600 w 3695700"/>
                  <a:gd name="connsiteY7" fmla="*/ 95250 h 3892550"/>
                  <a:gd name="connsiteX8" fmla="*/ 1231900 w 3695700"/>
                  <a:gd name="connsiteY8" fmla="*/ 44450 h 3892550"/>
                  <a:gd name="connsiteX9" fmla="*/ 1346200 w 3695700"/>
                  <a:gd name="connsiteY9" fmla="*/ 44450 h 3892550"/>
                  <a:gd name="connsiteX10" fmla="*/ 1422400 w 3695700"/>
                  <a:gd name="connsiteY10" fmla="*/ 0 h 3892550"/>
                  <a:gd name="connsiteX11" fmla="*/ 1689100 w 3695700"/>
                  <a:gd name="connsiteY11" fmla="*/ 0 h 3892550"/>
                  <a:gd name="connsiteX12" fmla="*/ 1765300 w 3695700"/>
                  <a:gd name="connsiteY12" fmla="*/ 57150 h 3892550"/>
                  <a:gd name="connsiteX13" fmla="*/ 1854200 w 3695700"/>
                  <a:gd name="connsiteY13" fmla="*/ 31750 h 3892550"/>
                  <a:gd name="connsiteX14" fmla="*/ 1898650 w 3695700"/>
                  <a:gd name="connsiteY14" fmla="*/ 177800 h 3892550"/>
                  <a:gd name="connsiteX15" fmla="*/ 1822450 w 3695700"/>
                  <a:gd name="connsiteY15" fmla="*/ 279400 h 3892550"/>
                  <a:gd name="connsiteX16" fmla="*/ 2025650 w 3695700"/>
                  <a:gd name="connsiteY16" fmla="*/ 482600 h 3892550"/>
                  <a:gd name="connsiteX17" fmla="*/ 2019300 w 3695700"/>
                  <a:gd name="connsiteY17" fmla="*/ 558800 h 3892550"/>
                  <a:gd name="connsiteX18" fmla="*/ 2063750 w 3695700"/>
                  <a:gd name="connsiteY18" fmla="*/ 603250 h 3892550"/>
                  <a:gd name="connsiteX19" fmla="*/ 2279650 w 3695700"/>
                  <a:gd name="connsiteY19" fmla="*/ 488950 h 3892550"/>
                  <a:gd name="connsiteX20" fmla="*/ 2374900 w 3695700"/>
                  <a:gd name="connsiteY20" fmla="*/ 482600 h 3892550"/>
                  <a:gd name="connsiteX21" fmla="*/ 2419350 w 3695700"/>
                  <a:gd name="connsiteY21" fmla="*/ 571500 h 3892550"/>
                  <a:gd name="connsiteX22" fmla="*/ 2368550 w 3695700"/>
                  <a:gd name="connsiteY22" fmla="*/ 622300 h 3892550"/>
                  <a:gd name="connsiteX23" fmla="*/ 2393950 w 3695700"/>
                  <a:gd name="connsiteY23" fmla="*/ 730250 h 3892550"/>
                  <a:gd name="connsiteX24" fmla="*/ 2451100 w 3695700"/>
                  <a:gd name="connsiteY24" fmla="*/ 812800 h 3892550"/>
                  <a:gd name="connsiteX25" fmla="*/ 2432050 w 3695700"/>
                  <a:gd name="connsiteY25" fmla="*/ 977900 h 3892550"/>
                  <a:gd name="connsiteX26" fmla="*/ 2362200 w 3695700"/>
                  <a:gd name="connsiteY26" fmla="*/ 977900 h 3892550"/>
                  <a:gd name="connsiteX27" fmla="*/ 2260600 w 3695700"/>
                  <a:gd name="connsiteY27" fmla="*/ 1060450 h 3892550"/>
                  <a:gd name="connsiteX28" fmla="*/ 2241550 w 3695700"/>
                  <a:gd name="connsiteY28" fmla="*/ 1028700 h 3892550"/>
                  <a:gd name="connsiteX29" fmla="*/ 2101850 w 3695700"/>
                  <a:gd name="connsiteY29" fmla="*/ 946150 h 3892550"/>
                  <a:gd name="connsiteX30" fmla="*/ 2057400 w 3695700"/>
                  <a:gd name="connsiteY30" fmla="*/ 996950 h 3892550"/>
                  <a:gd name="connsiteX31" fmla="*/ 2044700 w 3695700"/>
                  <a:gd name="connsiteY31" fmla="*/ 1168400 h 3892550"/>
                  <a:gd name="connsiteX32" fmla="*/ 2012950 w 3695700"/>
                  <a:gd name="connsiteY32" fmla="*/ 1206500 h 3892550"/>
                  <a:gd name="connsiteX33" fmla="*/ 2051050 w 3695700"/>
                  <a:gd name="connsiteY33" fmla="*/ 1238250 h 3892550"/>
                  <a:gd name="connsiteX34" fmla="*/ 2044700 w 3695700"/>
                  <a:gd name="connsiteY34" fmla="*/ 1339850 h 3892550"/>
                  <a:gd name="connsiteX35" fmla="*/ 2305050 w 3695700"/>
                  <a:gd name="connsiteY35" fmla="*/ 1441450 h 3892550"/>
                  <a:gd name="connsiteX36" fmla="*/ 2336800 w 3695700"/>
                  <a:gd name="connsiteY36" fmla="*/ 1504950 h 3892550"/>
                  <a:gd name="connsiteX37" fmla="*/ 2438400 w 3695700"/>
                  <a:gd name="connsiteY37" fmla="*/ 1504950 h 3892550"/>
                  <a:gd name="connsiteX38" fmla="*/ 2514600 w 3695700"/>
                  <a:gd name="connsiteY38" fmla="*/ 1587500 h 3892550"/>
                  <a:gd name="connsiteX39" fmla="*/ 2622550 w 3695700"/>
                  <a:gd name="connsiteY39" fmla="*/ 1524000 h 3892550"/>
                  <a:gd name="connsiteX40" fmla="*/ 2768600 w 3695700"/>
                  <a:gd name="connsiteY40" fmla="*/ 1524000 h 3892550"/>
                  <a:gd name="connsiteX41" fmla="*/ 2787650 w 3695700"/>
                  <a:gd name="connsiteY41" fmla="*/ 1600200 h 3892550"/>
                  <a:gd name="connsiteX42" fmla="*/ 2736850 w 3695700"/>
                  <a:gd name="connsiteY42" fmla="*/ 1651000 h 3892550"/>
                  <a:gd name="connsiteX43" fmla="*/ 2844800 w 3695700"/>
                  <a:gd name="connsiteY43" fmla="*/ 1689100 h 3892550"/>
                  <a:gd name="connsiteX44" fmla="*/ 2895600 w 3695700"/>
                  <a:gd name="connsiteY44" fmla="*/ 1733550 h 3892550"/>
                  <a:gd name="connsiteX45" fmla="*/ 2857500 w 3695700"/>
                  <a:gd name="connsiteY45" fmla="*/ 1822450 h 3892550"/>
                  <a:gd name="connsiteX46" fmla="*/ 2927350 w 3695700"/>
                  <a:gd name="connsiteY46" fmla="*/ 1892300 h 3892550"/>
                  <a:gd name="connsiteX47" fmla="*/ 2971800 w 3695700"/>
                  <a:gd name="connsiteY47" fmla="*/ 1879600 h 3892550"/>
                  <a:gd name="connsiteX48" fmla="*/ 2990850 w 3695700"/>
                  <a:gd name="connsiteY48" fmla="*/ 1841500 h 3892550"/>
                  <a:gd name="connsiteX49" fmla="*/ 3098800 w 3695700"/>
                  <a:gd name="connsiteY49" fmla="*/ 1835150 h 3892550"/>
                  <a:gd name="connsiteX50" fmla="*/ 3187700 w 3695700"/>
                  <a:gd name="connsiteY50" fmla="*/ 1879600 h 3892550"/>
                  <a:gd name="connsiteX51" fmla="*/ 3124200 w 3695700"/>
                  <a:gd name="connsiteY51" fmla="*/ 1943100 h 3892550"/>
                  <a:gd name="connsiteX52" fmla="*/ 3187700 w 3695700"/>
                  <a:gd name="connsiteY52" fmla="*/ 1962150 h 3892550"/>
                  <a:gd name="connsiteX53" fmla="*/ 3276600 w 3695700"/>
                  <a:gd name="connsiteY53" fmla="*/ 1936750 h 3892550"/>
                  <a:gd name="connsiteX54" fmla="*/ 3276600 w 3695700"/>
                  <a:gd name="connsiteY54" fmla="*/ 1936750 h 3892550"/>
                  <a:gd name="connsiteX55" fmla="*/ 3314700 w 3695700"/>
                  <a:gd name="connsiteY55" fmla="*/ 1987550 h 3892550"/>
                  <a:gd name="connsiteX56" fmla="*/ 3492500 w 3695700"/>
                  <a:gd name="connsiteY56" fmla="*/ 2012950 h 3892550"/>
                  <a:gd name="connsiteX57" fmla="*/ 3473450 w 3695700"/>
                  <a:gd name="connsiteY57" fmla="*/ 2082800 h 3892550"/>
                  <a:gd name="connsiteX58" fmla="*/ 3505200 w 3695700"/>
                  <a:gd name="connsiteY58" fmla="*/ 2184400 h 3892550"/>
                  <a:gd name="connsiteX59" fmla="*/ 3409950 w 3695700"/>
                  <a:gd name="connsiteY59" fmla="*/ 2305050 h 3892550"/>
                  <a:gd name="connsiteX60" fmla="*/ 3340100 w 3695700"/>
                  <a:gd name="connsiteY60" fmla="*/ 2317750 h 3892550"/>
                  <a:gd name="connsiteX61" fmla="*/ 3295650 w 3695700"/>
                  <a:gd name="connsiteY61" fmla="*/ 2368550 h 3892550"/>
                  <a:gd name="connsiteX62" fmla="*/ 3352800 w 3695700"/>
                  <a:gd name="connsiteY62" fmla="*/ 2413000 h 3892550"/>
                  <a:gd name="connsiteX63" fmla="*/ 3378200 w 3695700"/>
                  <a:gd name="connsiteY63" fmla="*/ 2552700 h 3892550"/>
                  <a:gd name="connsiteX64" fmla="*/ 3340100 w 3695700"/>
                  <a:gd name="connsiteY64" fmla="*/ 2609850 h 3892550"/>
                  <a:gd name="connsiteX65" fmla="*/ 3390900 w 3695700"/>
                  <a:gd name="connsiteY65" fmla="*/ 2673350 h 3892550"/>
                  <a:gd name="connsiteX66" fmla="*/ 3454400 w 3695700"/>
                  <a:gd name="connsiteY66" fmla="*/ 2660650 h 3892550"/>
                  <a:gd name="connsiteX67" fmla="*/ 3498850 w 3695700"/>
                  <a:gd name="connsiteY67" fmla="*/ 2705100 h 3892550"/>
                  <a:gd name="connsiteX68" fmla="*/ 3657600 w 3695700"/>
                  <a:gd name="connsiteY68" fmla="*/ 2749550 h 3892550"/>
                  <a:gd name="connsiteX69" fmla="*/ 3695700 w 3695700"/>
                  <a:gd name="connsiteY69" fmla="*/ 2768600 h 3892550"/>
                  <a:gd name="connsiteX70" fmla="*/ 3689350 w 3695700"/>
                  <a:gd name="connsiteY70" fmla="*/ 2813050 h 3892550"/>
                  <a:gd name="connsiteX71" fmla="*/ 3587750 w 3695700"/>
                  <a:gd name="connsiteY71" fmla="*/ 2806700 h 3892550"/>
                  <a:gd name="connsiteX72" fmla="*/ 3549650 w 3695700"/>
                  <a:gd name="connsiteY72" fmla="*/ 2825750 h 3892550"/>
                  <a:gd name="connsiteX73" fmla="*/ 3625850 w 3695700"/>
                  <a:gd name="connsiteY73" fmla="*/ 2927350 h 3892550"/>
                  <a:gd name="connsiteX74" fmla="*/ 3600450 w 3695700"/>
                  <a:gd name="connsiteY74" fmla="*/ 3054350 h 3892550"/>
                  <a:gd name="connsiteX75" fmla="*/ 3581400 w 3695700"/>
                  <a:gd name="connsiteY75" fmla="*/ 3213100 h 3892550"/>
                  <a:gd name="connsiteX76" fmla="*/ 3638550 w 3695700"/>
                  <a:gd name="connsiteY76" fmla="*/ 3302000 h 3892550"/>
                  <a:gd name="connsiteX77" fmla="*/ 3625850 w 3695700"/>
                  <a:gd name="connsiteY77" fmla="*/ 3352800 h 3892550"/>
                  <a:gd name="connsiteX78" fmla="*/ 3676650 w 3695700"/>
                  <a:gd name="connsiteY78" fmla="*/ 3390900 h 3892550"/>
                  <a:gd name="connsiteX79" fmla="*/ 3670300 w 3695700"/>
                  <a:gd name="connsiteY79" fmla="*/ 3505200 h 3892550"/>
                  <a:gd name="connsiteX80" fmla="*/ 3549650 w 3695700"/>
                  <a:gd name="connsiteY80" fmla="*/ 3594100 h 3892550"/>
                  <a:gd name="connsiteX81" fmla="*/ 3409950 w 3695700"/>
                  <a:gd name="connsiteY81" fmla="*/ 3644900 h 3892550"/>
                  <a:gd name="connsiteX82" fmla="*/ 3321050 w 3695700"/>
                  <a:gd name="connsiteY82" fmla="*/ 3568700 h 3892550"/>
                  <a:gd name="connsiteX83" fmla="*/ 3244850 w 3695700"/>
                  <a:gd name="connsiteY83" fmla="*/ 3575050 h 3892550"/>
                  <a:gd name="connsiteX84" fmla="*/ 3181350 w 3695700"/>
                  <a:gd name="connsiteY84" fmla="*/ 3568700 h 3892550"/>
                  <a:gd name="connsiteX85" fmla="*/ 3130550 w 3695700"/>
                  <a:gd name="connsiteY85" fmla="*/ 3606800 h 3892550"/>
                  <a:gd name="connsiteX86" fmla="*/ 3054350 w 3695700"/>
                  <a:gd name="connsiteY86" fmla="*/ 3670300 h 3892550"/>
                  <a:gd name="connsiteX87" fmla="*/ 2990850 w 3695700"/>
                  <a:gd name="connsiteY87" fmla="*/ 3613150 h 3892550"/>
                  <a:gd name="connsiteX88" fmla="*/ 2870200 w 3695700"/>
                  <a:gd name="connsiteY88" fmla="*/ 3695700 h 3892550"/>
                  <a:gd name="connsiteX89" fmla="*/ 2838450 w 3695700"/>
                  <a:gd name="connsiteY89" fmla="*/ 3727450 h 3892550"/>
                  <a:gd name="connsiteX90" fmla="*/ 2838450 w 3695700"/>
                  <a:gd name="connsiteY90" fmla="*/ 3784600 h 3892550"/>
                  <a:gd name="connsiteX91" fmla="*/ 2432050 w 3695700"/>
                  <a:gd name="connsiteY91" fmla="*/ 3892550 h 3892550"/>
                  <a:gd name="connsiteX92" fmla="*/ 2349500 w 3695700"/>
                  <a:gd name="connsiteY92" fmla="*/ 3829050 h 3892550"/>
                  <a:gd name="connsiteX93" fmla="*/ 2184400 w 3695700"/>
                  <a:gd name="connsiteY93" fmla="*/ 3829050 h 3892550"/>
                  <a:gd name="connsiteX94" fmla="*/ 1835150 w 3695700"/>
                  <a:gd name="connsiteY94" fmla="*/ 3575050 h 3892550"/>
                  <a:gd name="connsiteX95" fmla="*/ 1752600 w 3695700"/>
                  <a:gd name="connsiteY95" fmla="*/ 3594100 h 3892550"/>
                  <a:gd name="connsiteX96" fmla="*/ 1682750 w 3695700"/>
                  <a:gd name="connsiteY96" fmla="*/ 3492500 h 3892550"/>
                  <a:gd name="connsiteX97" fmla="*/ 1619250 w 3695700"/>
                  <a:gd name="connsiteY97" fmla="*/ 3454400 h 3892550"/>
                  <a:gd name="connsiteX98" fmla="*/ 1574800 w 3695700"/>
                  <a:gd name="connsiteY98" fmla="*/ 3422650 h 3892550"/>
                  <a:gd name="connsiteX99" fmla="*/ 1530350 w 3695700"/>
                  <a:gd name="connsiteY99" fmla="*/ 3359150 h 3892550"/>
                  <a:gd name="connsiteX100" fmla="*/ 1435100 w 3695700"/>
                  <a:gd name="connsiteY100" fmla="*/ 3346450 h 3892550"/>
                  <a:gd name="connsiteX101" fmla="*/ 1358900 w 3695700"/>
                  <a:gd name="connsiteY101" fmla="*/ 3346450 h 3892550"/>
                  <a:gd name="connsiteX102" fmla="*/ 1333500 w 3695700"/>
                  <a:gd name="connsiteY102" fmla="*/ 3365500 h 3892550"/>
                  <a:gd name="connsiteX103" fmla="*/ 1162050 w 3695700"/>
                  <a:gd name="connsiteY103" fmla="*/ 3340100 h 3892550"/>
                  <a:gd name="connsiteX104" fmla="*/ 1009650 w 3695700"/>
                  <a:gd name="connsiteY104" fmla="*/ 3403600 h 3892550"/>
                  <a:gd name="connsiteX105" fmla="*/ 844550 w 3695700"/>
                  <a:gd name="connsiteY105" fmla="*/ 3327400 h 3892550"/>
                  <a:gd name="connsiteX106" fmla="*/ 787400 w 3695700"/>
                  <a:gd name="connsiteY106" fmla="*/ 3359150 h 3892550"/>
                  <a:gd name="connsiteX107" fmla="*/ 787400 w 3695700"/>
                  <a:gd name="connsiteY107" fmla="*/ 3359150 h 3892550"/>
                  <a:gd name="connsiteX108" fmla="*/ 704850 w 3695700"/>
                  <a:gd name="connsiteY108" fmla="*/ 3359150 h 3892550"/>
                  <a:gd name="connsiteX109" fmla="*/ 666750 w 3695700"/>
                  <a:gd name="connsiteY109" fmla="*/ 3340100 h 3892550"/>
                  <a:gd name="connsiteX110" fmla="*/ 666750 w 3695700"/>
                  <a:gd name="connsiteY110" fmla="*/ 3340100 h 3892550"/>
                  <a:gd name="connsiteX111" fmla="*/ 571500 w 3695700"/>
                  <a:gd name="connsiteY111" fmla="*/ 3365500 h 3892550"/>
                  <a:gd name="connsiteX112" fmla="*/ 552450 w 3695700"/>
                  <a:gd name="connsiteY112" fmla="*/ 3403600 h 3892550"/>
                  <a:gd name="connsiteX113" fmla="*/ 552450 w 3695700"/>
                  <a:gd name="connsiteY113" fmla="*/ 3448050 h 3892550"/>
                  <a:gd name="connsiteX114" fmla="*/ 488950 w 3695700"/>
                  <a:gd name="connsiteY114" fmla="*/ 3486150 h 3892550"/>
                  <a:gd name="connsiteX115" fmla="*/ 400050 w 3695700"/>
                  <a:gd name="connsiteY115" fmla="*/ 3511550 h 3892550"/>
                  <a:gd name="connsiteX116" fmla="*/ 336550 w 3695700"/>
                  <a:gd name="connsiteY116" fmla="*/ 3435350 h 3892550"/>
                  <a:gd name="connsiteX117" fmla="*/ 254000 w 3695700"/>
                  <a:gd name="connsiteY117" fmla="*/ 3486150 h 3892550"/>
                  <a:gd name="connsiteX118" fmla="*/ 203200 w 3695700"/>
                  <a:gd name="connsiteY118" fmla="*/ 3486150 h 3892550"/>
                  <a:gd name="connsiteX119" fmla="*/ 196850 w 3695700"/>
                  <a:gd name="connsiteY119" fmla="*/ 3416300 h 3892550"/>
                  <a:gd name="connsiteX120" fmla="*/ 241300 w 3695700"/>
                  <a:gd name="connsiteY120" fmla="*/ 3365500 h 3892550"/>
                  <a:gd name="connsiteX121" fmla="*/ 184150 w 3695700"/>
                  <a:gd name="connsiteY121" fmla="*/ 3327400 h 3892550"/>
                  <a:gd name="connsiteX122" fmla="*/ 184150 w 3695700"/>
                  <a:gd name="connsiteY122" fmla="*/ 3232150 h 3892550"/>
                  <a:gd name="connsiteX123" fmla="*/ 95250 w 3695700"/>
                  <a:gd name="connsiteY123" fmla="*/ 3143250 h 3892550"/>
                  <a:gd name="connsiteX124" fmla="*/ 44450 w 3695700"/>
                  <a:gd name="connsiteY124" fmla="*/ 3143250 h 3892550"/>
                  <a:gd name="connsiteX125" fmla="*/ 38100 w 3695700"/>
                  <a:gd name="connsiteY125" fmla="*/ 3086100 h 3892550"/>
                  <a:gd name="connsiteX126" fmla="*/ 6350 w 3695700"/>
                  <a:gd name="connsiteY126" fmla="*/ 3054350 h 3892550"/>
                  <a:gd name="connsiteX127" fmla="*/ 12700 w 3695700"/>
                  <a:gd name="connsiteY127" fmla="*/ 2971800 h 3892550"/>
                  <a:gd name="connsiteX128" fmla="*/ 57150 w 3695700"/>
                  <a:gd name="connsiteY128" fmla="*/ 2882900 h 3892550"/>
                  <a:gd name="connsiteX129" fmla="*/ 139700 w 3695700"/>
                  <a:gd name="connsiteY129" fmla="*/ 2857500 h 3892550"/>
                  <a:gd name="connsiteX130" fmla="*/ 63500 w 3695700"/>
                  <a:gd name="connsiteY130" fmla="*/ 2749550 h 3892550"/>
                  <a:gd name="connsiteX131" fmla="*/ 0 w 3695700"/>
                  <a:gd name="connsiteY131" fmla="*/ 2736850 h 3892550"/>
                  <a:gd name="connsiteX132" fmla="*/ 50800 w 3695700"/>
                  <a:gd name="connsiteY132" fmla="*/ 2654300 h 3892550"/>
                  <a:gd name="connsiteX133" fmla="*/ 50800 w 3695700"/>
                  <a:gd name="connsiteY133" fmla="*/ 2565400 h 3892550"/>
                  <a:gd name="connsiteX134" fmla="*/ 101600 w 3695700"/>
                  <a:gd name="connsiteY134" fmla="*/ 2514600 h 3892550"/>
                  <a:gd name="connsiteX135" fmla="*/ 38100 w 3695700"/>
                  <a:gd name="connsiteY135" fmla="*/ 2489200 h 3892550"/>
                  <a:gd name="connsiteX136" fmla="*/ 44450 w 3695700"/>
                  <a:gd name="connsiteY136" fmla="*/ 2444750 h 3892550"/>
                  <a:gd name="connsiteX137" fmla="*/ 44450 w 3695700"/>
                  <a:gd name="connsiteY137" fmla="*/ 2444750 h 3892550"/>
                  <a:gd name="connsiteX138" fmla="*/ 76200 w 3695700"/>
                  <a:gd name="connsiteY138" fmla="*/ 2381250 h 3892550"/>
                  <a:gd name="connsiteX139" fmla="*/ 177800 w 3695700"/>
                  <a:gd name="connsiteY139" fmla="*/ 2336800 h 3892550"/>
                  <a:gd name="connsiteX140" fmla="*/ 203200 w 3695700"/>
                  <a:gd name="connsiteY140" fmla="*/ 2235200 h 3892550"/>
                  <a:gd name="connsiteX141" fmla="*/ 241300 w 3695700"/>
                  <a:gd name="connsiteY141" fmla="*/ 2159000 h 3892550"/>
                  <a:gd name="connsiteX142" fmla="*/ 298450 w 3695700"/>
                  <a:gd name="connsiteY142" fmla="*/ 2139950 h 3892550"/>
                  <a:gd name="connsiteX143" fmla="*/ 336550 w 3695700"/>
                  <a:gd name="connsiteY143" fmla="*/ 2019300 h 3892550"/>
                  <a:gd name="connsiteX144" fmla="*/ 336550 w 3695700"/>
                  <a:gd name="connsiteY144" fmla="*/ 1962150 h 3892550"/>
                  <a:gd name="connsiteX145" fmla="*/ 406400 w 3695700"/>
                  <a:gd name="connsiteY145" fmla="*/ 1911350 h 3892550"/>
                  <a:gd name="connsiteX146" fmla="*/ 476250 w 3695700"/>
                  <a:gd name="connsiteY146" fmla="*/ 1943100 h 3892550"/>
                  <a:gd name="connsiteX147" fmla="*/ 476250 w 3695700"/>
                  <a:gd name="connsiteY147" fmla="*/ 1898650 h 3892550"/>
                  <a:gd name="connsiteX148" fmla="*/ 463550 w 3695700"/>
                  <a:gd name="connsiteY148" fmla="*/ 1866900 h 3892550"/>
                  <a:gd name="connsiteX149" fmla="*/ 469900 w 3695700"/>
                  <a:gd name="connsiteY149" fmla="*/ 1828800 h 3892550"/>
                  <a:gd name="connsiteX150" fmla="*/ 400050 w 3695700"/>
                  <a:gd name="connsiteY150" fmla="*/ 1778000 h 3892550"/>
                  <a:gd name="connsiteX151" fmla="*/ 374650 w 3695700"/>
                  <a:gd name="connsiteY151" fmla="*/ 1695450 h 3892550"/>
                  <a:gd name="connsiteX152" fmla="*/ 469900 w 3695700"/>
                  <a:gd name="connsiteY152" fmla="*/ 1612900 h 3892550"/>
                  <a:gd name="connsiteX153" fmla="*/ 565150 w 3695700"/>
                  <a:gd name="connsiteY153" fmla="*/ 1638300 h 3892550"/>
                  <a:gd name="connsiteX154" fmla="*/ 654050 w 3695700"/>
                  <a:gd name="connsiteY154" fmla="*/ 1587500 h 3892550"/>
                  <a:gd name="connsiteX155" fmla="*/ 787400 w 3695700"/>
                  <a:gd name="connsiteY155" fmla="*/ 1466850 h 3892550"/>
                  <a:gd name="connsiteX156" fmla="*/ 800100 w 3695700"/>
                  <a:gd name="connsiteY156" fmla="*/ 1339850 h 3892550"/>
                  <a:gd name="connsiteX157" fmla="*/ 749300 w 3695700"/>
                  <a:gd name="connsiteY157" fmla="*/ 1308100 h 3892550"/>
                  <a:gd name="connsiteX158" fmla="*/ 787400 w 3695700"/>
                  <a:gd name="connsiteY158" fmla="*/ 1162050 h 3892550"/>
                  <a:gd name="connsiteX159" fmla="*/ 679450 w 3695700"/>
                  <a:gd name="connsiteY159" fmla="*/ 1098550 h 3892550"/>
                  <a:gd name="connsiteX160" fmla="*/ 685800 w 3695700"/>
                  <a:gd name="connsiteY160" fmla="*/ 914400 h 3892550"/>
                  <a:gd name="connsiteX161" fmla="*/ 577850 w 3695700"/>
                  <a:gd name="connsiteY161" fmla="*/ 850900 h 3892550"/>
                  <a:gd name="connsiteX162" fmla="*/ 533400 w 3695700"/>
                  <a:gd name="connsiteY162" fmla="*/ 609600 h 3892550"/>
                  <a:gd name="connsiteX163" fmla="*/ 463550 w 3695700"/>
                  <a:gd name="connsiteY163" fmla="*/ 571500 h 3892550"/>
                  <a:gd name="connsiteX164" fmla="*/ 527050 w 3695700"/>
                  <a:gd name="connsiteY164" fmla="*/ 508000 h 3892550"/>
                  <a:gd name="connsiteX165" fmla="*/ 520700 w 3695700"/>
                  <a:gd name="connsiteY165" fmla="*/ 393700 h 3892550"/>
                  <a:gd name="connsiteX166" fmla="*/ 457200 w 3695700"/>
                  <a:gd name="connsiteY166" fmla="*/ 374650 h 3892550"/>
                  <a:gd name="connsiteX167" fmla="*/ 469900 w 3695700"/>
                  <a:gd name="connsiteY167" fmla="*/ 298450 h 3892550"/>
                  <a:gd name="connsiteX168" fmla="*/ 368300 w 3695700"/>
                  <a:gd name="connsiteY168" fmla="*/ 209550 h 38925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  <a:cxn ang="0">
                    <a:pos x="connsiteX130" y="connsiteY130"/>
                  </a:cxn>
                  <a:cxn ang="0">
                    <a:pos x="connsiteX131" y="connsiteY131"/>
                  </a:cxn>
                  <a:cxn ang="0">
                    <a:pos x="connsiteX132" y="connsiteY132"/>
                  </a:cxn>
                  <a:cxn ang="0">
                    <a:pos x="connsiteX133" y="connsiteY133"/>
                  </a:cxn>
                  <a:cxn ang="0">
                    <a:pos x="connsiteX134" y="connsiteY134"/>
                  </a:cxn>
                  <a:cxn ang="0">
                    <a:pos x="connsiteX135" y="connsiteY135"/>
                  </a:cxn>
                  <a:cxn ang="0">
                    <a:pos x="connsiteX136" y="connsiteY136"/>
                  </a:cxn>
                  <a:cxn ang="0">
                    <a:pos x="connsiteX137" y="connsiteY137"/>
                  </a:cxn>
                  <a:cxn ang="0">
                    <a:pos x="connsiteX138" y="connsiteY138"/>
                  </a:cxn>
                  <a:cxn ang="0">
                    <a:pos x="connsiteX139" y="connsiteY139"/>
                  </a:cxn>
                  <a:cxn ang="0">
                    <a:pos x="connsiteX140" y="connsiteY140"/>
                  </a:cxn>
                  <a:cxn ang="0">
                    <a:pos x="connsiteX141" y="connsiteY141"/>
                  </a:cxn>
                  <a:cxn ang="0">
                    <a:pos x="connsiteX142" y="connsiteY142"/>
                  </a:cxn>
                  <a:cxn ang="0">
                    <a:pos x="connsiteX143" y="connsiteY143"/>
                  </a:cxn>
                  <a:cxn ang="0">
                    <a:pos x="connsiteX144" y="connsiteY144"/>
                  </a:cxn>
                  <a:cxn ang="0">
                    <a:pos x="connsiteX145" y="connsiteY145"/>
                  </a:cxn>
                  <a:cxn ang="0">
                    <a:pos x="connsiteX146" y="connsiteY146"/>
                  </a:cxn>
                  <a:cxn ang="0">
                    <a:pos x="connsiteX147" y="connsiteY147"/>
                  </a:cxn>
                  <a:cxn ang="0">
                    <a:pos x="connsiteX148" y="connsiteY148"/>
                  </a:cxn>
                  <a:cxn ang="0">
                    <a:pos x="connsiteX149" y="connsiteY149"/>
                  </a:cxn>
                  <a:cxn ang="0">
                    <a:pos x="connsiteX150" y="connsiteY150"/>
                  </a:cxn>
                  <a:cxn ang="0">
                    <a:pos x="connsiteX151" y="connsiteY151"/>
                  </a:cxn>
                  <a:cxn ang="0">
                    <a:pos x="connsiteX152" y="connsiteY152"/>
                  </a:cxn>
                  <a:cxn ang="0">
                    <a:pos x="connsiteX153" y="connsiteY153"/>
                  </a:cxn>
                  <a:cxn ang="0">
                    <a:pos x="connsiteX154" y="connsiteY154"/>
                  </a:cxn>
                  <a:cxn ang="0">
                    <a:pos x="connsiteX155" y="connsiteY155"/>
                  </a:cxn>
                  <a:cxn ang="0">
                    <a:pos x="connsiteX156" y="connsiteY156"/>
                  </a:cxn>
                  <a:cxn ang="0">
                    <a:pos x="connsiteX157" y="connsiteY157"/>
                  </a:cxn>
                  <a:cxn ang="0">
                    <a:pos x="connsiteX158" y="connsiteY158"/>
                  </a:cxn>
                  <a:cxn ang="0">
                    <a:pos x="connsiteX159" y="connsiteY159"/>
                  </a:cxn>
                  <a:cxn ang="0">
                    <a:pos x="connsiteX160" y="connsiteY160"/>
                  </a:cxn>
                  <a:cxn ang="0">
                    <a:pos x="connsiteX161" y="connsiteY161"/>
                  </a:cxn>
                  <a:cxn ang="0">
                    <a:pos x="connsiteX162" y="connsiteY162"/>
                  </a:cxn>
                  <a:cxn ang="0">
                    <a:pos x="connsiteX163" y="connsiteY163"/>
                  </a:cxn>
                  <a:cxn ang="0">
                    <a:pos x="connsiteX164" y="connsiteY164"/>
                  </a:cxn>
                  <a:cxn ang="0">
                    <a:pos x="connsiteX165" y="connsiteY165"/>
                  </a:cxn>
                  <a:cxn ang="0">
                    <a:pos x="connsiteX166" y="connsiteY166"/>
                  </a:cxn>
                  <a:cxn ang="0">
                    <a:pos x="connsiteX167" y="connsiteY167"/>
                  </a:cxn>
                  <a:cxn ang="0">
                    <a:pos x="connsiteX168" y="connsiteY168"/>
                  </a:cxn>
                </a:cxnLst>
                <a:rect l="l" t="t" r="r" b="b"/>
                <a:pathLst>
                  <a:path w="3695700" h="3892550">
                    <a:moveTo>
                      <a:pt x="368300" y="209550"/>
                    </a:moveTo>
                    <a:lnTo>
                      <a:pt x="482600" y="171450"/>
                    </a:lnTo>
                    <a:lnTo>
                      <a:pt x="622300" y="139700"/>
                    </a:lnTo>
                    <a:lnTo>
                      <a:pt x="812800" y="0"/>
                    </a:lnTo>
                    <a:lnTo>
                      <a:pt x="895350" y="0"/>
                    </a:lnTo>
                    <a:lnTo>
                      <a:pt x="933450" y="57150"/>
                    </a:lnTo>
                    <a:lnTo>
                      <a:pt x="1016000" y="31750"/>
                    </a:lnTo>
                    <a:lnTo>
                      <a:pt x="1117600" y="95250"/>
                    </a:lnTo>
                    <a:lnTo>
                      <a:pt x="1231900" y="44450"/>
                    </a:lnTo>
                    <a:lnTo>
                      <a:pt x="1346200" y="44450"/>
                    </a:lnTo>
                    <a:lnTo>
                      <a:pt x="1422400" y="0"/>
                    </a:lnTo>
                    <a:lnTo>
                      <a:pt x="1689100" y="0"/>
                    </a:lnTo>
                    <a:lnTo>
                      <a:pt x="1765300" y="57150"/>
                    </a:lnTo>
                    <a:lnTo>
                      <a:pt x="1854200" y="31750"/>
                    </a:lnTo>
                    <a:lnTo>
                      <a:pt x="1898650" y="177800"/>
                    </a:lnTo>
                    <a:lnTo>
                      <a:pt x="1822450" y="279400"/>
                    </a:lnTo>
                    <a:lnTo>
                      <a:pt x="2025650" y="482600"/>
                    </a:lnTo>
                    <a:lnTo>
                      <a:pt x="2019300" y="558800"/>
                    </a:lnTo>
                    <a:lnTo>
                      <a:pt x="2063750" y="603250"/>
                    </a:lnTo>
                    <a:lnTo>
                      <a:pt x="2279650" y="488950"/>
                    </a:lnTo>
                    <a:lnTo>
                      <a:pt x="2374900" y="482600"/>
                    </a:lnTo>
                    <a:lnTo>
                      <a:pt x="2419350" y="571500"/>
                    </a:lnTo>
                    <a:lnTo>
                      <a:pt x="2368550" y="622300"/>
                    </a:lnTo>
                    <a:lnTo>
                      <a:pt x="2393950" y="730250"/>
                    </a:lnTo>
                    <a:lnTo>
                      <a:pt x="2451100" y="812800"/>
                    </a:lnTo>
                    <a:lnTo>
                      <a:pt x="2432050" y="977900"/>
                    </a:lnTo>
                    <a:lnTo>
                      <a:pt x="2362200" y="977900"/>
                    </a:lnTo>
                    <a:lnTo>
                      <a:pt x="2260600" y="1060450"/>
                    </a:lnTo>
                    <a:lnTo>
                      <a:pt x="2241550" y="1028700"/>
                    </a:lnTo>
                    <a:lnTo>
                      <a:pt x="2101850" y="946150"/>
                    </a:lnTo>
                    <a:lnTo>
                      <a:pt x="2057400" y="996950"/>
                    </a:lnTo>
                    <a:lnTo>
                      <a:pt x="2044700" y="1168400"/>
                    </a:lnTo>
                    <a:lnTo>
                      <a:pt x="2012950" y="1206500"/>
                    </a:lnTo>
                    <a:lnTo>
                      <a:pt x="2051050" y="1238250"/>
                    </a:lnTo>
                    <a:lnTo>
                      <a:pt x="2044700" y="1339850"/>
                    </a:lnTo>
                    <a:lnTo>
                      <a:pt x="2305050" y="1441450"/>
                    </a:lnTo>
                    <a:lnTo>
                      <a:pt x="2336800" y="1504950"/>
                    </a:lnTo>
                    <a:lnTo>
                      <a:pt x="2438400" y="1504950"/>
                    </a:lnTo>
                    <a:lnTo>
                      <a:pt x="2514600" y="1587500"/>
                    </a:lnTo>
                    <a:lnTo>
                      <a:pt x="2622550" y="1524000"/>
                    </a:lnTo>
                    <a:lnTo>
                      <a:pt x="2768600" y="1524000"/>
                    </a:lnTo>
                    <a:lnTo>
                      <a:pt x="2787650" y="1600200"/>
                    </a:lnTo>
                    <a:lnTo>
                      <a:pt x="2736850" y="1651000"/>
                    </a:lnTo>
                    <a:lnTo>
                      <a:pt x="2844800" y="1689100"/>
                    </a:lnTo>
                    <a:lnTo>
                      <a:pt x="2895600" y="1733550"/>
                    </a:lnTo>
                    <a:lnTo>
                      <a:pt x="2857500" y="1822450"/>
                    </a:lnTo>
                    <a:lnTo>
                      <a:pt x="2927350" y="1892300"/>
                    </a:lnTo>
                    <a:lnTo>
                      <a:pt x="2971800" y="1879600"/>
                    </a:lnTo>
                    <a:lnTo>
                      <a:pt x="2990850" y="1841500"/>
                    </a:lnTo>
                    <a:lnTo>
                      <a:pt x="3098800" y="1835150"/>
                    </a:lnTo>
                    <a:lnTo>
                      <a:pt x="3187700" y="1879600"/>
                    </a:lnTo>
                    <a:lnTo>
                      <a:pt x="3124200" y="1943100"/>
                    </a:lnTo>
                    <a:lnTo>
                      <a:pt x="3187700" y="1962150"/>
                    </a:lnTo>
                    <a:lnTo>
                      <a:pt x="3276600" y="1936750"/>
                    </a:lnTo>
                    <a:lnTo>
                      <a:pt x="3276600" y="1936750"/>
                    </a:lnTo>
                    <a:lnTo>
                      <a:pt x="3314700" y="1987550"/>
                    </a:lnTo>
                    <a:lnTo>
                      <a:pt x="3492500" y="2012950"/>
                    </a:lnTo>
                    <a:lnTo>
                      <a:pt x="3473450" y="2082800"/>
                    </a:lnTo>
                    <a:lnTo>
                      <a:pt x="3505200" y="2184400"/>
                    </a:lnTo>
                    <a:lnTo>
                      <a:pt x="3409950" y="2305050"/>
                    </a:lnTo>
                    <a:lnTo>
                      <a:pt x="3340100" y="2317750"/>
                    </a:lnTo>
                    <a:lnTo>
                      <a:pt x="3295650" y="2368550"/>
                    </a:lnTo>
                    <a:lnTo>
                      <a:pt x="3352800" y="2413000"/>
                    </a:lnTo>
                    <a:lnTo>
                      <a:pt x="3378200" y="2552700"/>
                    </a:lnTo>
                    <a:lnTo>
                      <a:pt x="3340100" y="2609850"/>
                    </a:lnTo>
                    <a:lnTo>
                      <a:pt x="3390900" y="2673350"/>
                    </a:lnTo>
                    <a:lnTo>
                      <a:pt x="3454400" y="2660650"/>
                    </a:lnTo>
                    <a:lnTo>
                      <a:pt x="3498850" y="2705100"/>
                    </a:lnTo>
                    <a:lnTo>
                      <a:pt x="3657600" y="2749550"/>
                    </a:lnTo>
                    <a:lnTo>
                      <a:pt x="3695700" y="2768600"/>
                    </a:lnTo>
                    <a:lnTo>
                      <a:pt x="3689350" y="2813050"/>
                    </a:lnTo>
                    <a:lnTo>
                      <a:pt x="3587750" y="2806700"/>
                    </a:lnTo>
                    <a:lnTo>
                      <a:pt x="3549650" y="2825750"/>
                    </a:lnTo>
                    <a:lnTo>
                      <a:pt x="3625850" y="2927350"/>
                    </a:lnTo>
                    <a:lnTo>
                      <a:pt x="3600450" y="3054350"/>
                    </a:lnTo>
                    <a:lnTo>
                      <a:pt x="3581400" y="3213100"/>
                    </a:lnTo>
                    <a:lnTo>
                      <a:pt x="3638550" y="3302000"/>
                    </a:lnTo>
                    <a:lnTo>
                      <a:pt x="3625850" y="3352800"/>
                    </a:lnTo>
                    <a:lnTo>
                      <a:pt x="3676650" y="3390900"/>
                    </a:lnTo>
                    <a:lnTo>
                      <a:pt x="3670300" y="3505200"/>
                    </a:lnTo>
                    <a:lnTo>
                      <a:pt x="3549650" y="3594100"/>
                    </a:lnTo>
                    <a:lnTo>
                      <a:pt x="3409950" y="3644900"/>
                    </a:lnTo>
                    <a:lnTo>
                      <a:pt x="3321050" y="3568700"/>
                    </a:lnTo>
                    <a:lnTo>
                      <a:pt x="3244850" y="3575050"/>
                    </a:lnTo>
                    <a:lnTo>
                      <a:pt x="3181350" y="3568700"/>
                    </a:lnTo>
                    <a:lnTo>
                      <a:pt x="3130550" y="3606800"/>
                    </a:lnTo>
                    <a:lnTo>
                      <a:pt x="3054350" y="3670300"/>
                    </a:lnTo>
                    <a:lnTo>
                      <a:pt x="2990850" y="3613150"/>
                    </a:lnTo>
                    <a:lnTo>
                      <a:pt x="2870200" y="3695700"/>
                    </a:lnTo>
                    <a:lnTo>
                      <a:pt x="2838450" y="3727450"/>
                    </a:lnTo>
                    <a:lnTo>
                      <a:pt x="2838450" y="3784600"/>
                    </a:lnTo>
                    <a:lnTo>
                      <a:pt x="2432050" y="3892550"/>
                    </a:lnTo>
                    <a:lnTo>
                      <a:pt x="2349500" y="3829050"/>
                    </a:lnTo>
                    <a:lnTo>
                      <a:pt x="2184400" y="3829050"/>
                    </a:lnTo>
                    <a:lnTo>
                      <a:pt x="1835150" y="3575050"/>
                    </a:lnTo>
                    <a:lnTo>
                      <a:pt x="1752600" y="3594100"/>
                    </a:lnTo>
                    <a:lnTo>
                      <a:pt x="1682750" y="3492500"/>
                    </a:lnTo>
                    <a:lnTo>
                      <a:pt x="1619250" y="3454400"/>
                    </a:lnTo>
                    <a:lnTo>
                      <a:pt x="1574800" y="3422650"/>
                    </a:lnTo>
                    <a:lnTo>
                      <a:pt x="1530350" y="3359150"/>
                    </a:lnTo>
                    <a:lnTo>
                      <a:pt x="1435100" y="3346450"/>
                    </a:lnTo>
                    <a:lnTo>
                      <a:pt x="1358900" y="3346450"/>
                    </a:lnTo>
                    <a:lnTo>
                      <a:pt x="1333500" y="3365500"/>
                    </a:lnTo>
                    <a:lnTo>
                      <a:pt x="1162050" y="3340100"/>
                    </a:lnTo>
                    <a:lnTo>
                      <a:pt x="1009650" y="3403600"/>
                    </a:lnTo>
                    <a:lnTo>
                      <a:pt x="844550" y="3327400"/>
                    </a:lnTo>
                    <a:lnTo>
                      <a:pt x="787400" y="3359150"/>
                    </a:lnTo>
                    <a:lnTo>
                      <a:pt x="787400" y="3359150"/>
                    </a:lnTo>
                    <a:lnTo>
                      <a:pt x="704850" y="3359150"/>
                    </a:lnTo>
                    <a:lnTo>
                      <a:pt x="666750" y="3340100"/>
                    </a:lnTo>
                    <a:lnTo>
                      <a:pt x="666750" y="3340100"/>
                    </a:lnTo>
                    <a:lnTo>
                      <a:pt x="571500" y="3365500"/>
                    </a:lnTo>
                    <a:lnTo>
                      <a:pt x="552450" y="3403600"/>
                    </a:lnTo>
                    <a:lnTo>
                      <a:pt x="552450" y="3448050"/>
                    </a:lnTo>
                    <a:lnTo>
                      <a:pt x="488950" y="3486150"/>
                    </a:lnTo>
                    <a:lnTo>
                      <a:pt x="400050" y="3511550"/>
                    </a:lnTo>
                    <a:lnTo>
                      <a:pt x="336550" y="3435350"/>
                    </a:lnTo>
                    <a:lnTo>
                      <a:pt x="254000" y="3486150"/>
                    </a:lnTo>
                    <a:lnTo>
                      <a:pt x="203200" y="3486150"/>
                    </a:lnTo>
                    <a:lnTo>
                      <a:pt x="196850" y="3416300"/>
                    </a:lnTo>
                    <a:lnTo>
                      <a:pt x="241300" y="3365500"/>
                    </a:lnTo>
                    <a:lnTo>
                      <a:pt x="184150" y="3327400"/>
                    </a:lnTo>
                    <a:lnTo>
                      <a:pt x="184150" y="3232150"/>
                    </a:lnTo>
                    <a:lnTo>
                      <a:pt x="95250" y="3143250"/>
                    </a:lnTo>
                    <a:lnTo>
                      <a:pt x="44450" y="3143250"/>
                    </a:lnTo>
                    <a:lnTo>
                      <a:pt x="38100" y="3086100"/>
                    </a:lnTo>
                    <a:lnTo>
                      <a:pt x="6350" y="3054350"/>
                    </a:lnTo>
                    <a:lnTo>
                      <a:pt x="12700" y="2971800"/>
                    </a:lnTo>
                    <a:lnTo>
                      <a:pt x="57150" y="2882900"/>
                    </a:lnTo>
                    <a:lnTo>
                      <a:pt x="139700" y="2857500"/>
                    </a:lnTo>
                    <a:lnTo>
                      <a:pt x="63500" y="2749550"/>
                    </a:lnTo>
                    <a:lnTo>
                      <a:pt x="0" y="2736850"/>
                    </a:lnTo>
                    <a:lnTo>
                      <a:pt x="50800" y="2654300"/>
                    </a:lnTo>
                    <a:lnTo>
                      <a:pt x="50800" y="2565400"/>
                    </a:lnTo>
                    <a:lnTo>
                      <a:pt x="101600" y="2514600"/>
                    </a:lnTo>
                    <a:lnTo>
                      <a:pt x="38100" y="2489200"/>
                    </a:lnTo>
                    <a:lnTo>
                      <a:pt x="44450" y="2444750"/>
                    </a:lnTo>
                    <a:lnTo>
                      <a:pt x="44450" y="2444750"/>
                    </a:lnTo>
                    <a:lnTo>
                      <a:pt x="76200" y="2381250"/>
                    </a:lnTo>
                    <a:lnTo>
                      <a:pt x="177800" y="2336800"/>
                    </a:lnTo>
                    <a:lnTo>
                      <a:pt x="203200" y="2235200"/>
                    </a:lnTo>
                    <a:lnTo>
                      <a:pt x="241300" y="2159000"/>
                    </a:lnTo>
                    <a:lnTo>
                      <a:pt x="298450" y="2139950"/>
                    </a:lnTo>
                    <a:lnTo>
                      <a:pt x="336550" y="2019300"/>
                    </a:lnTo>
                    <a:lnTo>
                      <a:pt x="336550" y="1962150"/>
                    </a:lnTo>
                    <a:lnTo>
                      <a:pt x="406400" y="1911350"/>
                    </a:lnTo>
                    <a:lnTo>
                      <a:pt x="476250" y="1943100"/>
                    </a:lnTo>
                    <a:lnTo>
                      <a:pt x="476250" y="1898650"/>
                    </a:lnTo>
                    <a:lnTo>
                      <a:pt x="463550" y="1866900"/>
                    </a:lnTo>
                    <a:lnTo>
                      <a:pt x="469900" y="1828800"/>
                    </a:lnTo>
                    <a:lnTo>
                      <a:pt x="400050" y="1778000"/>
                    </a:lnTo>
                    <a:lnTo>
                      <a:pt x="374650" y="1695450"/>
                    </a:lnTo>
                    <a:lnTo>
                      <a:pt x="469900" y="1612900"/>
                    </a:lnTo>
                    <a:lnTo>
                      <a:pt x="565150" y="1638300"/>
                    </a:lnTo>
                    <a:lnTo>
                      <a:pt x="654050" y="1587500"/>
                    </a:lnTo>
                    <a:lnTo>
                      <a:pt x="787400" y="1466850"/>
                    </a:lnTo>
                    <a:lnTo>
                      <a:pt x="800100" y="1339850"/>
                    </a:lnTo>
                    <a:lnTo>
                      <a:pt x="749300" y="1308100"/>
                    </a:lnTo>
                    <a:lnTo>
                      <a:pt x="787400" y="1162050"/>
                    </a:lnTo>
                    <a:lnTo>
                      <a:pt x="679450" y="1098550"/>
                    </a:lnTo>
                    <a:lnTo>
                      <a:pt x="685800" y="914400"/>
                    </a:lnTo>
                    <a:lnTo>
                      <a:pt x="577850" y="850900"/>
                    </a:lnTo>
                    <a:lnTo>
                      <a:pt x="533400" y="609600"/>
                    </a:lnTo>
                    <a:lnTo>
                      <a:pt x="463550" y="571500"/>
                    </a:lnTo>
                    <a:lnTo>
                      <a:pt x="527050" y="508000"/>
                    </a:lnTo>
                    <a:lnTo>
                      <a:pt x="520700" y="393700"/>
                    </a:lnTo>
                    <a:lnTo>
                      <a:pt x="457200" y="374650"/>
                    </a:lnTo>
                    <a:lnTo>
                      <a:pt x="469900" y="298450"/>
                    </a:lnTo>
                    <a:lnTo>
                      <a:pt x="368300" y="209550"/>
                    </a:lnTo>
                    <a:close/>
                  </a:path>
                </a:pathLst>
              </a:custGeom>
              <a:noFill/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24" name="フリーフォーム: 図形 623">
                <a:extLst>
                  <a:ext uri="{FF2B5EF4-FFF2-40B4-BE49-F238E27FC236}">
                    <a16:creationId xmlns:a16="http://schemas.microsoft.com/office/drawing/2014/main" id="{6AE20585-AFDC-4F35-887C-70C91F03F2E4}"/>
                  </a:ext>
                </a:extLst>
              </p:cNvPr>
              <p:cNvSpPr/>
              <p:nvPr/>
            </p:nvSpPr>
            <p:spPr>
              <a:xfrm>
                <a:off x="25939750" y="32505650"/>
                <a:ext cx="1133475" cy="1552575"/>
              </a:xfrm>
              <a:custGeom>
                <a:avLst/>
                <a:gdLst>
                  <a:gd name="connsiteX0" fmla="*/ 1066800 w 1133475"/>
                  <a:gd name="connsiteY0" fmla="*/ 0 h 1552575"/>
                  <a:gd name="connsiteX1" fmla="*/ 993775 w 1133475"/>
                  <a:gd name="connsiteY1" fmla="*/ 0 h 1552575"/>
                  <a:gd name="connsiteX2" fmla="*/ 885825 w 1133475"/>
                  <a:gd name="connsiteY2" fmla="*/ 174625 h 1552575"/>
                  <a:gd name="connsiteX3" fmla="*/ 781050 w 1133475"/>
                  <a:gd name="connsiteY3" fmla="*/ 273050 h 1552575"/>
                  <a:gd name="connsiteX4" fmla="*/ 695325 w 1133475"/>
                  <a:gd name="connsiteY4" fmla="*/ 288925 h 1552575"/>
                  <a:gd name="connsiteX5" fmla="*/ 558800 w 1133475"/>
                  <a:gd name="connsiteY5" fmla="*/ 511175 h 1552575"/>
                  <a:gd name="connsiteX6" fmla="*/ 485775 w 1133475"/>
                  <a:gd name="connsiteY6" fmla="*/ 520700 h 1552575"/>
                  <a:gd name="connsiteX7" fmla="*/ 419100 w 1133475"/>
                  <a:gd name="connsiteY7" fmla="*/ 600075 h 1552575"/>
                  <a:gd name="connsiteX8" fmla="*/ 165100 w 1133475"/>
                  <a:gd name="connsiteY8" fmla="*/ 1069975 h 1552575"/>
                  <a:gd name="connsiteX9" fmla="*/ 79375 w 1133475"/>
                  <a:gd name="connsiteY9" fmla="*/ 1038225 h 1552575"/>
                  <a:gd name="connsiteX10" fmla="*/ 0 w 1133475"/>
                  <a:gd name="connsiteY10" fmla="*/ 1149350 h 1552575"/>
                  <a:gd name="connsiteX11" fmla="*/ 38100 w 1133475"/>
                  <a:gd name="connsiteY11" fmla="*/ 1254125 h 1552575"/>
                  <a:gd name="connsiteX12" fmla="*/ 38100 w 1133475"/>
                  <a:gd name="connsiteY12" fmla="*/ 1343025 h 1552575"/>
                  <a:gd name="connsiteX13" fmla="*/ 149225 w 1133475"/>
                  <a:gd name="connsiteY13" fmla="*/ 1339850 h 1552575"/>
                  <a:gd name="connsiteX14" fmla="*/ 127000 w 1133475"/>
                  <a:gd name="connsiteY14" fmla="*/ 1435100 h 1552575"/>
                  <a:gd name="connsiteX15" fmla="*/ 219075 w 1133475"/>
                  <a:gd name="connsiteY15" fmla="*/ 1492250 h 1552575"/>
                  <a:gd name="connsiteX16" fmla="*/ 228600 w 1133475"/>
                  <a:gd name="connsiteY16" fmla="*/ 1552575 h 1552575"/>
                  <a:gd name="connsiteX17" fmla="*/ 361950 w 1133475"/>
                  <a:gd name="connsiteY17" fmla="*/ 1501775 h 1552575"/>
                  <a:gd name="connsiteX18" fmla="*/ 434975 w 1133475"/>
                  <a:gd name="connsiteY18" fmla="*/ 1520825 h 1552575"/>
                  <a:gd name="connsiteX19" fmla="*/ 552450 w 1133475"/>
                  <a:gd name="connsiteY19" fmla="*/ 1403350 h 1552575"/>
                  <a:gd name="connsiteX20" fmla="*/ 898525 w 1133475"/>
                  <a:gd name="connsiteY20" fmla="*/ 1263650 h 1552575"/>
                  <a:gd name="connsiteX21" fmla="*/ 869950 w 1133475"/>
                  <a:gd name="connsiteY21" fmla="*/ 1209675 h 1552575"/>
                  <a:gd name="connsiteX22" fmla="*/ 885825 w 1133475"/>
                  <a:gd name="connsiteY22" fmla="*/ 1152525 h 1552575"/>
                  <a:gd name="connsiteX23" fmla="*/ 793750 w 1133475"/>
                  <a:gd name="connsiteY23" fmla="*/ 1085850 h 1552575"/>
                  <a:gd name="connsiteX24" fmla="*/ 790575 w 1133475"/>
                  <a:gd name="connsiteY24" fmla="*/ 996950 h 1552575"/>
                  <a:gd name="connsiteX25" fmla="*/ 714375 w 1133475"/>
                  <a:gd name="connsiteY25" fmla="*/ 917575 h 1552575"/>
                  <a:gd name="connsiteX26" fmla="*/ 733425 w 1133475"/>
                  <a:gd name="connsiteY26" fmla="*/ 876300 h 1552575"/>
                  <a:gd name="connsiteX27" fmla="*/ 717550 w 1133475"/>
                  <a:gd name="connsiteY27" fmla="*/ 825500 h 1552575"/>
                  <a:gd name="connsiteX28" fmla="*/ 727075 w 1133475"/>
                  <a:gd name="connsiteY28" fmla="*/ 685800 h 1552575"/>
                  <a:gd name="connsiteX29" fmla="*/ 892175 w 1133475"/>
                  <a:gd name="connsiteY29" fmla="*/ 492125 h 1552575"/>
                  <a:gd name="connsiteX30" fmla="*/ 898525 w 1133475"/>
                  <a:gd name="connsiteY30" fmla="*/ 457200 h 1552575"/>
                  <a:gd name="connsiteX31" fmla="*/ 1025525 w 1133475"/>
                  <a:gd name="connsiteY31" fmla="*/ 352425 h 1552575"/>
                  <a:gd name="connsiteX32" fmla="*/ 1044575 w 1133475"/>
                  <a:gd name="connsiteY32" fmla="*/ 209550 h 1552575"/>
                  <a:gd name="connsiteX33" fmla="*/ 1089025 w 1133475"/>
                  <a:gd name="connsiteY33" fmla="*/ 180975 h 1552575"/>
                  <a:gd name="connsiteX34" fmla="*/ 1133475 w 1133475"/>
                  <a:gd name="connsiteY34" fmla="*/ 111125 h 1552575"/>
                  <a:gd name="connsiteX35" fmla="*/ 1066800 w 1133475"/>
                  <a:gd name="connsiteY35" fmla="*/ 0 h 15525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</a:cxnLst>
                <a:rect l="l" t="t" r="r" b="b"/>
                <a:pathLst>
                  <a:path w="1133475" h="1552575">
                    <a:moveTo>
                      <a:pt x="1066800" y="0"/>
                    </a:moveTo>
                    <a:lnTo>
                      <a:pt x="993775" y="0"/>
                    </a:lnTo>
                    <a:lnTo>
                      <a:pt x="885825" y="174625"/>
                    </a:lnTo>
                    <a:lnTo>
                      <a:pt x="781050" y="273050"/>
                    </a:lnTo>
                    <a:lnTo>
                      <a:pt x="695325" y="288925"/>
                    </a:lnTo>
                    <a:lnTo>
                      <a:pt x="558800" y="511175"/>
                    </a:lnTo>
                    <a:lnTo>
                      <a:pt x="485775" y="520700"/>
                    </a:lnTo>
                    <a:lnTo>
                      <a:pt x="419100" y="600075"/>
                    </a:lnTo>
                    <a:lnTo>
                      <a:pt x="165100" y="1069975"/>
                    </a:lnTo>
                    <a:lnTo>
                      <a:pt x="79375" y="1038225"/>
                    </a:lnTo>
                    <a:lnTo>
                      <a:pt x="0" y="1149350"/>
                    </a:lnTo>
                    <a:lnTo>
                      <a:pt x="38100" y="1254125"/>
                    </a:lnTo>
                    <a:lnTo>
                      <a:pt x="38100" y="1343025"/>
                    </a:lnTo>
                    <a:lnTo>
                      <a:pt x="149225" y="1339850"/>
                    </a:lnTo>
                    <a:lnTo>
                      <a:pt x="127000" y="1435100"/>
                    </a:lnTo>
                    <a:lnTo>
                      <a:pt x="219075" y="1492250"/>
                    </a:lnTo>
                    <a:lnTo>
                      <a:pt x="228600" y="1552575"/>
                    </a:lnTo>
                    <a:lnTo>
                      <a:pt x="361950" y="1501775"/>
                    </a:lnTo>
                    <a:lnTo>
                      <a:pt x="434975" y="1520825"/>
                    </a:lnTo>
                    <a:lnTo>
                      <a:pt x="552450" y="1403350"/>
                    </a:lnTo>
                    <a:lnTo>
                      <a:pt x="898525" y="1263650"/>
                    </a:lnTo>
                    <a:lnTo>
                      <a:pt x="869950" y="1209675"/>
                    </a:lnTo>
                    <a:lnTo>
                      <a:pt x="885825" y="1152525"/>
                    </a:lnTo>
                    <a:lnTo>
                      <a:pt x="793750" y="1085850"/>
                    </a:lnTo>
                    <a:lnTo>
                      <a:pt x="790575" y="996950"/>
                    </a:lnTo>
                    <a:lnTo>
                      <a:pt x="714375" y="917575"/>
                    </a:lnTo>
                    <a:lnTo>
                      <a:pt x="733425" y="876300"/>
                    </a:lnTo>
                    <a:lnTo>
                      <a:pt x="717550" y="825500"/>
                    </a:lnTo>
                    <a:lnTo>
                      <a:pt x="727075" y="685800"/>
                    </a:lnTo>
                    <a:lnTo>
                      <a:pt x="892175" y="492125"/>
                    </a:lnTo>
                    <a:lnTo>
                      <a:pt x="898525" y="457200"/>
                    </a:lnTo>
                    <a:lnTo>
                      <a:pt x="1025525" y="352425"/>
                    </a:lnTo>
                    <a:lnTo>
                      <a:pt x="1044575" y="209550"/>
                    </a:lnTo>
                    <a:lnTo>
                      <a:pt x="1089025" y="180975"/>
                    </a:lnTo>
                    <a:lnTo>
                      <a:pt x="1133475" y="111125"/>
                    </a:lnTo>
                    <a:lnTo>
                      <a:pt x="1066800" y="0"/>
                    </a:lnTo>
                    <a:close/>
                  </a:path>
                </a:pathLst>
              </a:custGeom>
              <a:noFill/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620" name="正方形/長方形 619">
              <a:extLst>
                <a:ext uri="{FF2B5EF4-FFF2-40B4-BE49-F238E27FC236}">
                  <a16:creationId xmlns:a16="http://schemas.microsoft.com/office/drawing/2014/main" id="{D152B596-B1E3-4ECF-872F-C9030AD05053}"/>
                </a:ext>
              </a:extLst>
            </p:cNvPr>
            <p:cNvSpPr/>
            <p:nvPr/>
          </p:nvSpPr>
          <p:spPr>
            <a:xfrm>
              <a:off x="25952453" y="30351379"/>
              <a:ext cx="896399" cy="36933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prstMaterial="matte">
                <a:contourClr>
                  <a:schemeClr val="accent2">
                    <a:tint val="20000"/>
                  </a:schemeClr>
                </a:contourClr>
              </a:sp3d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algn="ctr"/>
              <a:r>
                <a:rPr lang="ja-JP" altLang="en-US" sz="1800" b="1" spc="50" dirty="0">
                  <a:ln w="11430">
                    <a:noFill/>
                  </a:ln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兵　庫</a:t>
              </a:r>
            </a:p>
          </p:txBody>
        </p:sp>
      </p:grpSp>
      <p:grpSp>
        <p:nvGrpSpPr>
          <p:cNvPr id="674" name="グループ化 673">
            <a:extLst>
              <a:ext uri="{FF2B5EF4-FFF2-40B4-BE49-F238E27FC236}">
                <a16:creationId xmlns:a16="http://schemas.microsoft.com/office/drawing/2014/main" id="{A4A6303B-7952-42B6-85F3-029FFB113F02}"/>
              </a:ext>
            </a:extLst>
          </p:cNvPr>
          <p:cNvGrpSpPr/>
          <p:nvPr/>
        </p:nvGrpSpPr>
        <p:grpSpPr>
          <a:xfrm>
            <a:off x="3909998" y="7399306"/>
            <a:ext cx="2921000" cy="3505200"/>
            <a:chOff x="27165300" y="33324800"/>
            <a:chExt cx="2921000" cy="3505200"/>
          </a:xfrm>
        </p:grpSpPr>
        <p:grpSp>
          <p:nvGrpSpPr>
            <p:cNvPr id="675" name="グループ化 674">
              <a:extLst>
                <a:ext uri="{FF2B5EF4-FFF2-40B4-BE49-F238E27FC236}">
                  <a16:creationId xmlns:a16="http://schemas.microsoft.com/office/drawing/2014/main" id="{029940CD-3FE7-4355-BC50-546CF60730EE}"/>
                </a:ext>
              </a:extLst>
            </p:cNvPr>
            <p:cNvGrpSpPr/>
            <p:nvPr/>
          </p:nvGrpSpPr>
          <p:grpSpPr>
            <a:xfrm>
              <a:off x="27165300" y="33324800"/>
              <a:ext cx="2921000" cy="3505200"/>
              <a:chOff x="27165300" y="33324800"/>
              <a:chExt cx="2921000" cy="3505200"/>
            </a:xfrm>
          </p:grpSpPr>
          <p:sp>
            <p:nvSpPr>
              <p:cNvPr id="678" name="フリーフォーム: 図形 677">
                <a:extLst>
                  <a:ext uri="{FF2B5EF4-FFF2-40B4-BE49-F238E27FC236}">
                    <a16:creationId xmlns:a16="http://schemas.microsoft.com/office/drawing/2014/main" id="{6B2430FE-8D84-4288-8ECE-9FE9AE03CBF4}"/>
                  </a:ext>
                </a:extLst>
              </p:cNvPr>
              <p:cNvSpPr/>
              <p:nvPr/>
            </p:nvSpPr>
            <p:spPr>
              <a:xfrm>
                <a:off x="28581682" y="33324800"/>
                <a:ext cx="486490" cy="512764"/>
              </a:xfrm>
              <a:custGeom>
                <a:avLst/>
                <a:gdLst>
                  <a:gd name="connsiteX0" fmla="*/ 412418 w 486490"/>
                  <a:gd name="connsiteY0" fmla="*/ 0 h 512764"/>
                  <a:gd name="connsiteX1" fmla="*/ 437818 w 486490"/>
                  <a:gd name="connsiteY1" fmla="*/ 120650 h 512764"/>
                  <a:gd name="connsiteX2" fmla="*/ 431468 w 486490"/>
                  <a:gd name="connsiteY2" fmla="*/ 196850 h 512764"/>
                  <a:gd name="connsiteX3" fmla="*/ 469568 w 486490"/>
                  <a:gd name="connsiteY3" fmla="*/ 393700 h 512764"/>
                  <a:gd name="connsiteX4" fmla="*/ 486490 w 486490"/>
                  <a:gd name="connsiteY4" fmla="*/ 417392 h 512764"/>
                  <a:gd name="connsiteX5" fmla="*/ 431468 w 486490"/>
                  <a:gd name="connsiteY5" fmla="*/ 512764 h 512764"/>
                  <a:gd name="connsiteX6" fmla="*/ 326694 w 486490"/>
                  <a:gd name="connsiteY6" fmla="*/ 512764 h 512764"/>
                  <a:gd name="connsiteX7" fmla="*/ 364794 w 486490"/>
                  <a:gd name="connsiteY7" fmla="*/ 436564 h 512764"/>
                  <a:gd name="connsiteX8" fmla="*/ 321930 w 486490"/>
                  <a:gd name="connsiteY8" fmla="*/ 384176 h 512764"/>
                  <a:gd name="connsiteX9" fmla="*/ 198106 w 486490"/>
                  <a:gd name="connsiteY9" fmla="*/ 384176 h 512764"/>
                  <a:gd name="connsiteX10" fmla="*/ 121906 w 486490"/>
                  <a:gd name="connsiteY10" fmla="*/ 327024 h 512764"/>
                  <a:gd name="connsiteX11" fmla="*/ 59994 w 486490"/>
                  <a:gd name="connsiteY11" fmla="*/ 250824 h 512764"/>
                  <a:gd name="connsiteX12" fmla="*/ 0 w 486490"/>
                  <a:gd name="connsiteY12" fmla="*/ 162834 h 512764"/>
                  <a:gd name="connsiteX13" fmla="*/ 69518 w 486490"/>
                  <a:gd name="connsiteY13" fmla="*/ 107950 h 512764"/>
                  <a:gd name="connsiteX14" fmla="*/ 133018 w 486490"/>
                  <a:gd name="connsiteY14" fmla="*/ 38100 h 512764"/>
                  <a:gd name="connsiteX15" fmla="*/ 412418 w 486490"/>
                  <a:gd name="connsiteY15" fmla="*/ 0 h 51276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486490" h="512764">
                    <a:moveTo>
                      <a:pt x="412418" y="0"/>
                    </a:moveTo>
                    <a:lnTo>
                      <a:pt x="437818" y="120650"/>
                    </a:lnTo>
                    <a:lnTo>
                      <a:pt x="431468" y="196850"/>
                    </a:lnTo>
                    <a:lnTo>
                      <a:pt x="469568" y="393700"/>
                    </a:lnTo>
                    <a:lnTo>
                      <a:pt x="486490" y="417392"/>
                    </a:lnTo>
                    <a:lnTo>
                      <a:pt x="431468" y="512764"/>
                    </a:lnTo>
                    <a:lnTo>
                      <a:pt x="326694" y="512764"/>
                    </a:lnTo>
                    <a:lnTo>
                      <a:pt x="364794" y="436564"/>
                    </a:lnTo>
                    <a:lnTo>
                      <a:pt x="321930" y="384176"/>
                    </a:lnTo>
                    <a:lnTo>
                      <a:pt x="198106" y="384176"/>
                    </a:lnTo>
                    <a:lnTo>
                      <a:pt x="121906" y="327024"/>
                    </a:lnTo>
                    <a:lnTo>
                      <a:pt x="59994" y="250824"/>
                    </a:lnTo>
                    <a:lnTo>
                      <a:pt x="0" y="162834"/>
                    </a:lnTo>
                    <a:lnTo>
                      <a:pt x="69518" y="107950"/>
                    </a:lnTo>
                    <a:lnTo>
                      <a:pt x="133018" y="38100"/>
                    </a:lnTo>
                    <a:lnTo>
                      <a:pt x="412418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79" name="フリーフォーム: 図形 678">
                <a:extLst>
                  <a:ext uri="{FF2B5EF4-FFF2-40B4-BE49-F238E27FC236}">
                    <a16:creationId xmlns:a16="http://schemas.microsoft.com/office/drawing/2014/main" id="{228403BD-60FA-449C-BB49-E80F88761E81}"/>
                  </a:ext>
                </a:extLst>
              </p:cNvPr>
              <p:cNvSpPr/>
              <p:nvPr/>
            </p:nvSpPr>
            <p:spPr>
              <a:xfrm>
                <a:off x="27190700" y="33578800"/>
                <a:ext cx="769938" cy="578000"/>
              </a:xfrm>
              <a:custGeom>
                <a:avLst/>
                <a:gdLst>
                  <a:gd name="connsiteX0" fmla="*/ 95250 w 769938"/>
                  <a:gd name="connsiteY0" fmla="*/ 0 h 578000"/>
                  <a:gd name="connsiteX1" fmla="*/ 107950 w 769938"/>
                  <a:gd name="connsiteY1" fmla="*/ 95248 h 578000"/>
                  <a:gd name="connsiteX2" fmla="*/ 209550 w 769938"/>
                  <a:gd name="connsiteY2" fmla="*/ 139700 h 578000"/>
                  <a:gd name="connsiteX3" fmla="*/ 285750 w 769938"/>
                  <a:gd name="connsiteY3" fmla="*/ 127000 h 578000"/>
                  <a:gd name="connsiteX4" fmla="*/ 355600 w 769938"/>
                  <a:gd name="connsiteY4" fmla="*/ 158752 h 578000"/>
                  <a:gd name="connsiteX5" fmla="*/ 444500 w 769938"/>
                  <a:gd name="connsiteY5" fmla="*/ 101600 h 578000"/>
                  <a:gd name="connsiteX6" fmla="*/ 469900 w 769938"/>
                  <a:gd name="connsiteY6" fmla="*/ 38100 h 578000"/>
                  <a:gd name="connsiteX7" fmla="*/ 520700 w 769938"/>
                  <a:gd name="connsiteY7" fmla="*/ 44448 h 578000"/>
                  <a:gd name="connsiteX8" fmla="*/ 615088 w 769938"/>
                  <a:gd name="connsiteY8" fmla="*/ 47704 h 578000"/>
                  <a:gd name="connsiteX9" fmla="*/ 627064 w 769938"/>
                  <a:gd name="connsiteY9" fmla="*/ 206376 h 578000"/>
                  <a:gd name="connsiteX10" fmla="*/ 741364 w 769938"/>
                  <a:gd name="connsiteY10" fmla="*/ 220664 h 578000"/>
                  <a:gd name="connsiteX11" fmla="*/ 769938 w 769938"/>
                  <a:gd name="connsiteY11" fmla="*/ 287336 h 578000"/>
                  <a:gd name="connsiteX12" fmla="*/ 617538 w 769938"/>
                  <a:gd name="connsiteY12" fmla="*/ 339724 h 578000"/>
                  <a:gd name="connsiteX13" fmla="*/ 660400 w 769938"/>
                  <a:gd name="connsiteY13" fmla="*/ 425448 h 578000"/>
                  <a:gd name="connsiteX14" fmla="*/ 646112 w 769938"/>
                  <a:gd name="connsiteY14" fmla="*/ 496888 h 578000"/>
                  <a:gd name="connsiteX15" fmla="*/ 479424 w 769938"/>
                  <a:gd name="connsiteY15" fmla="*/ 496888 h 578000"/>
                  <a:gd name="connsiteX16" fmla="*/ 369888 w 769938"/>
                  <a:gd name="connsiteY16" fmla="*/ 577848 h 578000"/>
                  <a:gd name="connsiteX17" fmla="*/ 368150 w 769938"/>
                  <a:gd name="connsiteY17" fmla="*/ 578000 h 578000"/>
                  <a:gd name="connsiteX18" fmla="*/ 374650 w 769938"/>
                  <a:gd name="connsiteY18" fmla="*/ 571500 h 578000"/>
                  <a:gd name="connsiteX19" fmla="*/ 355600 w 769938"/>
                  <a:gd name="connsiteY19" fmla="*/ 508000 h 578000"/>
                  <a:gd name="connsiteX20" fmla="*/ 228600 w 769938"/>
                  <a:gd name="connsiteY20" fmla="*/ 450848 h 578000"/>
                  <a:gd name="connsiteX21" fmla="*/ 234950 w 769938"/>
                  <a:gd name="connsiteY21" fmla="*/ 374648 h 578000"/>
                  <a:gd name="connsiteX22" fmla="*/ 184150 w 769938"/>
                  <a:gd name="connsiteY22" fmla="*/ 292100 h 578000"/>
                  <a:gd name="connsiteX23" fmla="*/ 120650 w 769938"/>
                  <a:gd name="connsiteY23" fmla="*/ 234952 h 578000"/>
                  <a:gd name="connsiteX24" fmla="*/ 0 w 769938"/>
                  <a:gd name="connsiteY24" fmla="*/ 158752 h 578000"/>
                  <a:gd name="connsiteX25" fmla="*/ 31750 w 769938"/>
                  <a:gd name="connsiteY25" fmla="*/ 38100 h 578000"/>
                  <a:gd name="connsiteX26" fmla="*/ 95250 w 769938"/>
                  <a:gd name="connsiteY26" fmla="*/ 0 h 5780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</a:cxnLst>
                <a:rect l="l" t="t" r="r" b="b"/>
                <a:pathLst>
                  <a:path w="769938" h="578000">
                    <a:moveTo>
                      <a:pt x="95250" y="0"/>
                    </a:moveTo>
                    <a:lnTo>
                      <a:pt x="107950" y="95248"/>
                    </a:lnTo>
                    <a:lnTo>
                      <a:pt x="209550" y="139700"/>
                    </a:lnTo>
                    <a:lnTo>
                      <a:pt x="285750" y="127000"/>
                    </a:lnTo>
                    <a:lnTo>
                      <a:pt x="355600" y="158752"/>
                    </a:lnTo>
                    <a:lnTo>
                      <a:pt x="444500" y="101600"/>
                    </a:lnTo>
                    <a:lnTo>
                      <a:pt x="469900" y="38100"/>
                    </a:lnTo>
                    <a:lnTo>
                      <a:pt x="520700" y="44448"/>
                    </a:lnTo>
                    <a:lnTo>
                      <a:pt x="615088" y="47704"/>
                    </a:lnTo>
                    <a:lnTo>
                      <a:pt x="627064" y="206376"/>
                    </a:lnTo>
                    <a:lnTo>
                      <a:pt x="741364" y="220664"/>
                    </a:lnTo>
                    <a:lnTo>
                      <a:pt x="769938" y="287336"/>
                    </a:lnTo>
                    <a:lnTo>
                      <a:pt x="617538" y="339724"/>
                    </a:lnTo>
                    <a:lnTo>
                      <a:pt x="660400" y="425448"/>
                    </a:lnTo>
                    <a:lnTo>
                      <a:pt x="646112" y="496888"/>
                    </a:lnTo>
                    <a:lnTo>
                      <a:pt x="479424" y="496888"/>
                    </a:lnTo>
                    <a:lnTo>
                      <a:pt x="369888" y="577848"/>
                    </a:lnTo>
                    <a:lnTo>
                      <a:pt x="368150" y="578000"/>
                    </a:lnTo>
                    <a:lnTo>
                      <a:pt x="374650" y="571500"/>
                    </a:lnTo>
                    <a:lnTo>
                      <a:pt x="355600" y="508000"/>
                    </a:lnTo>
                    <a:lnTo>
                      <a:pt x="228600" y="450848"/>
                    </a:lnTo>
                    <a:lnTo>
                      <a:pt x="234950" y="374648"/>
                    </a:lnTo>
                    <a:lnTo>
                      <a:pt x="184150" y="292100"/>
                    </a:lnTo>
                    <a:lnTo>
                      <a:pt x="120650" y="234952"/>
                    </a:lnTo>
                    <a:lnTo>
                      <a:pt x="0" y="158752"/>
                    </a:lnTo>
                    <a:lnTo>
                      <a:pt x="31750" y="38100"/>
                    </a:lnTo>
                    <a:lnTo>
                      <a:pt x="95250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80" name="フリーフォーム: 図形 679">
                <a:extLst>
                  <a:ext uri="{FF2B5EF4-FFF2-40B4-BE49-F238E27FC236}">
                    <a16:creationId xmlns:a16="http://schemas.microsoft.com/office/drawing/2014/main" id="{BC55F1D0-6FCC-4591-A8AE-4C770E036434}"/>
                  </a:ext>
                </a:extLst>
              </p:cNvPr>
              <p:cNvSpPr/>
              <p:nvPr/>
            </p:nvSpPr>
            <p:spPr>
              <a:xfrm>
                <a:off x="27551064" y="34180464"/>
                <a:ext cx="1124198" cy="566736"/>
              </a:xfrm>
              <a:custGeom>
                <a:avLst/>
                <a:gdLst>
                  <a:gd name="connsiteX0" fmla="*/ 947736 w 1124198"/>
                  <a:gd name="connsiteY0" fmla="*/ 0 h 566736"/>
                  <a:gd name="connsiteX1" fmla="*/ 1014412 w 1124198"/>
                  <a:gd name="connsiteY1" fmla="*/ 114300 h 566736"/>
                  <a:gd name="connsiteX2" fmla="*/ 1107126 w 1124198"/>
                  <a:gd name="connsiteY2" fmla="*/ 198180 h 566736"/>
                  <a:gd name="connsiteX3" fmla="*/ 1106486 w 1124198"/>
                  <a:gd name="connsiteY3" fmla="*/ 198436 h 566736"/>
                  <a:gd name="connsiteX4" fmla="*/ 1100136 w 1124198"/>
                  <a:gd name="connsiteY4" fmla="*/ 293688 h 566736"/>
                  <a:gd name="connsiteX5" fmla="*/ 1124198 w 1124198"/>
                  <a:gd name="connsiteY5" fmla="*/ 315076 h 566736"/>
                  <a:gd name="connsiteX6" fmla="*/ 1081086 w 1124198"/>
                  <a:gd name="connsiteY6" fmla="*/ 390524 h 566736"/>
                  <a:gd name="connsiteX7" fmla="*/ 923924 w 1124198"/>
                  <a:gd name="connsiteY7" fmla="*/ 428624 h 566736"/>
                  <a:gd name="connsiteX8" fmla="*/ 871536 w 1124198"/>
                  <a:gd name="connsiteY8" fmla="*/ 447672 h 566736"/>
                  <a:gd name="connsiteX9" fmla="*/ 766760 w 1124198"/>
                  <a:gd name="connsiteY9" fmla="*/ 442912 h 566736"/>
                  <a:gd name="connsiteX10" fmla="*/ 581024 w 1124198"/>
                  <a:gd name="connsiteY10" fmla="*/ 566736 h 566736"/>
                  <a:gd name="connsiteX11" fmla="*/ 252412 w 1124198"/>
                  <a:gd name="connsiteY11" fmla="*/ 533400 h 566736"/>
                  <a:gd name="connsiteX12" fmla="*/ 109536 w 1124198"/>
                  <a:gd name="connsiteY12" fmla="*/ 447672 h 566736"/>
                  <a:gd name="connsiteX13" fmla="*/ 0 w 1124198"/>
                  <a:gd name="connsiteY13" fmla="*/ 357184 h 566736"/>
                  <a:gd name="connsiteX14" fmla="*/ 33336 w 1124198"/>
                  <a:gd name="connsiteY14" fmla="*/ 333376 h 566736"/>
                  <a:gd name="connsiteX15" fmla="*/ 9524 w 1124198"/>
                  <a:gd name="connsiteY15" fmla="*/ 209548 h 566736"/>
                  <a:gd name="connsiteX16" fmla="*/ 109536 w 1124198"/>
                  <a:gd name="connsiteY16" fmla="*/ 195260 h 566736"/>
                  <a:gd name="connsiteX17" fmla="*/ 166686 w 1124198"/>
                  <a:gd name="connsiteY17" fmla="*/ 138112 h 566736"/>
                  <a:gd name="connsiteX18" fmla="*/ 352424 w 1124198"/>
                  <a:gd name="connsiteY18" fmla="*/ 85724 h 566736"/>
                  <a:gd name="connsiteX19" fmla="*/ 442912 w 1124198"/>
                  <a:gd name="connsiteY19" fmla="*/ 209548 h 566736"/>
                  <a:gd name="connsiteX20" fmla="*/ 500060 w 1124198"/>
                  <a:gd name="connsiteY20" fmla="*/ 138112 h 566736"/>
                  <a:gd name="connsiteX21" fmla="*/ 571500 w 1124198"/>
                  <a:gd name="connsiteY21" fmla="*/ 161924 h 566736"/>
                  <a:gd name="connsiteX22" fmla="*/ 623886 w 1124198"/>
                  <a:gd name="connsiteY22" fmla="*/ 114300 h 566736"/>
                  <a:gd name="connsiteX23" fmla="*/ 781048 w 1124198"/>
                  <a:gd name="connsiteY23" fmla="*/ 152400 h 566736"/>
                  <a:gd name="connsiteX24" fmla="*/ 947736 w 1124198"/>
                  <a:gd name="connsiteY24" fmla="*/ 0 h 56673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</a:cxnLst>
                <a:rect l="l" t="t" r="r" b="b"/>
                <a:pathLst>
                  <a:path w="1124198" h="566736">
                    <a:moveTo>
                      <a:pt x="947736" y="0"/>
                    </a:moveTo>
                    <a:lnTo>
                      <a:pt x="1014412" y="114300"/>
                    </a:lnTo>
                    <a:lnTo>
                      <a:pt x="1107126" y="198180"/>
                    </a:lnTo>
                    <a:lnTo>
                      <a:pt x="1106486" y="198436"/>
                    </a:lnTo>
                    <a:lnTo>
                      <a:pt x="1100136" y="293688"/>
                    </a:lnTo>
                    <a:lnTo>
                      <a:pt x="1124198" y="315076"/>
                    </a:lnTo>
                    <a:lnTo>
                      <a:pt x="1081086" y="390524"/>
                    </a:lnTo>
                    <a:lnTo>
                      <a:pt x="923924" y="428624"/>
                    </a:lnTo>
                    <a:lnTo>
                      <a:pt x="871536" y="447672"/>
                    </a:lnTo>
                    <a:lnTo>
                      <a:pt x="766760" y="442912"/>
                    </a:lnTo>
                    <a:lnTo>
                      <a:pt x="581024" y="566736"/>
                    </a:lnTo>
                    <a:lnTo>
                      <a:pt x="252412" y="533400"/>
                    </a:lnTo>
                    <a:lnTo>
                      <a:pt x="109536" y="447672"/>
                    </a:lnTo>
                    <a:lnTo>
                      <a:pt x="0" y="357184"/>
                    </a:lnTo>
                    <a:lnTo>
                      <a:pt x="33336" y="333376"/>
                    </a:lnTo>
                    <a:lnTo>
                      <a:pt x="9524" y="209548"/>
                    </a:lnTo>
                    <a:lnTo>
                      <a:pt x="109536" y="195260"/>
                    </a:lnTo>
                    <a:lnTo>
                      <a:pt x="166686" y="138112"/>
                    </a:lnTo>
                    <a:lnTo>
                      <a:pt x="352424" y="85724"/>
                    </a:lnTo>
                    <a:lnTo>
                      <a:pt x="442912" y="209548"/>
                    </a:lnTo>
                    <a:lnTo>
                      <a:pt x="500060" y="138112"/>
                    </a:lnTo>
                    <a:lnTo>
                      <a:pt x="571500" y="161924"/>
                    </a:lnTo>
                    <a:lnTo>
                      <a:pt x="623886" y="114300"/>
                    </a:lnTo>
                    <a:lnTo>
                      <a:pt x="781048" y="152400"/>
                    </a:lnTo>
                    <a:lnTo>
                      <a:pt x="947736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81" name="フリーフォーム: 図形 680">
                <a:extLst>
                  <a:ext uri="{FF2B5EF4-FFF2-40B4-BE49-F238E27FC236}">
                    <a16:creationId xmlns:a16="http://schemas.microsoft.com/office/drawing/2014/main" id="{35CBBD86-3523-4418-B9CF-CA26BF3B9429}"/>
                  </a:ext>
                </a:extLst>
              </p:cNvPr>
              <p:cNvSpPr/>
              <p:nvPr/>
            </p:nvSpPr>
            <p:spPr>
              <a:xfrm>
                <a:off x="29203650" y="35052000"/>
                <a:ext cx="882650" cy="966648"/>
              </a:xfrm>
              <a:custGeom>
                <a:avLst/>
                <a:gdLst>
                  <a:gd name="connsiteX0" fmla="*/ 438150 w 882650"/>
                  <a:gd name="connsiteY0" fmla="*/ 0 h 966648"/>
                  <a:gd name="connsiteX1" fmla="*/ 488950 w 882650"/>
                  <a:gd name="connsiteY1" fmla="*/ 25400 h 966648"/>
                  <a:gd name="connsiteX2" fmla="*/ 527050 w 882650"/>
                  <a:gd name="connsiteY2" fmla="*/ 139700 h 966648"/>
                  <a:gd name="connsiteX3" fmla="*/ 419100 w 882650"/>
                  <a:gd name="connsiteY3" fmla="*/ 171448 h 966648"/>
                  <a:gd name="connsiteX4" fmla="*/ 412750 w 882650"/>
                  <a:gd name="connsiteY4" fmla="*/ 368300 h 966648"/>
                  <a:gd name="connsiteX5" fmla="*/ 539750 w 882650"/>
                  <a:gd name="connsiteY5" fmla="*/ 444500 h 966648"/>
                  <a:gd name="connsiteX6" fmla="*/ 584200 w 882650"/>
                  <a:gd name="connsiteY6" fmla="*/ 584200 h 966648"/>
                  <a:gd name="connsiteX7" fmla="*/ 673100 w 882650"/>
                  <a:gd name="connsiteY7" fmla="*/ 615952 h 966648"/>
                  <a:gd name="connsiteX8" fmla="*/ 679450 w 882650"/>
                  <a:gd name="connsiteY8" fmla="*/ 679448 h 966648"/>
                  <a:gd name="connsiteX9" fmla="*/ 768350 w 882650"/>
                  <a:gd name="connsiteY9" fmla="*/ 704848 h 966648"/>
                  <a:gd name="connsiteX10" fmla="*/ 793750 w 882650"/>
                  <a:gd name="connsiteY10" fmla="*/ 660400 h 966648"/>
                  <a:gd name="connsiteX11" fmla="*/ 882650 w 882650"/>
                  <a:gd name="connsiteY11" fmla="*/ 717552 h 966648"/>
                  <a:gd name="connsiteX12" fmla="*/ 812800 w 882650"/>
                  <a:gd name="connsiteY12" fmla="*/ 812800 h 966648"/>
                  <a:gd name="connsiteX13" fmla="*/ 825500 w 882650"/>
                  <a:gd name="connsiteY13" fmla="*/ 958848 h 966648"/>
                  <a:gd name="connsiteX14" fmla="*/ 789618 w 882650"/>
                  <a:gd name="connsiteY14" fmla="*/ 966648 h 966648"/>
                  <a:gd name="connsiteX15" fmla="*/ 614362 w 882650"/>
                  <a:gd name="connsiteY15" fmla="*/ 847724 h 966648"/>
                  <a:gd name="connsiteX16" fmla="*/ 571500 w 882650"/>
                  <a:gd name="connsiteY16" fmla="*/ 862012 h 966648"/>
                  <a:gd name="connsiteX17" fmla="*/ 542926 w 882650"/>
                  <a:gd name="connsiteY17" fmla="*/ 804864 h 966648"/>
                  <a:gd name="connsiteX18" fmla="*/ 457200 w 882650"/>
                  <a:gd name="connsiteY18" fmla="*/ 766764 h 966648"/>
                  <a:gd name="connsiteX19" fmla="*/ 404814 w 882650"/>
                  <a:gd name="connsiteY19" fmla="*/ 714376 h 966648"/>
                  <a:gd name="connsiteX20" fmla="*/ 314326 w 882650"/>
                  <a:gd name="connsiteY20" fmla="*/ 838200 h 966648"/>
                  <a:gd name="connsiteX21" fmla="*/ 252414 w 882650"/>
                  <a:gd name="connsiteY21" fmla="*/ 804864 h 966648"/>
                  <a:gd name="connsiteX22" fmla="*/ 57150 w 882650"/>
                  <a:gd name="connsiteY22" fmla="*/ 809624 h 966648"/>
                  <a:gd name="connsiteX23" fmla="*/ 47626 w 882650"/>
                  <a:gd name="connsiteY23" fmla="*/ 733424 h 966648"/>
                  <a:gd name="connsiteX24" fmla="*/ 0 w 882650"/>
                  <a:gd name="connsiteY24" fmla="*/ 704848 h 966648"/>
                  <a:gd name="connsiteX25" fmla="*/ 28574 w 882650"/>
                  <a:gd name="connsiteY25" fmla="*/ 666752 h 966648"/>
                  <a:gd name="connsiteX26" fmla="*/ 95250 w 882650"/>
                  <a:gd name="connsiteY26" fmla="*/ 657224 h 966648"/>
                  <a:gd name="connsiteX27" fmla="*/ 147638 w 882650"/>
                  <a:gd name="connsiteY27" fmla="*/ 557212 h 966648"/>
                  <a:gd name="connsiteX28" fmla="*/ 223838 w 882650"/>
                  <a:gd name="connsiteY28" fmla="*/ 561976 h 966648"/>
                  <a:gd name="connsiteX29" fmla="*/ 295274 w 882650"/>
                  <a:gd name="connsiteY29" fmla="*/ 485776 h 966648"/>
                  <a:gd name="connsiteX30" fmla="*/ 319088 w 882650"/>
                  <a:gd name="connsiteY30" fmla="*/ 395288 h 966648"/>
                  <a:gd name="connsiteX31" fmla="*/ 185738 w 882650"/>
                  <a:gd name="connsiteY31" fmla="*/ 280988 h 966648"/>
                  <a:gd name="connsiteX32" fmla="*/ 219074 w 882650"/>
                  <a:gd name="connsiteY32" fmla="*/ 204788 h 966648"/>
                  <a:gd name="connsiteX33" fmla="*/ 247650 w 882650"/>
                  <a:gd name="connsiteY33" fmla="*/ 190500 h 966648"/>
                  <a:gd name="connsiteX34" fmla="*/ 242888 w 882650"/>
                  <a:gd name="connsiteY34" fmla="*/ 128588 h 966648"/>
                  <a:gd name="connsiteX35" fmla="*/ 215548 w 882650"/>
                  <a:gd name="connsiteY35" fmla="*/ 82320 h 966648"/>
                  <a:gd name="connsiteX36" fmla="*/ 292100 w 882650"/>
                  <a:gd name="connsiteY36" fmla="*/ 50800 h 966648"/>
                  <a:gd name="connsiteX37" fmla="*/ 406400 w 882650"/>
                  <a:gd name="connsiteY37" fmla="*/ 76200 h 966648"/>
                  <a:gd name="connsiteX38" fmla="*/ 438150 w 882650"/>
                  <a:gd name="connsiteY38" fmla="*/ 0 h 9666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</a:cxnLst>
                <a:rect l="l" t="t" r="r" b="b"/>
                <a:pathLst>
                  <a:path w="882650" h="966648">
                    <a:moveTo>
                      <a:pt x="438150" y="0"/>
                    </a:moveTo>
                    <a:lnTo>
                      <a:pt x="488950" y="25400"/>
                    </a:lnTo>
                    <a:lnTo>
                      <a:pt x="527050" y="139700"/>
                    </a:lnTo>
                    <a:lnTo>
                      <a:pt x="419100" y="171448"/>
                    </a:lnTo>
                    <a:lnTo>
                      <a:pt x="412750" y="368300"/>
                    </a:lnTo>
                    <a:lnTo>
                      <a:pt x="539750" y="444500"/>
                    </a:lnTo>
                    <a:lnTo>
                      <a:pt x="584200" y="584200"/>
                    </a:lnTo>
                    <a:lnTo>
                      <a:pt x="673100" y="615952"/>
                    </a:lnTo>
                    <a:lnTo>
                      <a:pt x="679450" y="679448"/>
                    </a:lnTo>
                    <a:lnTo>
                      <a:pt x="768350" y="704848"/>
                    </a:lnTo>
                    <a:lnTo>
                      <a:pt x="793750" y="660400"/>
                    </a:lnTo>
                    <a:lnTo>
                      <a:pt x="882650" y="717552"/>
                    </a:lnTo>
                    <a:lnTo>
                      <a:pt x="812800" y="812800"/>
                    </a:lnTo>
                    <a:lnTo>
                      <a:pt x="825500" y="958848"/>
                    </a:lnTo>
                    <a:lnTo>
                      <a:pt x="789618" y="966648"/>
                    </a:lnTo>
                    <a:lnTo>
                      <a:pt x="614362" y="847724"/>
                    </a:lnTo>
                    <a:lnTo>
                      <a:pt x="571500" y="862012"/>
                    </a:lnTo>
                    <a:lnTo>
                      <a:pt x="542926" y="804864"/>
                    </a:lnTo>
                    <a:lnTo>
                      <a:pt x="457200" y="766764"/>
                    </a:lnTo>
                    <a:lnTo>
                      <a:pt x="404814" y="714376"/>
                    </a:lnTo>
                    <a:lnTo>
                      <a:pt x="314326" y="838200"/>
                    </a:lnTo>
                    <a:lnTo>
                      <a:pt x="252414" y="804864"/>
                    </a:lnTo>
                    <a:lnTo>
                      <a:pt x="57150" y="809624"/>
                    </a:lnTo>
                    <a:lnTo>
                      <a:pt x="47626" y="733424"/>
                    </a:lnTo>
                    <a:lnTo>
                      <a:pt x="0" y="704848"/>
                    </a:lnTo>
                    <a:lnTo>
                      <a:pt x="28574" y="666752"/>
                    </a:lnTo>
                    <a:lnTo>
                      <a:pt x="95250" y="657224"/>
                    </a:lnTo>
                    <a:lnTo>
                      <a:pt x="147638" y="557212"/>
                    </a:lnTo>
                    <a:lnTo>
                      <a:pt x="223838" y="561976"/>
                    </a:lnTo>
                    <a:lnTo>
                      <a:pt x="295274" y="485776"/>
                    </a:lnTo>
                    <a:lnTo>
                      <a:pt x="319088" y="395288"/>
                    </a:lnTo>
                    <a:lnTo>
                      <a:pt x="185738" y="280988"/>
                    </a:lnTo>
                    <a:lnTo>
                      <a:pt x="219074" y="204788"/>
                    </a:lnTo>
                    <a:lnTo>
                      <a:pt x="247650" y="190500"/>
                    </a:lnTo>
                    <a:lnTo>
                      <a:pt x="242888" y="128588"/>
                    </a:lnTo>
                    <a:lnTo>
                      <a:pt x="215548" y="82320"/>
                    </a:lnTo>
                    <a:lnTo>
                      <a:pt x="292100" y="50800"/>
                    </a:lnTo>
                    <a:lnTo>
                      <a:pt x="406400" y="76200"/>
                    </a:lnTo>
                    <a:lnTo>
                      <a:pt x="438150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98" name="フリーフォーム: 図形 1097">
                <a:extLst>
                  <a:ext uri="{FF2B5EF4-FFF2-40B4-BE49-F238E27FC236}">
                    <a16:creationId xmlns:a16="http://schemas.microsoft.com/office/drawing/2014/main" id="{E46F968E-3B8D-4083-9B5B-6A500F73809F}"/>
                  </a:ext>
                </a:extLst>
              </p:cNvPr>
              <p:cNvSpPr/>
              <p:nvPr/>
            </p:nvSpPr>
            <p:spPr>
              <a:xfrm>
                <a:off x="27165300" y="35075812"/>
                <a:ext cx="302136" cy="212692"/>
              </a:xfrm>
              <a:custGeom>
                <a:avLst/>
                <a:gdLst>
                  <a:gd name="connsiteX0" fmla="*/ 242888 w 302136"/>
                  <a:gd name="connsiteY0" fmla="*/ 0 h 212692"/>
                  <a:gd name="connsiteX1" fmla="*/ 285750 w 302136"/>
                  <a:gd name="connsiteY1" fmla="*/ 9524 h 212692"/>
                  <a:gd name="connsiteX2" fmla="*/ 302136 w 302136"/>
                  <a:gd name="connsiteY2" fmla="*/ 212692 h 212692"/>
                  <a:gd name="connsiteX3" fmla="*/ 241300 w 302136"/>
                  <a:gd name="connsiteY3" fmla="*/ 103188 h 212692"/>
                  <a:gd name="connsiteX4" fmla="*/ 0 w 302136"/>
                  <a:gd name="connsiteY4" fmla="*/ 115888 h 212692"/>
                  <a:gd name="connsiteX5" fmla="*/ 12434 w 302136"/>
                  <a:gd name="connsiteY5" fmla="*/ 59936 h 212692"/>
                  <a:gd name="connsiteX6" fmla="*/ 90488 w 302136"/>
                  <a:gd name="connsiteY6" fmla="*/ 42864 h 212692"/>
                  <a:gd name="connsiteX7" fmla="*/ 209550 w 302136"/>
                  <a:gd name="connsiteY7" fmla="*/ 47628 h 212692"/>
                  <a:gd name="connsiteX8" fmla="*/ 242888 w 302136"/>
                  <a:gd name="connsiteY8" fmla="*/ 0 h 2126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02136" h="212692">
                    <a:moveTo>
                      <a:pt x="242888" y="0"/>
                    </a:moveTo>
                    <a:lnTo>
                      <a:pt x="285750" y="9524"/>
                    </a:lnTo>
                    <a:lnTo>
                      <a:pt x="302136" y="212692"/>
                    </a:lnTo>
                    <a:lnTo>
                      <a:pt x="241300" y="103188"/>
                    </a:lnTo>
                    <a:lnTo>
                      <a:pt x="0" y="115888"/>
                    </a:lnTo>
                    <a:lnTo>
                      <a:pt x="12434" y="59936"/>
                    </a:lnTo>
                    <a:lnTo>
                      <a:pt x="90488" y="42864"/>
                    </a:lnTo>
                    <a:lnTo>
                      <a:pt x="209550" y="47628"/>
                    </a:lnTo>
                    <a:lnTo>
                      <a:pt x="242888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99" name="フリーフォーム: 図形 1098">
                <a:extLst>
                  <a:ext uri="{FF2B5EF4-FFF2-40B4-BE49-F238E27FC236}">
                    <a16:creationId xmlns:a16="http://schemas.microsoft.com/office/drawing/2014/main" id="{911C770F-EC1E-446C-8A48-09591297CA67}"/>
                  </a:ext>
                </a:extLst>
              </p:cNvPr>
              <p:cNvSpPr/>
              <p:nvPr/>
            </p:nvSpPr>
            <p:spPr>
              <a:xfrm>
                <a:off x="27779316" y="35185352"/>
                <a:ext cx="514696" cy="495296"/>
              </a:xfrm>
              <a:custGeom>
                <a:avLst/>
                <a:gdLst>
                  <a:gd name="connsiteX0" fmla="*/ 295622 w 514696"/>
                  <a:gd name="connsiteY0" fmla="*/ 0 h 495296"/>
                  <a:gd name="connsiteX1" fmla="*/ 457548 w 514696"/>
                  <a:gd name="connsiteY1" fmla="*/ 14288 h 495296"/>
                  <a:gd name="connsiteX2" fmla="*/ 514696 w 514696"/>
                  <a:gd name="connsiteY2" fmla="*/ 38096 h 495296"/>
                  <a:gd name="connsiteX3" fmla="*/ 476596 w 514696"/>
                  <a:gd name="connsiteY3" fmla="*/ 119060 h 495296"/>
                  <a:gd name="connsiteX4" fmla="*/ 328960 w 514696"/>
                  <a:gd name="connsiteY4" fmla="*/ 238124 h 495296"/>
                  <a:gd name="connsiteX5" fmla="*/ 271808 w 514696"/>
                  <a:gd name="connsiteY5" fmla="*/ 257172 h 495296"/>
                  <a:gd name="connsiteX6" fmla="*/ 267048 w 514696"/>
                  <a:gd name="connsiteY6" fmla="*/ 442912 h 495296"/>
                  <a:gd name="connsiteX7" fmla="*/ 231562 w 514696"/>
                  <a:gd name="connsiteY7" fmla="*/ 495296 h 495296"/>
                  <a:gd name="connsiteX8" fmla="*/ 192434 w 514696"/>
                  <a:gd name="connsiteY8" fmla="*/ 495296 h 495296"/>
                  <a:gd name="connsiteX9" fmla="*/ 179734 w 514696"/>
                  <a:gd name="connsiteY9" fmla="*/ 444496 h 495296"/>
                  <a:gd name="connsiteX10" fmla="*/ 0 w 514696"/>
                  <a:gd name="connsiteY10" fmla="*/ 345332 h 495296"/>
                  <a:gd name="connsiteX11" fmla="*/ 14634 w 514696"/>
                  <a:gd name="connsiteY11" fmla="*/ 242888 h 495296"/>
                  <a:gd name="connsiteX12" fmla="*/ 81308 w 514696"/>
                  <a:gd name="connsiteY12" fmla="*/ 228600 h 495296"/>
                  <a:gd name="connsiteX13" fmla="*/ 128934 w 514696"/>
                  <a:gd name="connsiteY13" fmla="*/ 85724 h 495296"/>
                  <a:gd name="connsiteX14" fmla="*/ 171796 w 514696"/>
                  <a:gd name="connsiteY14" fmla="*/ 76200 h 495296"/>
                  <a:gd name="connsiteX15" fmla="*/ 224184 w 514696"/>
                  <a:gd name="connsiteY15" fmla="*/ 28572 h 495296"/>
                  <a:gd name="connsiteX16" fmla="*/ 295622 w 514696"/>
                  <a:gd name="connsiteY16" fmla="*/ 0 h 49529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514696" h="495296">
                    <a:moveTo>
                      <a:pt x="295622" y="0"/>
                    </a:moveTo>
                    <a:lnTo>
                      <a:pt x="457548" y="14288"/>
                    </a:lnTo>
                    <a:lnTo>
                      <a:pt x="514696" y="38096"/>
                    </a:lnTo>
                    <a:lnTo>
                      <a:pt x="476596" y="119060"/>
                    </a:lnTo>
                    <a:lnTo>
                      <a:pt x="328960" y="238124"/>
                    </a:lnTo>
                    <a:lnTo>
                      <a:pt x="271808" y="257172"/>
                    </a:lnTo>
                    <a:lnTo>
                      <a:pt x="267048" y="442912"/>
                    </a:lnTo>
                    <a:lnTo>
                      <a:pt x="231562" y="495296"/>
                    </a:lnTo>
                    <a:lnTo>
                      <a:pt x="192434" y="495296"/>
                    </a:lnTo>
                    <a:lnTo>
                      <a:pt x="179734" y="444496"/>
                    </a:lnTo>
                    <a:lnTo>
                      <a:pt x="0" y="345332"/>
                    </a:lnTo>
                    <a:lnTo>
                      <a:pt x="14634" y="242888"/>
                    </a:lnTo>
                    <a:lnTo>
                      <a:pt x="81308" y="228600"/>
                    </a:lnTo>
                    <a:lnTo>
                      <a:pt x="128934" y="85724"/>
                    </a:lnTo>
                    <a:lnTo>
                      <a:pt x="171796" y="76200"/>
                    </a:lnTo>
                    <a:lnTo>
                      <a:pt x="224184" y="28572"/>
                    </a:lnTo>
                    <a:lnTo>
                      <a:pt x="295622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00" name="フリーフォーム: 図形 1099">
                <a:extLst>
                  <a:ext uri="{FF2B5EF4-FFF2-40B4-BE49-F238E27FC236}">
                    <a16:creationId xmlns:a16="http://schemas.microsoft.com/office/drawing/2014/main" id="{F53CCA47-A91E-41EC-A162-D40A2F2A834E}"/>
                  </a:ext>
                </a:extLst>
              </p:cNvPr>
              <p:cNvSpPr/>
              <p:nvPr/>
            </p:nvSpPr>
            <p:spPr>
              <a:xfrm>
                <a:off x="28016200" y="35856864"/>
                <a:ext cx="1001712" cy="560384"/>
              </a:xfrm>
              <a:custGeom>
                <a:avLst/>
                <a:gdLst>
                  <a:gd name="connsiteX0" fmla="*/ 549276 w 1001712"/>
                  <a:gd name="connsiteY0" fmla="*/ 0 h 560384"/>
                  <a:gd name="connsiteX1" fmla="*/ 582612 w 1001712"/>
                  <a:gd name="connsiteY1" fmla="*/ 42860 h 560384"/>
                  <a:gd name="connsiteX2" fmla="*/ 649288 w 1001712"/>
                  <a:gd name="connsiteY2" fmla="*/ 47624 h 560384"/>
                  <a:gd name="connsiteX3" fmla="*/ 658812 w 1001712"/>
                  <a:gd name="connsiteY3" fmla="*/ 114300 h 560384"/>
                  <a:gd name="connsiteX4" fmla="*/ 749300 w 1001712"/>
                  <a:gd name="connsiteY4" fmla="*/ 133348 h 560384"/>
                  <a:gd name="connsiteX5" fmla="*/ 792164 w 1001712"/>
                  <a:gd name="connsiteY5" fmla="*/ 157160 h 560384"/>
                  <a:gd name="connsiteX6" fmla="*/ 1001712 w 1001712"/>
                  <a:gd name="connsiteY6" fmla="*/ 185736 h 560384"/>
                  <a:gd name="connsiteX7" fmla="*/ 944564 w 1001712"/>
                  <a:gd name="connsiteY7" fmla="*/ 223836 h 560384"/>
                  <a:gd name="connsiteX8" fmla="*/ 944564 w 1001712"/>
                  <a:gd name="connsiteY8" fmla="*/ 266700 h 560384"/>
                  <a:gd name="connsiteX9" fmla="*/ 901700 w 1001712"/>
                  <a:gd name="connsiteY9" fmla="*/ 280984 h 560384"/>
                  <a:gd name="connsiteX10" fmla="*/ 863600 w 1001712"/>
                  <a:gd name="connsiteY10" fmla="*/ 257176 h 560384"/>
                  <a:gd name="connsiteX11" fmla="*/ 673100 w 1001712"/>
                  <a:gd name="connsiteY11" fmla="*/ 228600 h 560384"/>
                  <a:gd name="connsiteX12" fmla="*/ 625476 w 1001712"/>
                  <a:gd name="connsiteY12" fmla="*/ 300036 h 560384"/>
                  <a:gd name="connsiteX13" fmla="*/ 496888 w 1001712"/>
                  <a:gd name="connsiteY13" fmla="*/ 323848 h 560384"/>
                  <a:gd name="connsiteX14" fmla="*/ 473076 w 1001712"/>
                  <a:gd name="connsiteY14" fmla="*/ 371472 h 560384"/>
                  <a:gd name="connsiteX15" fmla="*/ 477838 w 1001712"/>
                  <a:gd name="connsiteY15" fmla="*/ 419100 h 560384"/>
                  <a:gd name="connsiteX16" fmla="*/ 413618 w 1001712"/>
                  <a:gd name="connsiteY16" fmla="*/ 560384 h 560384"/>
                  <a:gd name="connsiteX17" fmla="*/ 393700 w 1001712"/>
                  <a:gd name="connsiteY17" fmla="*/ 560384 h 560384"/>
                  <a:gd name="connsiteX18" fmla="*/ 177800 w 1001712"/>
                  <a:gd name="connsiteY18" fmla="*/ 401636 h 560384"/>
                  <a:gd name="connsiteX19" fmla="*/ 146050 w 1001712"/>
                  <a:gd name="connsiteY19" fmla="*/ 198436 h 560384"/>
                  <a:gd name="connsiteX20" fmla="*/ 0 w 1001712"/>
                  <a:gd name="connsiteY20" fmla="*/ 122236 h 560384"/>
                  <a:gd name="connsiteX21" fmla="*/ 12700 w 1001712"/>
                  <a:gd name="connsiteY21" fmla="*/ 90488 h 560384"/>
                  <a:gd name="connsiteX22" fmla="*/ 44450 w 1001712"/>
                  <a:gd name="connsiteY22" fmla="*/ 46036 h 560384"/>
                  <a:gd name="connsiteX23" fmla="*/ 133350 w 1001712"/>
                  <a:gd name="connsiteY23" fmla="*/ 39688 h 560384"/>
                  <a:gd name="connsiteX24" fmla="*/ 136670 w 1001712"/>
                  <a:gd name="connsiteY24" fmla="*/ 23092 h 560384"/>
                  <a:gd name="connsiteX25" fmla="*/ 444500 w 1001712"/>
                  <a:gd name="connsiteY25" fmla="*/ 114300 h 560384"/>
                  <a:gd name="connsiteX26" fmla="*/ 549276 w 1001712"/>
                  <a:gd name="connsiteY26" fmla="*/ 0 h 56038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</a:cxnLst>
                <a:rect l="l" t="t" r="r" b="b"/>
                <a:pathLst>
                  <a:path w="1001712" h="560384">
                    <a:moveTo>
                      <a:pt x="549276" y="0"/>
                    </a:moveTo>
                    <a:lnTo>
                      <a:pt x="582612" y="42860"/>
                    </a:lnTo>
                    <a:lnTo>
                      <a:pt x="649288" y="47624"/>
                    </a:lnTo>
                    <a:lnTo>
                      <a:pt x="658812" y="114300"/>
                    </a:lnTo>
                    <a:lnTo>
                      <a:pt x="749300" y="133348"/>
                    </a:lnTo>
                    <a:lnTo>
                      <a:pt x="792164" y="157160"/>
                    </a:lnTo>
                    <a:lnTo>
                      <a:pt x="1001712" y="185736"/>
                    </a:lnTo>
                    <a:lnTo>
                      <a:pt x="944564" y="223836"/>
                    </a:lnTo>
                    <a:lnTo>
                      <a:pt x="944564" y="266700"/>
                    </a:lnTo>
                    <a:lnTo>
                      <a:pt x="901700" y="280984"/>
                    </a:lnTo>
                    <a:lnTo>
                      <a:pt x="863600" y="257176"/>
                    </a:lnTo>
                    <a:lnTo>
                      <a:pt x="673100" y="228600"/>
                    </a:lnTo>
                    <a:lnTo>
                      <a:pt x="625476" y="300036"/>
                    </a:lnTo>
                    <a:lnTo>
                      <a:pt x="496888" y="323848"/>
                    </a:lnTo>
                    <a:lnTo>
                      <a:pt x="473076" y="371472"/>
                    </a:lnTo>
                    <a:lnTo>
                      <a:pt x="477838" y="419100"/>
                    </a:lnTo>
                    <a:lnTo>
                      <a:pt x="413618" y="560384"/>
                    </a:lnTo>
                    <a:lnTo>
                      <a:pt x="393700" y="560384"/>
                    </a:lnTo>
                    <a:lnTo>
                      <a:pt x="177800" y="401636"/>
                    </a:lnTo>
                    <a:lnTo>
                      <a:pt x="146050" y="198436"/>
                    </a:lnTo>
                    <a:lnTo>
                      <a:pt x="0" y="122236"/>
                    </a:lnTo>
                    <a:lnTo>
                      <a:pt x="12700" y="90488"/>
                    </a:lnTo>
                    <a:lnTo>
                      <a:pt x="44450" y="46036"/>
                    </a:lnTo>
                    <a:lnTo>
                      <a:pt x="133350" y="39688"/>
                    </a:lnTo>
                    <a:lnTo>
                      <a:pt x="136670" y="23092"/>
                    </a:lnTo>
                    <a:lnTo>
                      <a:pt x="444500" y="114300"/>
                    </a:lnTo>
                    <a:lnTo>
                      <a:pt x="549276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01" name="フリーフォーム: 図形 1100">
                <a:extLst>
                  <a:ext uri="{FF2B5EF4-FFF2-40B4-BE49-F238E27FC236}">
                    <a16:creationId xmlns:a16="http://schemas.microsoft.com/office/drawing/2014/main" id="{636AC4D7-D122-42FC-B5F5-73612F48D4FC}"/>
                  </a:ext>
                </a:extLst>
              </p:cNvPr>
              <p:cNvSpPr/>
              <p:nvPr/>
            </p:nvSpPr>
            <p:spPr>
              <a:xfrm>
                <a:off x="28917900" y="36290248"/>
                <a:ext cx="816626" cy="539752"/>
              </a:xfrm>
              <a:custGeom>
                <a:avLst/>
                <a:gdLst>
                  <a:gd name="connsiteX0" fmla="*/ 671512 w 816626"/>
                  <a:gd name="connsiteY0" fmla="*/ 0 h 539752"/>
                  <a:gd name="connsiteX1" fmla="*/ 733424 w 816626"/>
                  <a:gd name="connsiteY1" fmla="*/ 4764 h 539752"/>
                  <a:gd name="connsiteX2" fmla="*/ 816626 w 816626"/>
                  <a:gd name="connsiteY2" fmla="*/ 142564 h 539752"/>
                  <a:gd name="connsiteX3" fmla="*/ 596900 w 816626"/>
                  <a:gd name="connsiteY3" fmla="*/ 247652 h 539752"/>
                  <a:gd name="connsiteX4" fmla="*/ 508000 w 816626"/>
                  <a:gd name="connsiteY4" fmla="*/ 330200 h 539752"/>
                  <a:gd name="connsiteX5" fmla="*/ 469900 w 816626"/>
                  <a:gd name="connsiteY5" fmla="*/ 387352 h 539752"/>
                  <a:gd name="connsiteX6" fmla="*/ 476250 w 816626"/>
                  <a:gd name="connsiteY6" fmla="*/ 463552 h 539752"/>
                  <a:gd name="connsiteX7" fmla="*/ 482600 w 816626"/>
                  <a:gd name="connsiteY7" fmla="*/ 520704 h 539752"/>
                  <a:gd name="connsiteX8" fmla="*/ 412750 w 816626"/>
                  <a:gd name="connsiteY8" fmla="*/ 539752 h 539752"/>
                  <a:gd name="connsiteX9" fmla="*/ 381000 w 816626"/>
                  <a:gd name="connsiteY9" fmla="*/ 495304 h 539752"/>
                  <a:gd name="connsiteX10" fmla="*/ 431800 w 816626"/>
                  <a:gd name="connsiteY10" fmla="*/ 463552 h 539752"/>
                  <a:gd name="connsiteX11" fmla="*/ 438150 w 816626"/>
                  <a:gd name="connsiteY11" fmla="*/ 400052 h 539752"/>
                  <a:gd name="connsiteX12" fmla="*/ 381000 w 816626"/>
                  <a:gd name="connsiteY12" fmla="*/ 374652 h 539752"/>
                  <a:gd name="connsiteX13" fmla="*/ 254000 w 816626"/>
                  <a:gd name="connsiteY13" fmla="*/ 368304 h 539752"/>
                  <a:gd name="connsiteX14" fmla="*/ 222250 w 816626"/>
                  <a:gd name="connsiteY14" fmla="*/ 361952 h 539752"/>
                  <a:gd name="connsiteX15" fmla="*/ 95250 w 816626"/>
                  <a:gd name="connsiteY15" fmla="*/ 311152 h 539752"/>
                  <a:gd name="connsiteX16" fmla="*/ 7434 w 816626"/>
                  <a:gd name="connsiteY16" fmla="*/ 292664 h 539752"/>
                  <a:gd name="connsiteX17" fmla="*/ 23812 w 816626"/>
                  <a:gd name="connsiteY17" fmla="*/ 257176 h 539752"/>
                  <a:gd name="connsiteX18" fmla="*/ 0 w 816626"/>
                  <a:gd name="connsiteY18" fmla="*/ 161928 h 539752"/>
                  <a:gd name="connsiteX19" fmla="*/ 0 w 816626"/>
                  <a:gd name="connsiteY19" fmla="*/ 100016 h 539752"/>
                  <a:gd name="connsiteX20" fmla="*/ 85724 w 816626"/>
                  <a:gd name="connsiteY20" fmla="*/ 114304 h 539752"/>
                  <a:gd name="connsiteX21" fmla="*/ 123824 w 816626"/>
                  <a:gd name="connsiteY21" fmla="*/ 166688 h 539752"/>
                  <a:gd name="connsiteX22" fmla="*/ 200024 w 816626"/>
                  <a:gd name="connsiteY22" fmla="*/ 209552 h 539752"/>
                  <a:gd name="connsiteX23" fmla="*/ 271464 w 816626"/>
                  <a:gd name="connsiteY23" fmla="*/ 171452 h 539752"/>
                  <a:gd name="connsiteX24" fmla="*/ 371476 w 816626"/>
                  <a:gd name="connsiteY24" fmla="*/ 223840 h 539752"/>
                  <a:gd name="connsiteX25" fmla="*/ 614364 w 816626"/>
                  <a:gd name="connsiteY25" fmla="*/ 157164 h 539752"/>
                  <a:gd name="connsiteX26" fmla="*/ 623888 w 816626"/>
                  <a:gd name="connsiteY26" fmla="*/ 80964 h 539752"/>
                  <a:gd name="connsiteX27" fmla="*/ 671512 w 816626"/>
                  <a:gd name="connsiteY27" fmla="*/ 0 h 53975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</a:cxnLst>
                <a:rect l="l" t="t" r="r" b="b"/>
                <a:pathLst>
                  <a:path w="816626" h="539752">
                    <a:moveTo>
                      <a:pt x="671512" y="0"/>
                    </a:moveTo>
                    <a:lnTo>
                      <a:pt x="733424" y="4764"/>
                    </a:lnTo>
                    <a:lnTo>
                      <a:pt x="816626" y="142564"/>
                    </a:lnTo>
                    <a:lnTo>
                      <a:pt x="596900" y="247652"/>
                    </a:lnTo>
                    <a:lnTo>
                      <a:pt x="508000" y="330200"/>
                    </a:lnTo>
                    <a:lnTo>
                      <a:pt x="469900" y="387352"/>
                    </a:lnTo>
                    <a:lnTo>
                      <a:pt x="476250" y="463552"/>
                    </a:lnTo>
                    <a:lnTo>
                      <a:pt x="482600" y="520704"/>
                    </a:lnTo>
                    <a:lnTo>
                      <a:pt x="412750" y="539752"/>
                    </a:lnTo>
                    <a:lnTo>
                      <a:pt x="381000" y="495304"/>
                    </a:lnTo>
                    <a:lnTo>
                      <a:pt x="431800" y="463552"/>
                    </a:lnTo>
                    <a:lnTo>
                      <a:pt x="438150" y="400052"/>
                    </a:lnTo>
                    <a:lnTo>
                      <a:pt x="381000" y="374652"/>
                    </a:lnTo>
                    <a:lnTo>
                      <a:pt x="254000" y="368304"/>
                    </a:lnTo>
                    <a:lnTo>
                      <a:pt x="222250" y="361952"/>
                    </a:lnTo>
                    <a:lnTo>
                      <a:pt x="95250" y="311152"/>
                    </a:lnTo>
                    <a:lnTo>
                      <a:pt x="7434" y="292664"/>
                    </a:lnTo>
                    <a:lnTo>
                      <a:pt x="23812" y="257176"/>
                    </a:lnTo>
                    <a:lnTo>
                      <a:pt x="0" y="161928"/>
                    </a:lnTo>
                    <a:lnTo>
                      <a:pt x="0" y="100016"/>
                    </a:lnTo>
                    <a:lnTo>
                      <a:pt x="85724" y="114304"/>
                    </a:lnTo>
                    <a:lnTo>
                      <a:pt x="123824" y="166688"/>
                    </a:lnTo>
                    <a:lnTo>
                      <a:pt x="200024" y="209552"/>
                    </a:lnTo>
                    <a:lnTo>
                      <a:pt x="271464" y="171452"/>
                    </a:lnTo>
                    <a:lnTo>
                      <a:pt x="371476" y="223840"/>
                    </a:lnTo>
                    <a:lnTo>
                      <a:pt x="614364" y="157164"/>
                    </a:lnTo>
                    <a:lnTo>
                      <a:pt x="623888" y="80964"/>
                    </a:lnTo>
                    <a:lnTo>
                      <a:pt x="671512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02" name="フリーフォーム: 図形 1101">
                <a:extLst>
                  <a:ext uri="{FF2B5EF4-FFF2-40B4-BE49-F238E27FC236}">
                    <a16:creationId xmlns:a16="http://schemas.microsoft.com/office/drawing/2014/main" id="{B8111BF9-C789-420C-8127-E3275E8B426E}"/>
                  </a:ext>
                </a:extLst>
              </p:cNvPr>
              <p:cNvSpPr/>
              <p:nvPr/>
            </p:nvSpPr>
            <p:spPr>
              <a:xfrm>
                <a:off x="27805788" y="33559012"/>
                <a:ext cx="216762" cy="273504"/>
              </a:xfrm>
              <a:custGeom>
                <a:avLst/>
                <a:gdLst>
                  <a:gd name="connsiteX0" fmla="*/ 215632 w 216762"/>
                  <a:gd name="connsiteY0" fmla="*/ 0 h 273504"/>
                  <a:gd name="connsiteX1" fmla="*/ 183424 w 216762"/>
                  <a:gd name="connsiteY1" fmla="*/ 164252 h 273504"/>
                  <a:gd name="connsiteX2" fmla="*/ 216762 w 216762"/>
                  <a:gd name="connsiteY2" fmla="*/ 202352 h 273504"/>
                  <a:gd name="connsiteX3" fmla="*/ 188188 w 216762"/>
                  <a:gd name="connsiteY3" fmla="*/ 264264 h 273504"/>
                  <a:gd name="connsiteX4" fmla="*/ 140442 w 216762"/>
                  <a:gd name="connsiteY4" fmla="*/ 273504 h 273504"/>
                  <a:gd name="connsiteX5" fmla="*/ 126276 w 216762"/>
                  <a:gd name="connsiteY5" fmla="*/ 240452 h 273504"/>
                  <a:gd name="connsiteX6" fmla="*/ 11976 w 216762"/>
                  <a:gd name="connsiteY6" fmla="*/ 226164 h 273504"/>
                  <a:gd name="connsiteX7" fmla="*/ 0 w 216762"/>
                  <a:gd name="connsiteY7" fmla="*/ 67492 h 273504"/>
                  <a:gd name="connsiteX8" fmla="*/ 89762 w 216762"/>
                  <a:gd name="connsiteY8" fmla="*/ 70588 h 273504"/>
                  <a:gd name="connsiteX9" fmla="*/ 172312 w 216762"/>
                  <a:gd name="connsiteY9" fmla="*/ 32488 h 273504"/>
                  <a:gd name="connsiteX10" fmla="*/ 215632 w 216762"/>
                  <a:gd name="connsiteY10" fmla="*/ 0 h 2735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16762" h="273504">
                    <a:moveTo>
                      <a:pt x="215632" y="0"/>
                    </a:moveTo>
                    <a:lnTo>
                      <a:pt x="183424" y="164252"/>
                    </a:lnTo>
                    <a:lnTo>
                      <a:pt x="216762" y="202352"/>
                    </a:lnTo>
                    <a:lnTo>
                      <a:pt x="188188" y="264264"/>
                    </a:lnTo>
                    <a:lnTo>
                      <a:pt x="140442" y="273504"/>
                    </a:lnTo>
                    <a:lnTo>
                      <a:pt x="126276" y="240452"/>
                    </a:lnTo>
                    <a:lnTo>
                      <a:pt x="11976" y="226164"/>
                    </a:lnTo>
                    <a:lnTo>
                      <a:pt x="0" y="67492"/>
                    </a:lnTo>
                    <a:lnTo>
                      <a:pt x="89762" y="70588"/>
                    </a:lnTo>
                    <a:lnTo>
                      <a:pt x="172312" y="32488"/>
                    </a:lnTo>
                    <a:lnTo>
                      <a:pt x="215632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03" name="フリーフォーム: 図形 1102">
                <a:extLst>
                  <a:ext uri="{FF2B5EF4-FFF2-40B4-BE49-F238E27FC236}">
                    <a16:creationId xmlns:a16="http://schemas.microsoft.com/office/drawing/2014/main" id="{EDCB6A64-A336-45FB-B693-013469422756}"/>
                  </a:ext>
                </a:extLst>
              </p:cNvPr>
              <p:cNvSpPr/>
              <p:nvPr/>
            </p:nvSpPr>
            <p:spPr>
              <a:xfrm>
                <a:off x="28608338" y="33636340"/>
                <a:ext cx="338138" cy="244084"/>
              </a:xfrm>
              <a:custGeom>
                <a:avLst/>
                <a:gdLst>
                  <a:gd name="connsiteX0" fmla="*/ 82670 w 338138"/>
                  <a:gd name="connsiteY0" fmla="*/ 0 h 244084"/>
                  <a:gd name="connsiteX1" fmla="*/ 95250 w 338138"/>
                  <a:gd name="connsiteY1" fmla="*/ 15484 h 244084"/>
                  <a:gd name="connsiteX2" fmla="*/ 171450 w 338138"/>
                  <a:gd name="connsiteY2" fmla="*/ 72636 h 244084"/>
                  <a:gd name="connsiteX3" fmla="*/ 295274 w 338138"/>
                  <a:gd name="connsiteY3" fmla="*/ 72636 h 244084"/>
                  <a:gd name="connsiteX4" fmla="*/ 338138 w 338138"/>
                  <a:gd name="connsiteY4" fmla="*/ 125024 h 244084"/>
                  <a:gd name="connsiteX5" fmla="*/ 300038 w 338138"/>
                  <a:gd name="connsiteY5" fmla="*/ 201224 h 244084"/>
                  <a:gd name="connsiteX6" fmla="*/ 266700 w 338138"/>
                  <a:gd name="connsiteY6" fmla="*/ 244084 h 244084"/>
                  <a:gd name="connsiteX7" fmla="*/ 176212 w 338138"/>
                  <a:gd name="connsiteY7" fmla="*/ 191700 h 244084"/>
                  <a:gd name="connsiteX8" fmla="*/ 176212 w 338138"/>
                  <a:gd name="connsiteY8" fmla="*/ 139308 h 244084"/>
                  <a:gd name="connsiteX9" fmla="*/ 142874 w 338138"/>
                  <a:gd name="connsiteY9" fmla="*/ 115500 h 244084"/>
                  <a:gd name="connsiteX10" fmla="*/ 123826 w 338138"/>
                  <a:gd name="connsiteY10" fmla="*/ 196460 h 244084"/>
                  <a:gd name="connsiteX11" fmla="*/ 0 w 338138"/>
                  <a:gd name="connsiteY11" fmla="*/ 215508 h 244084"/>
                  <a:gd name="connsiteX12" fmla="*/ 0 w 338138"/>
                  <a:gd name="connsiteY12" fmla="*/ 96448 h 244084"/>
                  <a:gd name="connsiteX13" fmla="*/ 82670 w 338138"/>
                  <a:gd name="connsiteY13" fmla="*/ 0 h 24408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338138" h="244084">
                    <a:moveTo>
                      <a:pt x="82670" y="0"/>
                    </a:moveTo>
                    <a:lnTo>
                      <a:pt x="95250" y="15484"/>
                    </a:lnTo>
                    <a:lnTo>
                      <a:pt x="171450" y="72636"/>
                    </a:lnTo>
                    <a:lnTo>
                      <a:pt x="295274" y="72636"/>
                    </a:lnTo>
                    <a:lnTo>
                      <a:pt x="338138" y="125024"/>
                    </a:lnTo>
                    <a:lnTo>
                      <a:pt x="300038" y="201224"/>
                    </a:lnTo>
                    <a:lnTo>
                      <a:pt x="266700" y="244084"/>
                    </a:lnTo>
                    <a:lnTo>
                      <a:pt x="176212" y="191700"/>
                    </a:lnTo>
                    <a:lnTo>
                      <a:pt x="176212" y="139308"/>
                    </a:lnTo>
                    <a:lnTo>
                      <a:pt x="142874" y="115500"/>
                    </a:lnTo>
                    <a:lnTo>
                      <a:pt x="123826" y="196460"/>
                    </a:lnTo>
                    <a:lnTo>
                      <a:pt x="0" y="215508"/>
                    </a:lnTo>
                    <a:lnTo>
                      <a:pt x="0" y="96448"/>
                    </a:lnTo>
                    <a:lnTo>
                      <a:pt x="82670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04" name="フリーフォーム: 図形 1103">
                <a:extLst>
                  <a:ext uri="{FF2B5EF4-FFF2-40B4-BE49-F238E27FC236}">
                    <a16:creationId xmlns:a16="http://schemas.microsoft.com/office/drawing/2014/main" id="{289D223F-83EE-4757-9A48-E4AB6F69A6D6}"/>
                  </a:ext>
                </a:extLst>
              </p:cNvPr>
              <p:cNvSpPr/>
              <p:nvPr/>
            </p:nvSpPr>
            <p:spPr>
              <a:xfrm>
                <a:off x="27216100" y="34739292"/>
                <a:ext cx="306388" cy="226984"/>
              </a:xfrm>
              <a:custGeom>
                <a:avLst/>
                <a:gdLst>
                  <a:gd name="connsiteX0" fmla="*/ 183192 w 306388"/>
                  <a:gd name="connsiteY0" fmla="*/ 0 h 226984"/>
                  <a:gd name="connsiteX1" fmla="*/ 234950 w 306388"/>
                  <a:gd name="connsiteY1" fmla="*/ 46008 h 226984"/>
                  <a:gd name="connsiteX2" fmla="*/ 306388 w 306388"/>
                  <a:gd name="connsiteY2" fmla="*/ 50772 h 226984"/>
                  <a:gd name="connsiteX3" fmla="*/ 301624 w 306388"/>
                  <a:gd name="connsiteY3" fmla="*/ 84108 h 226984"/>
                  <a:gd name="connsiteX4" fmla="*/ 230188 w 306388"/>
                  <a:gd name="connsiteY4" fmla="*/ 112684 h 226984"/>
                  <a:gd name="connsiteX5" fmla="*/ 192088 w 306388"/>
                  <a:gd name="connsiteY5" fmla="*/ 198408 h 226984"/>
                  <a:gd name="connsiteX6" fmla="*/ 120650 w 306388"/>
                  <a:gd name="connsiteY6" fmla="*/ 226984 h 226984"/>
                  <a:gd name="connsiteX7" fmla="*/ 61118 w 306388"/>
                  <a:gd name="connsiteY7" fmla="*/ 207140 h 226984"/>
                  <a:gd name="connsiteX8" fmla="*/ 88900 w 306388"/>
                  <a:gd name="connsiteY8" fmla="*/ 179356 h 226984"/>
                  <a:gd name="connsiteX9" fmla="*/ 0 w 306388"/>
                  <a:gd name="connsiteY9" fmla="*/ 128556 h 226984"/>
                  <a:gd name="connsiteX10" fmla="*/ 69850 w 306388"/>
                  <a:gd name="connsiteY10" fmla="*/ 20608 h 226984"/>
                  <a:gd name="connsiteX11" fmla="*/ 183192 w 306388"/>
                  <a:gd name="connsiteY11" fmla="*/ 0 h 22698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06388" h="226984">
                    <a:moveTo>
                      <a:pt x="183192" y="0"/>
                    </a:moveTo>
                    <a:lnTo>
                      <a:pt x="234950" y="46008"/>
                    </a:lnTo>
                    <a:lnTo>
                      <a:pt x="306388" y="50772"/>
                    </a:lnTo>
                    <a:lnTo>
                      <a:pt x="301624" y="84108"/>
                    </a:lnTo>
                    <a:lnTo>
                      <a:pt x="230188" y="112684"/>
                    </a:lnTo>
                    <a:lnTo>
                      <a:pt x="192088" y="198408"/>
                    </a:lnTo>
                    <a:lnTo>
                      <a:pt x="120650" y="226984"/>
                    </a:lnTo>
                    <a:lnTo>
                      <a:pt x="61118" y="207140"/>
                    </a:lnTo>
                    <a:lnTo>
                      <a:pt x="88900" y="179356"/>
                    </a:lnTo>
                    <a:lnTo>
                      <a:pt x="0" y="128556"/>
                    </a:lnTo>
                    <a:lnTo>
                      <a:pt x="69850" y="20608"/>
                    </a:lnTo>
                    <a:lnTo>
                      <a:pt x="183192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05" name="フリーフォーム: 図形 1104">
                <a:extLst>
                  <a:ext uri="{FF2B5EF4-FFF2-40B4-BE49-F238E27FC236}">
                    <a16:creationId xmlns:a16="http://schemas.microsoft.com/office/drawing/2014/main" id="{BA5434C9-5494-4A6E-9ADA-61240B3258F0}"/>
                  </a:ext>
                </a:extLst>
              </p:cNvPr>
              <p:cNvSpPr/>
              <p:nvPr/>
            </p:nvSpPr>
            <p:spPr>
              <a:xfrm>
                <a:off x="27403424" y="34928176"/>
                <a:ext cx="238126" cy="481232"/>
              </a:xfrm>
              <a:custGeom>
                <a:avLst/>
                <a:gdLst>
                  <a:gd name="connsiteX0" fmla="*/ 114300 w 238126"/>
                  <a:gd name="connsiteY0" fmla="*/ 0 h 481232"/>
                  <a:gd name="connsiteX1" fmla="*/ 128588 w 238126"/>
                  <a:gd name="connsiteY1" fmla="*/ 133348 h 481232"/>
                  <a:gd name="connsiteX2" fmla="*/ 185740 w 238126"/>
                  <a:gd name="connsiteY2" fmla="*/ 204788 h 481232"/>
                  <a:gd name="connsiteX3" fmla="*/ 195264 w 238126"/>
                  <a:gd name="connsiteY3" fmla="*/ 271464 h 481232"/>
                  <a:gd name="connsiteX4" fmla="*/ 238126 w 238126"/>
                  <a:gd name="connsiteY4" fmla="*/ 309560 h 481232"/>
                  <a:gd name="connsiteX5" fmla="*/ 171452 w 238126"/>
                  <a:gd name="connsiteY5" fmla="*/ 319088 h 481232"/>
                  <a:gd name="connsiteX6" fmla="*/ 200026 w 238126"/>
                  <a:gd name="connsiteY6" fmla="*/ 409576 h 481232"/>
                  <a:gd name="connsiteX7" fmla="*/ 176142 w 238126"/>
                  <a:gd name="connsiteY7" fmla="*/ 481232 h 481232"/>
                  <a:gd name="connsiteX8" fmla="*/ 98426 w 238126"/>
                  <a:gd name="connsiteY8" fmla="*/ 422272 h 481232"/>
                  <a:gd name="connsiteX9" fmla="*/ 64012 w 238126"/>
                  <a:gd name="connsiteY9" fmla="*/ 360328 h 481232"/>
                  <a:gd name="connsiteX10" fmla="*/ 47626 w 238126"/>
                  <a:gd name="connsiteY10" fmla="*/ 157160 h 481232"/>
                  <a:gd name="connsiteX11" fmla="*/ 4764 w 238126"/>
                  <a:gd name="connsiteY11" fmla="*/ 147636 h 481232"/>
                  <a:gd name="connsiteX12" fmla="*/ 1662 w 238126"/>
                  <a:gd name="connsiteY12" fmla="*/ 152068 h 481232"/>
                  <a:gd name="connsiteX13" fmla="*/ 0 w 238126"/>
                  <a:gd name="connsiteY13" fmla="*/ 147636 h 481232"/>
                  <a:gd name="connsiteX14" fmla="*/ 61914 w 238126"/>
                  <a:gd name="connsiteY14" fmla="*/ 100012 h 481232"/>
                  <a:gd name="connsiteX15" fmla="*/ 66676 w 238126"/>
                  <a:gd name="connsiteY15" fmla="*/ 66672 h 481232"/>
                  <a:gd name="connsiteX16" fmla="*/ 114300 w 238126"/>
                  <a:gd name="connsiteY16" fmla="*/ 0 h 4812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38126" h="481232">
                    <a:moveTo>
                      <a:pt x="114300" y="0"/>
                    </a:moveTo>
                    <a:lnTo>
                      <a:pt x="128588" y="133348"/>
                    </a:lnTo>
                    <a:lnTo>
                      <a:pt x="185740" y="204788"/>
                    </a:lnTo>
                    <a:lnTo>
                      <a:pt x="195264" y="271464"/>
                    </a:lnTo>
                    <a:lnTo>
                      <a:pt x="238126" y="309560"/>
                    </a:lnTo>
                    <a:lnTo>
                      <a:pt x="171452" y="319088"/>
                    </a:lnTo>
                    <a:lnTo>
                      <a:pt x="200026" y="409576"/>
                    </a:lnTo>
                    <a:lnTo>
                      <a:pt x="176142" y="481232"/>
                    </a:lnTo>
                    <a:lnTo>
                      <a:pt x="98426" y="422272"/>
                    </a:lnTo>
                    <a:lnTo>
                      <a:pt x="64012" y="360328"/>
                    </a:lnTo>
                    <a:lnTo>
                      <a:pt x="47626" y="157160"/>
                    </a:lnTo>
                    <a:lnTo>
                      <a:pt x="4764" y="147636"/>
                    </a:lnTo>
                    <a:lnTo>
                      <a:pt x="1662" y="152068"/>
                    </a:lnTo>
                    <a:lnTo>
                      <a:pt x="0" y="147636"/>
                    </a:lnTo>
                    <a:lnTo>
                      <a:pt x="61914" y="100012"/>
                    </a:lnTo>
                    <a:lnTo>
                      <a:pt x="66676" y="66672"/>
                    </a:lnTo>
                    <a:lnTo>
                      <a:pt x="114300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06" name="フリーフォーム: 図形 1105">
                <a:extLst>
                  <a:ext uri="{FF2B5EF4-FFF2-40B4-BE49-F238E27FC236}">
                    <a16:creationId xmlns:a16="http://schemas.microsoft.com/office/drawing/2014/main" id="{5093985F-B588-4558-AA2A-2560A838EA54}"/>
                  </a:ext>
                </a:extLst>
              </p:cNvPr>
              <p:cNvSpPr/>
              <p:nvPr/>
            </p:nvSpPr>
            <p:spPr>
              <a:xfrm>
                <a:off x="28209676" y="35609212"/>
                <a:ext cx="365324" cy="361952"/>
              </a:xfrm>
              <a:custGeom>
                <a:avLst/>
                <a:gdLst>
                  <a:gd name="connsiteX0" fmla="*/ 208162 w 365324"/>
                  <a:gd name="connsiteY0" fmla="*/ 0 h 361952"/>
                  <a:gd name="connsiteX1" fmla="*/ 265312 w 365324"/>
                  <a:gd name="connsiteY1" fmla="*/ 42864 h 361952"/>
                  <a:gd name="connsiteX2" fmla="*/ 251024 w 365324"/>
                  <a:gd name="connsiteY2" fmla="*/ 114300 h 361952"/>
                  <a:gd name="connsiteX3" fmla="*/ 255788 w 365324"/>
                  <a:gd name="connsiteY3" fmla="*/ 223836 h 361952"/>
                  <a:gd name="connsiteX4" fmla="*/ 365324 w 365324"/>
                  <a:gd name="connsiteY4" fmla="*/ 242888 h 361952"/>
                  <a:gd name="connsiteX5" fmla="*/ 363940 w 365324"/>
                  <a:gd name="connsiteY5" fmla="*/ 258116 h 361952"/>
                  <a:gd name="connsiteX6" fmla="*/ 355800 w 365324"/>
                  <a:gd name="connsiteY6" fmla="*/ 247652 h 361952"/>
                  <a:gd name="connsiteX7" fmla="*/ 251024 w 365324"/>
                  <a:gd name="connsiteY7" fmla="*/ 361952 h 361952"/>
                  <a:gd name="connsiteX8" fmla="*/ 0 w 365324"/>
                  <a:gd name="connsiteY8" fmla="*/ 287576 h 361952"/>
                  <a:gd name="connsiteX9" fmla="*/ 17662 w 365324"/>
                  <a:gd name="connsiteY9" fmla="*/ 238124 h 361952"/>
                  <a:gd name="connsiteX10" fmla="*/ 103388 w 365324"/>
                  <a:gd name="connsiteY10" fmla="*/ 166688 h 361952"/>
                  <a:gd name="connsiteX11" fmla="*/ 122436 w 365324"/>
                  <a:gd name="connsiteY11" fmla="*/ 104776 h 361952"/>
                  <a:gd name="connsiteX12" fmla="*/ 193874 w 365324"/>
                  <a:gd name="connsiteY12" fmla="*/ 66676 h 361952"/>
                  <a:gd name="connsiteX13" fmla="*/ 208162 w 365324"/>
                  <a:gd name="connsiteY13" fmla="*/ 0 h 36195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365324" h="361952">
                    <a:moveTo>
                      <a:pt x="208162" y="0"/>
                    </a:moveTo>
                    <a:lnTo>
                      <a:pt x="265312" y="42864"/>
                    </a:lnTo>
                    <a:lnTo>
                      <a:pt x="251024" y="114300"/>
                    </a:lnTo>
                    <a:lnTo>
                      <a:pt x="255788" y="223836"/>
                    </a:lnTo>
                    <a:lnTo>
                      <a:pt x="365324" y="242888"/>
                    </a:lnTo>
                    <a:lnTo>
                      <a:pt x="363940" y="258116"/>
                    </a:lnTo>
                    <a:lnTo>
                      <a:pt x="355800" y="247652"/>
                    </a:lnTo>
                    <a:lnTo>
                      <a:pt x="251024" y="361952"/>
                    </a:lnTo>
                    <a:lnTo>
                      <a:pt x="0" y="287576"/>
                    </a:lnTo>
                    <a:lnTo>
                      <a:pt x="17662" y="238124"/>
                    </a:lnTo>
                    <a:lnTo>
                      <a:pt x="103388" y="166688"/>
                    </a:lnTo>
                    <a:lnTo>
                      <a:pt x="122436" y="104776"/>
                    </a:lnTo>
                    <a:lnTo>
                      <a:pt x="193874" y="66676"/>
                    </a:lnTo>
                    <a:lnTo>
                      <a:pt x="208162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07" name="フリーフォーム: 図形 1106">
                <a:extLst>
                  <a:ext uri="{FF2B5EF4-FFF2-40B4-BE49-F238E27FC236}">
                    <a16:creationId xmlns:a16="http://schemas.microsoft.com/office/drawing/2014/main" id="{058D1D3E-7C6A-4C65-A184-3B4301916BBB}"/>
                  </a:ext>
                </a:extLst>
              </p:cNvPr>
              <p:cNvSpPr/>
              <p:nvPr/>
            </p:nvSpPr>
            <p:spPr>
              <a:xfrm>
                <a:off x="29794200" y="36188852"/>
                <a:ext cx="152400" cy="142180"/>
              </a:xfrm>
              <a:custGeom>
                <a:avLst/>
                <a:gdLst>
                  <a:gd name="connsiteX0" fmla="*/ 55056 w 152400"/>
                  <a:gd name="connsiteY0" fmla="*/ 0 h 142180"/>
                  <a:gd name="connsiteX1" fmla="*/ 50800 w 152400"/>
                  <a:gd name="connsiteY1" fmla="*/ 6148 h 142180"/>
                  <a:gd name="connsiteX2" fmla="*/ 152400 w 152400"/>
                  <a:gd name="connsiteY2" fmla="*/ 44248 h 142180"/>
                  <a:gd name="connsiteX3" fmla="*/ 114300 w 152400"/>
                  <a:gd name="connsiteY3" fmla="*/ 107748 h 142180"/>
                  <a:gd name="connsiteX4" fmla="*/ 39694 w 152400"/>
                  <a:gd name="connsiteY4" fmla="*/ 142180 h 142180"/>
                  <a:gd name="connsiteX5" fmla="*/ 4764 w 152400"/>
                  <a:gd name="connsiteY5" fmla="*/ 94252 h 142180"/>
                  <a:gd name="connsiteX6" fmla="*/ 0 w 152400"/>
                  <a:gd name="connsiteY6" fmla="*/ 18052 h 142180"/>
                  <a:gd name="connsiteX7" fmla="*/ 55056 w 152400"/>
                  <a:gd name="connsiteY7" fmla="*/ 0 h 1421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52400" h="142180">
                    <a:moveTo>
                      <a:pt x="55056" y="0"/>
                    </a:moveTo>
                    <a:lnTo>
                      <a:pt x="50800" y="6148"/>
                    </a:lnTo>
                    <a:lnTo>
                      <a:pt x="152400" y="44248"/>
                    </a:lnTo>
                    <a:lnTo>
                      <a:pt x="114300" y="107748"/>
                    </a:lnTo>
                    <a:lnTo>
                      <a:pt x="39694" y="142180"/>
                    </a:lnTo>
                    <a:lnTo>
                      <a:pt x="4764" y="94252"/>
                    </a:lnTo>
                    <a:lnTo>
                      <a:pt x="0" y="18052"/>
                    </a:lnTo>
                    <a:lnTo>
                      <a:pt x="55056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08" name="フリーフォーム: 図形 1107">
                <a:extLst>
                  <a:ext uri="{FF2B5EF4-FFF2-40B4-BE49-F238E27FC236}">
                    <a16:creationId xmlns:a16="http://schemas.microsoft.com/office/drawing/2014/main" id="{4B892BC2-1906-475D-A8DE-49D8B05A47A0}"/>
                  </a:ext>
                </a:extLst>
              </p:cNvPr>
              <p:cNvSpPr/>
              <p:nvPr/>
            </p:nvSpPr>
            <p:spPr>
              <a:xfrm>
                <a:off x="29384624" y="35766376"/>
                <a:ext cx="608644" cy="666436"/>
              </a:xfrm>
              <a:custGeom>
                <a:avLst/>
                <a:gdLst>
                  <a:gd name="connsiteX0" fmla="*/ 223840 w 608644"/>
                  <a:gd name="connsiteY0" fmla="*/ 0 h 666436"/>
                  <a:gd name="connsiteX1" fmla="*/ 276226 w 608644"/>
                  <a:gd name="connsiteY1" fmla="*/ 52388 h 666436"/>
                  <a:gd name="connsiteX2" fmla="*/ 361952 w 608644"/>
                  <a:gd name="connsiteY2" fmla="*/ 90488 h 666436"/>
                  <a:gd name="connsiteX3" fmla="*/ 390526 w 608644"/>
                  <a:gd name="connsiteY3" fmla="*/ 147636 h 666436"/>
                  <a:gd name="connsiteX4" fmla="*/ 433388 w 608644"/>
                  <a:gd name="connsiteY4" fmla="*/ 133348 h 666436"/>
                  <a:gd name="connsiteX5" fmla="*/ 608644 w 608644"/>
                  <a:gd name="connsiteY5" fmla="*/ 252272 h 666436"/>
                  <a:gd name="connsiteX6" fmla="*/ 498476 w 608644"/>
                  <a:gd name="connsiteY6" fmla="*/ 276224 h 666436"/>
                  <a:gd name="connsiteX7" fmla="*/ 517526 w 608644"/>
                  <a:gd name="connsiteY7" fmla="*/ 346072 h 666436"/>
                  <a:gd name="connsiteX8" fmla="*/ 464632 w 608644"/>
                  <a:gd name="connsiteY8" fmla="*/ 422476 h 666436"/>
                  <a:gd name="connsiteX9" fmla="*/ 409576 w 608644"/>
                  <a:gd name="connsiteY9" fmla="*/ 440528 h 666436"/>
                  <a:gd name="connsiteX10" fmla="*/ 414340 w 608644"/>
                  <a:gd name="connsiteY10" fmla="*/ 516728 h 666436"/>
                  <a:gd name="connsiteX11" fmla="*/ 449270 w 608644"/>
                  <a:gd name="connsiteY11" fmla="*/ 564656 h 666436"/>
                  <a:gd name="connsiteX12" fmla="*/ 441326 w 608644"/>
                  <a:gd name="connsiteY12" fmla="*/ 568324 h 666436"/>
                  <a:gd name="connsiteX13" fmla="*/ 422276 w 608644"/>
                  <a:gd name="connsiteY13" fmla="*/ 631824 h 666436"/>
                  <a:gd name="connsiteX14" fmla="*/ 349902 w 608644"/>
                  <a:gd name="connsiteY14" fmla="*/ 666436 h 666436"/>
                  <a:gd name="connsiteX15" fmla="*/ 266700 w 608644"/>
                  <a:gd name="connsiteY15" fmla="*/ 528636 h 666436"/>
                  <a:gd name="connsiteX16" fmla="*/ 204788 w 608644"/>
                  <a:gd name="connsiteY16" fmla="*/ 523872 h 666436"/>
                  <a:gd name="connsiteX17" fmla="*/ 193636 w 608644"/>
                  <a:gd name="connsiteY17" fmla="*/ 542832 h 666436"/>
                  <a:gd name="connsiteX18" fmla="*/ 109540 w 608644"/>
                  <a:gd name="connsiteY18" fmla="*/ 495300 h 666436"/>
                  <a:gd name="connsiteX19" fmla="*/ 90488 w 608644"/>
                  <a:gd name="connsiteY19" fmla="*/ 342900 h 666436"/>
                  <a:gd name="connsiteX20" fmla="*/ 38100 w 608644"/>
                  <a:gd name="connsiteY20" fmla="*/ 238124 h 666436"/>
                  <a:gd name="connsiteX21" fmla="*/ 47626 w 608644"/>
                  <a:gd name="connsiteY21" fmla="*/ 190500 h 666436"/>
                  <a:gd name="connsiteX22" fmla="*/ 0 w 608644"/>
                  <a:gd name="connsiteY22" fmla="*/ 161924 h 666436"/>
                  <a:gd name="connsiteX23" fmla="*/ 0 w 608644"/>
                  <a:gd name="connsiteY23" fmla="*/ 92228 h 666436"/>
                  <a:gd name="connsiteX24" fmla="*/ 71440 w 608644"/>
                  <a:gd name="connsiteY24" fmla="*/ 90488 h 666436"/>
                  <a:gd name="connsiteX25" fmla="*/ 133352 w 608644"/>
                  <a:gd name="connsiteY25" fmla="*/ 123824 h 666436"/>
                  <a:gd name="connsiteX26" fmla="*/ 223840 w 608644"/>
                  <a:gd name="connsiteY26" fmla="*/ 0 h 66643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</a:cxnLst>
                <a:rect l="l" t="t" r="r" b="b"/>
                <a:pathLst>
                  <a:path w="608644" h="666436">
                    <a:moveTo>
                      <a:pt x="223840" y="0"/>
                    </a:moveTo>
                    <a:lnTo>
                      <a:pt x="276226" y="52388"/>
                    </a:lnTo>
                    <a:lnTo>
                      <a:pt x="361952" y="90488"/>
                    </a:lnTo>
                    <a:lnTo>
                      <a:pt x="390526" y="147636"/>
                    </a:lnTo>
                    <a:lnTo>
                      <a:pt x="433388" y="133348"/>
                    </a:lnTo>
                    <a:lnTo>
                      <a:pt x="608644" y="252272"/>
                    </a:lnTo>
                    <a:lnTo>
                      <a:pt x="498476" y="276224"/>
                    </a:lnTo>
                    <a:lnTo>
                      <a:pt x="517526" y="346072"/>
                    </a:lnTo>
                    <a:lnTo>
                      <a:pt x="464632" y="422476"/>
                    </a:lnTo>
                    <a:lnTo>
                      <a:pt x="409576" y="440528"/>
                    </a:lnTo>
                    <a:lnTo>
                      <a:pt x="414340" y="516728"/>
                    </a:lnTo>
                    <a:lnTo>
                      <a:pt x="449270" y="564656"/>
                    </a:lnTo>
                    <a:lnTo>
                      <a:pt x="441326" y="568324"/>
                    </a:lnTo>
                    <a:lnTo>
                      <a:pt x="422276" y="631824"/>
                    </a:lnTo>
                    <a:lnTo>
                      <a:pt x="349902" y="666436"/>
                    </a:lnTo>
                    <a:lnTo>
                      <a:pt x="266700" y="528636"/>
                    </a:lnTo>
                    <a:lnTo>
                      <a:pt x="204788" y="523872"/>
                    </a:lnTo>
                    <a:lnTo>
                      <a:pt x="193636" y="542832"/>
                    </a:lnTo>
                    <a:lnTo>
                      <a:pt x="109540" y="495300"/>
                    </a:lnTo>
                    <a:lnTo>
                      <a:pt x="90488" y="342900"/>
                    </a:lnTo>
                    <a:lnTo>
                      <a:pt x="38100" y="238124"/>
                    </a:lnTo>
                    <a:lnTo>
                      <a:pt x="47626" y="190500"/>
                    </a:lnTo>
                    <a:lnTo>
                      <a:pt x="0" y="161924"/>
                    </a:lnTo>
                    <a:lnTo>
                      <a:pt x="0" y="92228"/>
                    </a:lnTo>
                    <a:lnTo>
                      <a:pt x="71440" y="90488"/>
                    </a:lnTo>
                    <a:lnTo>
                      <a:pt x="133352" y="123824"/>
                    </a:lnTo>
                    <a:lnTo>
                      <a:pt x="223840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09" name="フリーフォーム: 図形 1108">
                <a:extLst>
                  <a:ext uri="{FF2B5EF4-FFF2-40B4-BE49-F238E27FC236}">
                    <a16:creationId xmlns:a16="http://schemas.microsoft.com/office/drawing/2014/main" id="{EC245224-411C-4E6F-81D9-9E88A56D0DF3}"/>
                  </a:ext>
                </a:extLst>
              </p:cNvPr>
              <p:cNvSpPr/>
              <p:nvPr/>
            </p:nvSpPr>
            <p:spPr>
              <a:xfrm>
                <a:off x="28429818" y="36085464"/>
                <a:ext cx="602382" cy="497448"/>
              </a:xfrm>
              <a:custGeom>
                <a:avLst/>
                <a:gdLst>
                  <a:gd name="connsiteX0" fmla="*/ 259482 w 602382"/>
                  <a:gd name="connsiteY0" fmla="*/ 0 h 497448"/>
                  <a:gd name="connsiteX1" fmla="*/ 449982 w 602382"/>
                  <a:gd name="connsiteY1" fmla="*/ 28576 h 497448"/>
                  <a:gd name="connsiteX2" fmla="*/ 488082 w 602382"/>
                  <a:gd name="connsiteY2" fmla="*/ 52384 h 497448"/>
                  <a:gd name="connsiteX3" fmla="*/ 526182 w 602382"/>
                  <a:gd name="connsiteY3" fmla="*/ 39688 h 497448"/>
                  <a:gd name="connsiteX4" fmla="*/ 602382 w 602382"/>
                  <a:gd name="connsiteY4" fmla="*/ 166688 h 497448"/>
                  <a:gd name="connsiteX5" fmla="*/ 597620 w 602382"/>
                  <a:gd name="connsiteY5" fmla="*/ 204784 h 497448"/>
                  <a:gd name="connsiteX6" fmla="*/ 497606 w 602382"/>
                  <a:gd name="connsiteY6" fmla="*/ 252412 h 497448"/>
                  <a:gd name="connsiteX7" fmla="*/ 492846 w 602382"/>
                  <a:gd name="connsiteY7" fmla="*/ 304800 h 497448"/>
                  <a:gd name="connsiteX8" fmla="*/ 493280 w 602382"/>
                  <a:gd name="connsiteY8" fmla="*/ 305668 h 497448"/>
                  <a:gd name="connsiteX9" fmla="*/ 488082 w 602382"/>
                  <a:gd name="connsiteY9" fmla="*/ 304800 h 497448"/>
                  <a:gd name="connsiteX10" fmla="*/ 488082 w 602382"/>
                  <a:gd name="connsiteY10" fmla="*/ 366712 h 497448"/>
                  <a:gd name="connsiteX11" fmla="*/ 511894 w 602382"/>
                  <a:gd name="connsiteY11" fmla="*/ 461960 h 497448"/>
                  <a:gd name="connsiteX12" fmla="*/ 495516 w 602382"/>
                  <a:gd name="connsiteY12" fmla="*/ 497448 h 497448"/>
                  <a:gd name="connsiteX13" fmla="*/ 462682 w 602382"/>
                  <a:gd name="connsiteY13" fmla="*/ 490536 h 497448"/>
                  <a:gd name="connsiteX14" fmla="*/ 303932 w 602382"/>
                  <a:gd name="connsiteY14" fmla="*/ 452436 h 497448"/>
                  <a:gd name="connsiteX15" fmla="*/ 215032 w 602382"/>
                  <a:gd name="connsiteY15" fmla="*/ 446088 h 497448"/>
                  <a:gd name="connsiteX16" fmla="*/ 37232 w 602382"/>
                  <a:gd name="connsiteY16" fmla="*/ 331784 h 497448"/>
                  <a:gd name="connsiteX17" fmla="*/ 0 w 602382"/>
                  <a:gd name="connsiteY17" fmla="*/ 331784 h 497448"/>
                  <a:gd name="connsiteX18" fmla="*/ 64220 w 602382"/>
                  <a:gd name="connsiteY18" fmla="*/ 190500 h 497448"/>
                  <a:gd name="connsiteX19" fmla="*/ 59458 w 602382"/>
                  <a:gd name="connsiteY19" fmla="*/ 142872 h 497448"/>
                  <a:gd name="connsiteX20" fmla="*/ 83270 w 602382"/>
                  <a:gd name="connsiteY20" fmla="*/ 95248 h 497448"/>
                  <a:gd name="connsiteX21" fmla="*/ 211858 w 602382"/>
                  <a:gd name="connsiteY21" fmla="*/ 71436 h 497448"/>
                  <a:gd name="connsiteX22" fmla="*/ 259482 w 602382"/>
                  <a:gd name="connsiteY22" fmla="*/ 0 h 4974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602382" h="497448">
                    <a:moveTo>
                      <a:pt x="259482" y="0"/>
                    </a:moveTo>
                    <a:lnTo>
                      <a:pt x="449982" y="28576"/>
                    </a:lnTo>
                    <a:lnTo>
                      <a:pt x="488082" y="52384"/>
                    </a:lnTo>
                    <a:lnTo>
                      <a:pt x="526182" y="39688"/>
                    </a:lnTo>
                    <a:lnTo>
                      <a:pt x="602382" y="166688"/>
                    </a:lnTo>
                    <a:lnTo>
                      <a:pt x="597620" y="204784"/>
                    </a:lnTo>
                    <a:lnTo>
                      <a:pt x="497606" y="252412"/>
                    </a:lnTo>
                    <a:lnTo>
                      <a:pt x="492846" y="304800"/>
                    </a:lnTo>
                    <a:lnTo>
                      <a:pt x="493280" y="305668"/>
                    </a:lnTo>
                    <a:lnTo>
                      <a:pt x="488082" y="304800"/>
                    </a:lnTo>
                    <a:lnTo>
                      <a:pt x="488082" y="366712"/>
                    </a:lnTo>
                    <a:lnTo>
                      <a:pt x="511894" y="461960"/>
                    </a:lnTo>
                    <a:lnTo>
                      <a:pt x="495516" y="497448"/>
                    </a:lnTo>
                    <a:lnTo>
                      <a:pt x="462682" y="490536"/>
                    </a:lnTo>
                    <a:lnTo>
                      <a:pt x="303932" y="452436"/>
                    </a:lnTo>
                    <a:lnTo>
                      <a:pt x="215032" y="446088"/>
                    </a:lnTo>
                    <a:lnTo>
                      <a:pt x="37232" y="331784"/>
                    </a:lnTo>
                    <a:lnTo>
                      <a:pt x="0" y="331784"/>
                    </a:lnTo>
                    <a:lnTo>
                      <a:pt x="64220" y="190500"/>
                    </a:lnTo>
                    <a:lnTo>
                      <a:pt x="59458" y="142872"/>
                    </a:lnTo>
                    <a:lnTo>
                      <a:pt x="83270" y="95248"/>
                    </a:lnTo>
                    <a:lnTo>
                      <a:pt x="211858" y="71436"/>
                    </a:lnTo>
                    <a:lnTo>
                      <a:pt x="259482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10" name="フリーフォーム: 図形 1109">
                <a:extLst>
                  <a:ext uri="{FF2B5EF4-FFF2-40B4-BE49-F238E27FC236}">
                    <a16:creationId xmlns:a16="http://schemas.microsoft.com/office/drawing/2014/main" id="{3DC9277E-25D3-4BFA-9721-45A130692E73}"/>
                  </a:ext>
                </a:extLst>
              </p:cNvPr>
              <p:cNvSpPr/>
              <p:nvPr/>
            </p:nvSpPr>
            <p:spPr>
              <a:xfrm>
                <a:off x="27808238" y="33464842"/>
                <a:ext cx="671512" cy="629894"/>
              </a:xfrm>
              <a:custGeom>
                <a:avLst/>
                <a:gdLst>
                  <a:gd name="connsiteX0" fmla="*/ 525378 w 671512"/>
                  <a:gd name="connsiteY0" fmla="*/ 0 h 629894"/>
                  <a:gd name="connsiteX1" fmla="*/ 614362 w 671512"/>
                  <a:gd name="connsiteY1" fmla="*/ 101258 h 629894"/>
                  <a:gd name="connsiteX2" fmla="*/ 566738 w 671512"/>
                  <a:gd name="connsiteY2" fmla="*/ 191746 h 629894"/>
                  <a:gd name="connsiteX3" fmla="*/ 561974 w 671512"/>
                  <a:gd name="connsiteY3" fmla="*/ 234606 h 629894"/>
                  <a:gd name="connsiteX4" fmla="*/ 609600 w 671512"/>
                  <a:gd name="connsiteY4" fmla="*/ 310806 h 629894"/>
                  <a:gd name="connsiteX5" fmla="*/ 628650 w 671512"/>
                  <a:gd name="connsiteY5" fmla="*/ 344146 h 629894"/>
                  <a:gd name="connsiteX6" fmla="*/ 671512 w 671512"/>
                  <a:gd name="connsiteY6" fmla="*/ 453682 h 629894"/>
                  <a:gd name="connsiteX7" fmla="*/ 628650 w 671512"/>
                  <a:gd name="connsiteY7" fmla="*/ 553694 h 629894"/>
                  <a:gd name="connsiteX8" fmla="*/ 542926 w 671512"/>
                  <a:gd name="connsiteY8" fmla="*/ 629894 h 629894"/>
                  <a:gd name="connsiteX9" fmla="*/ 481012 w 671512"/>
                  <a:gd name="connsiteY9" fmla="*/ 629894 h 629894"/>
                  <a:gd name="connsiteX10" fmla="*/ 428626 w 671512"/>
                  <a:gd name="connsiteY10" fmla="*/ 606082 h 629894"/>
                  <a:gd name="connsiteX11" fmla="*/ 290512 w 671512"/>
                  <a:gd name="connsiteY11" fmla="*/ 606082 h 629894"/>
                  <a:gd name="connsiteX12" fmla="*/ 266700 w 671512"/>
                  <a:gd name="connsiteY12" fmla="*/ 563222 h 629894"/>
                  <a:gd name="connsiteX13" fmla="*/ 190500 w 671512"/>
                  <a:gd name="connsiteY13" fmla="*/ 577510 h 629894"/>
                  <a:gd name="connsiteX14" fmla="*/ 40992 w 671512"/>
                  <a:gd name="connsiteY14" fmla="*/ 548758 h 629894"/>
                  <a:gd name="connsiteX15" fmla="*/ 42862 w 671512"/>
                  <a:gd name="connsiteY15" fmla="*/ 539406 h 629894"/>
                  <a:gd name="connsiteX16" fmla="*/ 0 w 671512"/>
                  <a:gd name="connsiteY16" fmla="*/ 453682 h 629894"/>
                  <a:gd name="connsiteX17" fmla="*/ 152400 w 671512"/>
                  <a:gd name="connsiteY17" fmla="*/ 401294 h 629894"/>
                  <a:gd name="connsiteX18" fmla="*/ 137992 w 671512"/>
                  <a:gd name="connsiteY18" fmla="*/ 367674 h 629894"/>
                  <a:gd name="connsiteX19" fmla="*/ 185738 w 671512"/>
                  <a:gd name="connsiteY19" fmla="*/ 358434 h 629894"/>
                  <a:gd name="connsiteX20" fmla="*/ 214312 w 671512"/>
                  <a:gd name="connsiteY20" fmla="*/ 296522 h 629894"/>
                  <a:gd name="connsiteX21" fmla="*/ 180974 w 671512"/>
                  <a:gd name="connsiteY21" fmla="*/ 258422 h 629894"/>
                  <a:gd name="connsiteX22" fmla="*/ 213182 w 671512"/>
                  <a:gd name="connsiteY22" fmla="*/ 94170 h 629894"/>
                  <a:gd name="connsiteX23" fmla="*/ 246062 w 671512"/>
                  <a:gd name="connsiteY23" fmla="*/ 69508 h 629894"/>
                  <a:gd name="connsiteX24" fmla="*/ 449262 w 671512"/>
                  <a:gd name="connsiteY24" fmla="*/ 44108 h 629894"/>
                  <a:gd name="connsiteX25" fmla="*/ 468312 w 671512"/>
                  <a:gd name="connsiteY25" fmla="*/ 6008 h 629894"/>
                  <a:gd name="connsiteX26" fmla="*/ 525378 w 671512"/>
                  <a:gd name="connsiteY26" fmla="*/ 0 h 6298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</a:cxnLst>
                <a:rect l="l" t="t" r="r" b="b"/>
                <a:pathLst>
                  <a:path w="671512" h="629894">
                    <a:moveTo>
                      <a:pt x="525378" y="0"/>
                    </a:moveTo>
                    <a:lnTo>
                      <a:pt x="614362" y="101258"/>
                    </a:lnTo>
                    <a:lnTo>
                      <a:pt x="566738" y="191746"/>
                    </a:lnTo>
                    <a:lnTo>
                      <a:pt x="561974" y="234606"/>
                    </a:lnTo>
                    <a:lnTo>
                      <a:pt x="609600" y="310806"/>
                    </a:lnTo>
                    <a:lnTo>
                      <a:pt x="628650" y="344146"/>
                    </a:lnTo>
                    <a:lnTo>
                      <a:pt x="671512" y="453682"/>
                    </a:lnTo>
                    <a:lnTo>
                      <a:pt x="628650" y="553694"/>
                    </a:lnTo>
                    <a:lnTo>
                      <a:pt x="542926" y="629894"/>
                    </a:lnTo>
                    <a:lnTo>
                      <a:pt x="481012" y="629894"/>
                    </a:lnTo>
                    <a:lnTo>
                      <a:pt x="428626" y="606082"/>
                    </a:lnTo>
                    <a:lnTo>
                      <a:pt x="290512" y="606082"/>
                    </a:lnTo>
                    <a:lnTo>
                      <a:pt x="266700" y="563222"/>
                    </a:lnTo>
                    <a:lnTo>
                      <a:pt x="190500" y="577510"/>
                    </a:lnTo>
                    <a:lnTo>
                      <a:pt x="40992" y="548758"/>
                    </a:lnTo>
                    <a:lnTo>
                      <a:pt x="42862" y="539406"/>
                    </a:lnTo>
                    <a:lnTo>
                      <a:pt x="0" y="453682"/>
                    </a:lnTo>
                    <a:lnTo>
                      <a:pt x="152400" y="401294"/>
                    </a:lnTo>
                    <a:lnTo>
                      <a:pt x="137992" y="367674"/>
                    </a:lnTo>
                    <a:lnTo>
                      <a:pt x="185738" y="358434"/>
                    </a:lnTo>
                    <a:lnTo>
                      <a:pt x="214312" y="296522"/>
                    </a:lnTo>
                    <a:lnTo>
                      <a:pt x="180974" y="258422"/>
                    </a:lnTo>
                    <a:lnTo>
                      <a:pt x="213182" y="94170"/>
                    </a:lnTo>
                    <a:lnTo>
                      <a:pt x="246062" y="69508"/>
                    </a:lnTo>
                    <a:lnTo>
                      <a:pt x="449262" y="44108"/>
                    </a:lnTo>
                    <a:lnTo>
                      <a:pt x="468312" y="6008"/>
                    </a:lnTo>
                    <a:lnTo>
                      <a:pt x="525378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11" name="フリーフォーム: 図形 1110">
                <a:extLst>
                  <a:ext uri="{FF2B5EF4-FFF2-40B4-BE49-F238E27FC236}">
                    <a16:creationId xmlns:a16="http://schemas.microsoft.com/office/drawing/2014/main" id="{65D2BD1D-D013-417C-9875-8C719EDBC161}"/>
                  </a:ext>
                </a:extLst>
              </p:cNvPr>
              <p:cNvSpPr/>
              <p:nvPr/>
            </p:nvSpPr>
            <p:spPr>
              <a:xfrm>
                <a:off x="28584524" y="33724848"/>
                <a:ext cx="619126" cy="453008"/>
              </a:xfrm>
              <a:custGeom>
                <a:avLst/>
                <a:gdLst>
                  <a:gd name="connsiteX0" fmla="*/ 561976 w 619126"/>
                  <a:gd name="connsiteY0" fmla="*/ 0 h 453008"/>
                  <a:gd name="connsiteX1" fmla="*/ 619126 w 619126"/>
                  <a:gd name="connsiteY1" fmla="*/ 57152 h 453008"/>
                  <a:gd name="connsiteX2" fmla="*/ 619126 w 619126"/>
                  <a:gd name="connsiteY2" fmla="*/ 190504 h 453008"/>
                  <a:gd name="connsiteX3" fmla="*/ 549276 w 619126"/>
                  <a:gd name="connsiteY3" fmla="*/ 241304 h 453008"/>
                  <a:gd name="connsiteX4" fmla="*/ 504826 w 619126"/>
                  <a:gd name="connsiteY4" fmla="*/ 203200 h 453008"/>
                  <a:gd name="connsiteX5" fmla="*/ 403226 w 619126"/>
                  <a:gd name="connsiteY5" fmla="*/ 222252 h 453008"/>
                  <a:gd name="connsiteX6" fmla="*/ 352426 w 619126"/>
                  <a:gd name="connsiteY6" fmla="*/ 260352 h 453008"/>
                  <a:gd name="connsiteX7" fmla="*/ 365126 w 619126"/>
                  <a:gd name="connsiteY7" fmla="*/ 330200 h 453008"/>
                  <a:gd name="connsiteX8" fmla="*/ 333376 w 619126"/>
                  <a:gd name="connsiteY8" fmla="*/ 368304 h 453008"/>
                  <a:gd name="connsiteX9" fmla="*/ 269876 w 619126"/>
                  <a:gd name="connsiteY9" fmla="*/ 425452 h 453008"/>
                  <a:gd name="connsiteX10" fmla="*/ 259544 w 619126"/>
                  <a:gd name="connsiteY10" fmla="*/ 453008 h 453008"/>
                  <a:gd name="connsiteX11" fmla="*/ 171452 w 619126"/>
                  <a:gd name="connsiteY11" fmla="*/ 422276 h 453008"/>
                  <a:gd name="connsiteX12" fmla="*/ 123826 w 619126"/>
                  <a:gd name="connsiteY12" fmla="*/ 322264 h 453008"/>
                  <a:gd name="connsiteX13" fmla="*/ 85726 w 619126"/>
                  <a:gd name="connsiteY13" fmla="*/ 417516 h 453008"/>
                  <a:gd name="connsiteX14" fmla="*/ 47626 w 619126"/>
                  <a:gd name="connsiteY14" fmla="*/ 412752 h 453008"/>
                  <a:gd name="connsiteX15" fmla="*/ 9526 w 619126"/>
                  <a:gd name="connsiteY15" fmla="*/ 369888 h 453008"/>
                  <a:gd name="connsiteX16" fmla="*/ 4764 w 619126"/>
                  <a:gd name="connsiteY16" fmla="*/ 260352 h 453008"/>
                  <a:gd name="connsiteX17" fmla="*/ 0 w 619126"/>
                  <a:gd name="connsiteY17" fmla="*/ 193676 h 453008"/>
                  <a:gd name="connsiteX18" fmla="*/ 43574 w 619126"/>
                  <a:gd name="connsiteY18" fmla="*/ 123960 h 453008"/>
                  <a:gd name="connsiteX19" fmla="*/ 147640 w 619126"/>
                  <a:gd name="connsiteY19" fmla="*/ 107952 h 453008"/>
                  <a:gd name="connsiteX20" fmla="*/ 166688 w 619126"/>
                  <a:gd name="connsiteY20" fmla="*/ 26992 h 453008"/>
                  <a:gd name="connsiteX21" fmla="*/ 200026 w 619126"/>
                  <a:gd name="connsiteY21" fmla="*/ 50800 h 453008"/>
                  <a:gd name="connsiteX22" fmla="*/ 200026 w 619126"/>
                  <a:gd name="connsiteY22" fmla="*/ 103192 h 453008"/>
                  <a:gd name="connsiteX23" fmla="*/ 290514 w 619126"/>
                  <a:gd name="connsiteY23" fmla="*/ 155576 h 453008"/>
                  <a:gd name="connsiteX24" fmla="*/ 323852 w 619126"/>
                  <a:gd name="connsiteY24" fmla="*/ 112716 h 453008"/>
                  <a:gd name="connsiteX25" fmla="*/ 428626 w 619126"/>
                  <a:gd name="connsiteY25" fmla="*/ 112716 h 453008"/>
                  <a:gd name="connsiteX26" fmla="*/ 483648 w 619126"/>
                  <a:gd name="connsiteY26" fmla="*/ 17344 h 453008"/>
                  <a:gd name="connsiteX27" fmla="*/ 498476 w 619126"/>
                  <a:gd name="connsiteY27" fmla="*/ 38104 h 453008"/>
                  <a:gd name="connsiteX28" fmla="*/ 561976 w 619126"/>
                  <a:gd name="connsiteY28" fmla="*/ 0 h 45300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619126" h="453008">
                    <a:moveTo>
                      <a:pt x="561976" y="0"/>
                    </a:moveTo>
                    <a:lnTo>
                      <a:pt x="619126" y="57152"/>
                    </a:lnTo>
                    <a:lnTo>
                      <a:pt x="619126" y="190504"/>
                    </a:lnTo>
                    <a:lnTo>
                      <a:pt x="549276" y="241304"/>
                    </a:lnTo>
                    <a:lnTo>
                      <a:pt x="504826" y="203200"/>
                    </a:lnTo>
                    <a:lnTo>
                      <a:pt x="403226" y="222252"/>
                    </a:lnTo>
                    <a:lnTo>
                      <a:pt x="352426" y="260352"/>
                    </a:lnTo>
                    <a:lnTo>
                      <a:pt x="365126" y="330200"/>
                    </a:lnTo>
                    <a:lnTo>
                      <a:pt x="333376" y="368304"/>
                    </a:lnTo>
                    <a:lnTo>
                      <a:pt x="269876" y="425452"/>
                    </a:lnTo>
                    <a:lnTo>
                      <a:pt x="259544" y="453008"/>
                    </a:lnTo>
                    <a:lnTo>
                      <a:pt x="171452" y="422276"/>
                    </a:lnTo>
                    <a:lnTo>
                      <a:pt x="123826" y="322264"/>
                    </a:lnTo>
                    <a:lnTo>
                      <a:pt x="85726" y="417516"/>
                    </a:lnTo>
                    <a:lnTo>
                      <a:pt x="47626" y="412752"/>
                    </a:lnTo>
                    <a:lnTo>
                      <a:pt x="9526" y="369888"/>
                    </a:lnTo>
                    <a:lnTo>
                      <a:pt x="4764" y="260352"/>
                    </a:lnTo>
                    <a:lnTo>
                      <a:pt x="0" y="193676"/>
                    </a:lnTo>
                    <a:lnTo>
                      <a:pt x="43574" y="123960"/>
                    </a:lnTo>
                    <a:lnTo>
                      <a:pt x="147640" y="107952"/>
                    </a:lnTo>
                    <a:lnTo>
                      <a:pt x="166688" y="26992"/>
                    </a:lnTo>
                    <a:lnTo>
                      <a:pt x="200026" y="50800"/>
                    </a:lnTo>
                    <a:lnTo>
                      <a:pt x="200026" y="103192"/>
                    </a:lnTo>
                    <a:lnTo>
                      <a:pt x="290514" y="155576"/>
                    </a:lnTo>
                    <a:lnTo>
                      <a:pt x="323852" y="112716"/>
                    </a:lnTo>
                    <a:lnTo>
                      <a:pt x="428626" y="112716"/>
                    </a:lnTo>
                    <a:lnTo>
                      <a:pt x="483648" y="17344"/>
                    </a:lnTo>
                    <a:lnTo>
                      <a:pt x="498476" y="38104"/>
                    </a:lnTo>
                    <a:lnTo>
                      <a:pt x="561976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12" name="フリーフォーム: 図形 1111">
                <a:extLst>
                  <a:ext uri="{FF2B5EF4-FFF2-40B4-BE49-F238E27FC236}">
                    <a16:creationId xmlns:a16="http://schemas.microsoft.com/office/drawing/2014/main" id="{F4935492-8572-4223-9E4C-34E06E4FBA56}"/>
                  </a:ext>
                </a:extLst>
              </p:cNvPr>
              <p:cNvSpPr/>
              <p:nvPr/>
            </p:nvSpPr>
            <p:spPr>
              <a:xfrm>
                <a:off x="28923694" y="35764108"/>
                <a:ext cx="654566" cy="749980"/>
              </a:xfrm>
              <a:custGeom>
                <a:avLst/>
                <a:gdLst>
                  <a:gd name="connsiteX0" fmla="*/ 292058 w 654566"/>
                  <a:gd name="connsiteY0" fmla="*/ 0 h 749980"/>
                  <a:gd name="connsiteX1" fmla="*/ 327582 w 654566"/>
                  <a:gd name="connsiteY1" fmla="*/ 21316 h 749980"/>
                  <a:gd name="connsiteX2" fmla="*/ 337106 w 654566"/>
                  <a:gd name="connsiteY2" fmla="*/ 97516 h 749980"/>
                  <a:gd name="connsiteX3" fmla="*/ 460930 w 654566"/>
                  <a:gd name="connsiteY3" fmla="*/ 94496 h 749980"/>
                  <a:gd name="connsiteX4" fmla="*/ 460930 w 654566"/>
                  <a:gd name="connsiteY4" fmla="*/ 164192 h 749980"/>
                  <a:gd name="connsiteX5" fmla="*/ 508556 w 654566"/>
                  <a:gd name="connsiteY5" fmla="*/ 192768 h 749980"/>
                  <a:gd name="connsiteX6" fmla="*/ 499030 w 654566"/>
                  <a:gd name="connsiteY6" fmla="*/ 240392 h 749980"/>
                  <a:gd name="connsiteX7" fmla="*/ 551418 w 654566"/>
                  <a:gd name="connsiteY7" fmla="*/ 345168 h 749980"/>
                  <a:gd name="connsiteX8" fmla="*/ 570470 w 654566"/>
                  <a:gd name="connsiteY8" fmla="*/ 497568 h 749980"/>
                  <a:gd name="connsiteX9" fmla="*/ 654566 w 654566"/>
                  <a:gd name="connsiteY9" fmla="*/ 545100 h 749980"/>
                  <a:gd name="connsiteX10" fmla="*/ 618094 w 654566"/>
                  <a:gd name="connsiteY10" fmla="*/ 607104 h 749980"/>
                  <a:gd name="connsiteX11" fmla="*/ 608570 w 654566"/>
                  <a:gd name="connsiteY11" fmla="*/ 683304 h 749980"/>
                  <a:gd name="connsiteX12" fmla="*/ 365682 w 654566"/>
                  <a:gd name="connsiteY12" fmla="*/ 749980 h 749980"/>
                  <a:gd name="connsiteX13" fmla="*/ 265670 w 654566"/>
                  <a:gd name="connsiteY13" fmla="*/ 697592 h 749980"/>
                  <a:gd name="connsiteX14" fmla="*/ 194230 w 654566"/>
                  <a:gd name="connsiteY14" fmla="*/ 735692 h 749980"/>
                  <a:gd name="connsiteX15" fmla="*/ 118030 w 654566"/>
                  <a:gd name="connsiteY15" fmla="*/ 692828 h 749980"/>
                  <a:gd name="connsiteX16" fmla="*/ 79930 w 654566"/>
                  <a:gd name="connsiteY16" fmla="*/ 640444 h 749980"/>
                  <a:gd name="connsiteX17" fmla="*/ 11400 w 654566"/>
                  <a:gd name="connsiteY17" fmla="*/ 629024 h 749980"/>
                  <a:gd name="connsiteX18" fmla="*/ 0 w 654566"/>
                  <a:gd name="connsiteY18" fmla="*/ 614824 h 749980"/>
                  <a:gd name="connsiteX19" fmla="*/ 3730 w 654566"/>
                  <a:gd name="connsiteY19" fmla="*/ 573768 h 749980"/>
                  <a:gd name="connsiteX20" fmla="*/ 103744 w 654566"/>
                  <a:gd name="connsiteY20" fmla="*/ 526140 h 749980"/>
                  <a:gd name="connsiteX21" fmla="*/ 108506 w 654566"/>
                  <a:gd name="connsiteY21" fmla="*/ 488044 h 749980"/>
                  <a:gd name="connsiteX22" fmla="*/ 32306 w 654566"/>
                  <a:gd name="connsiteY22" fmla="*/ 361044 h 749980"/>
                  <a:gd name="connsiteX23" fmla="*/ 37070 w 654566"/>
                  <a:gd name="connsiteY23" fmla="*/ 359456 h 749980"/>
                  <a:gd name="connsiteX24" fmla="*/ 37070 w 654566"/>
                  <a:gd name="connsiteY24" fmla="*/ 316592 h 749980"/>
                  <a:gd name="connsiteX25" fmla="*/ 65648 w 654566"/>
                  <a:gd name="connsiteY25" fmla="*/ 297540 h 749980"/>
                  <a:gd name="connsiteX26" fmla="*/ 84694 w 654566"/>
                  <a:gd name="connsiteY26" fmla="*/ 288016 h 749980"/>
                  <a:gd name="connsiteX27" fmla="*/ 84014 w 654566"/>
                  <a:gd name="connsiteY27" fmla="*/ 285296 h 749980"/>
                  <a:gd name="connsiteX28" fmla="*/ 94218 w 654566"/>
                  <a:gd name="connsiteY28" fmla="*/ 278492 h 749980"/>
                  <a:gd name="connsiteX29" fmla="*/ 81892 w 654566"/>
                  <a:gd name="connsiteY29" fmla="*/ 276812 h 749980"/>
                  <a:gd name="connsiteX30" fmla="*/ 56118 w 654566"/>
                  <a:gd name="connsiteY30" fmla="*/ 173716 h 749980"/>
                  <a:gd name="connsiteX31" fmla="*/ 141844 w 654566"/>
                  <a:gd name="connsiteY31" fmla="*/ 111804 h 749980"/>
                  <a:gd name="connsiteX32" fmla="*/ 175182 w 654566"/>
                  <a:gd name="connsiteY32" fmla="*/ 59416 h 749980"/>
                  <a:gd name="connsiteX33" fmla="*/ 227570 w 654566"/>
                  <a:gd name="connsiteY33" fmla="*/ 73704 h 749980"/>
                  <a:gd name="connsiteX34" fmla="*/ 292058 w 654566"/>
                  <a:gd name="connsiteY34" fmla="*/ 0 h 7499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</a:cxnLst>
                <a:rect l="l" t="t" r="r" b="b"/>
                <a:pathLst>
                  <a:path w="654566" h="749980">
                    <a:moveTo>
                      <a:pt x="292058" y="0"/>
                    </a:moveTo>
                    <a:lnTo>
                      <a:pt x="327582" y="21316"/>
                    </a:lnTo>
                    <a:lnTo>
                      <a:pt x="337106" y="97516"/>
                    </a:lnTo>
                    <a:lnTo>
                      <a:pt x="460930" y="94496"/>
                    </a:lnTo>
                    <a:lnTo>
                      <a:pt x="460930" y="164192"/>
                    </a:lnTo>
                    <a:lnTo>
                      <a:pt x="508556" y="192768"/>
                    </a:lnTo>
                    <a:lnTo>
                      <a:pt x="499030" y="240392"/>
                    </a:lnTo>
                    <a:lnTo>
                      <a:pt x="551418" y="345168"/>
                    </a:lnTo>
                    <a:lnTo>
                      <a:pt x="570470" y="497568"/>
                    </a:lnTo>
                    <a:lnTo>
                      <a:pt x="654566" y="545100"/>
                    </a:lnTo>
                    <a:lnTo>
                      <a:pt x="618094" y="607104"/>
                    </a:lnTo>
                    <a:lnTo>
                      <a:pt x="608570" y="683304"/>
                    </a:lnTo>
                    <a:lnTo>
                      <a:pt x="365682" y="749980"/>
                    </a:lnTo>
                    <a:lnTo>
                      <a:pt x="265670" y="697592"/>
                    </a:lnTo>
                    <a:lnTo>
                      <a:pt x="194230" y="735692"/>
                    </a:lnTo>
                    <a:lnTo>
                      <a:pt x="118030" y="692828"/>
                    </a:lnTo>
                    <a:lnTo>
                      <a:pt x="79930" y="640444"/>
                    </a:lnTo>
                    <a:lnTo>
                      <a:pt x="11400" y="629024"/>
                    </a:lnTo>
                    <a:lnTo>
                      <a:pt x="0" y="614824"/>
                    </a:lnTo>
                    <a:lnTo>
                      <a:pt x="3730" y="573768"/>
                    </a:lnTo>
                    <a:lnTo>
                      <a:pt x="103744" y="526140"/>
                    </a:lnTo>
                    <a:lnTo>
                      <a:pt x="108506" y="488044"/>
                    </a:lnTo>
                    <a:lnTo>
                      <a:pt x="32306" y="361044"/>
                    </a:lnTo>
                    <a:lnTo>
                      <a:pt x="37070" y="359456"/>
                    </a:lnTo>
                    <a:lnTo>
                      <a:pt x="37070" y="316592"/>
                    </a:lnTo>
                    <a:lnTo>
                      <a:pt x="65648" y="297540"/>
                    </a:lnTo>
                    <a:lnTo>
                      <a:pt x="84694" y="288016"/>
                    </a:lnTo>
                    <a:lnTo>
                      <a:pt x="84014" y="285296"/>
                    </a:lnTo>
                    <a:lnTo>
                      <a:pt x="94218" y="278492"/>
                    </a:lnTo>
                    <a:lnTo>
                      <a:pt x="81892" y="276812"/>
                    </a:lnTo>
                    <a:lnTo>
                      <a:pt x="56118" y="173716"/>
                    </a:lnTo>
                    <a:lnTo>
                      <a:pt x="141844" y="111804"/>
                    </a:lnTo>
                    <a:lnTo>
                      <a:pt x="175182" y="59416"/>
                    </a:lnTo>
                    <a:lnTo>
                      <a:pt x="227570" y="73704"/>
                    </a:lnTo>
                    <a:lnTo>
                      <a:pt x="292058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13" name="フリーフォーム: 図形 1112">
                <a:extLst>
                  <a:ext uri="{FF2B5EF4-FFF2-40B4-BE49-F238E27FC236}">
                    <a16:creationId xmlns:a16="http://schemas.microsoft.com/office/drawing/2014/main" id="{10767894-C3E8-43EE-8397-C09A6CA2D745}"/>
                  </a:ext>
                </a:extLst>
              </p:cNvPr>
              <p:cNvSpPr/>
              <p:nvPr/>
            </p:nvSpPr>
            <p:spPr>
              <a:xfrm>
                <a:off x="28010878" y="34495540"/>
                <a:ext cx="1511860" cy="1545380"/>
              </a:xfrm>
              <a:custGeom>
                <a:avLst/>
                <a:gdLst>
                  <a:gd name="connsiteX0" fmla="*/ 664384 w 1511860"/>
                  <a:gd name="connsiteY0" fmla="*/ 0 h 1545380"/>
                  <a:gd name="connsiteX1" fmla="*/ 811772 w 1511860"/>
                  <a:gd name="connsiteY1" fmla="*/ 131012 h 1545380"/>
                  <a:gd name="connsiteX2" fmla="*/ 792722 w 1511860"/>
                  <a:gd name="connsiteY2" fmla="*/ 207212 h 1545380"/>
                  <a:gd name="connsiteX3" fmla="*/ 887972 w 1511860"/>
                  <a:gd name="connsiteY3" fmla="*/ 219908 h 1545380"/>
                  <a:gd name="connsiteX4" fmla="*/ 938772 w 1511860"/>
                  <a:gd name="connsiteY4" fmla="*/ 327860 h 1545380"/>
                  <a:gd name="connsiteX5" fmla="*/ 938772 w 1511860"/>
                  <a:gd name="connsiteY5" fmla="*/ 448508 h 1545380"/>
                  <a:gd name="connsiteX6" fmla="*/ 881622 w 1511860"/>
                  <a:gd name="connsiteY6" fmla="*/ 461212 h 1545380"/>
                  <a:gd name="connsiteX7" fmla="*/ 837172 w 1511860"/>
                  <a:gd name="connsiteY7" fmla="*/ 619960 h 1545380"/>
                  <a:gd name="connsiteX8" fmla="*/ 894322 w 1511860"/>
                  <a:gd name="connsiteY8" fmla="*/ 670760 h 1545380"/>
                  <a:gd name="connsiteX9" fmla="*/ 907022 w 1511860"/>
                  <a:gd name="connsiteY9" fmla="*/ 753308 h 1545380"/>
                  <a:gd name="connsiteX10" fmla="*/ 995922 w 1511860"/>
                  <a:gd name="connsiteY10" fmla="*/ 696160 h 1545380"/>
                  <a:gd name="connsiteX11" fmla="*/ 1040372 w 1511860"/>
                  <a:gd name="connsiteY11" fmla="*/ 626308 h 1545380"/>
                  <a:gd name="connsiteX12" fmla="*/ 1173722 w 1511860"/>
                  <a:gd name="connsiteY12" fmla="*/ 626308 h 1545380"/>
                  <a:gd name="connsiteX13" fmla="*/ 1288022 w 1511860"/>
                  <a:gd name="connsiteY13" fmla="*/ 664412 h 1545380"/>
                  <a:gd name="connsiteX14" fmla="*/ 1376922 w 1511860"/>
                  <a:gd name="connsiteY14" fmla="*/ 651708 h 1545380"/>
                  <a:gd name="connsiteX15" fmla="*/ 1408320 w 1511860"/>
                  <a:gd name="connsiteY15" fmla="*/ 638780 h 1545380"/>
                  <a:gd name="connsiteX16" fmla="*/ 1435660 w 1511860"/>
                  <a:gd name="connsiteY16" fmla="*/ 685048 h 1545380"/>
                  <a:gd name="connsiteX17" fmla="*/ 1440422 w 1511860"/>
                  <a:gd name="connsiteY17" fmla="*/ 746960 h 1545380"/>
                  <a:gd name="connsiteX18" fmla="*/ 1411846 w 1511860"/>
                  <a:gd name="connsiteY18" fmla="*/ 761248 h 1545380"/>
                  <a:gd name="connsiteX19" fmla="*/ 1378510 w 1511860"/>
                  <a:gd name="connsiteY19" fmla="*/ 837448 h 1545380"/>
                  <a:gd name="connsiteX20" fmla="*/ 1511860 w 1511860"/>
                  <a:gd name="connsiteY20" fmla="*/ 951748 h 1545380"/>
                  <a:gd name="connsiteX21" fmla="*/ 1488046 w 1511860"/>
                  <a:gd name="connsiteY21" fmla="*/ 1042236 h 1545380"/>
                  <a:gd name="connsiteX22" fmla="*/ 1416610 w 1511860"/>
                  <a:gd name="connsiteY22" fmla="*/ 1118436 h 1545380"/>
                  <a:gd name="connsiteX23" fmla="*/ 1340410 w 1511860"/>
                  <a:gd name="connsiteY23" fmla="*/ 1113672 h 1545380"/>
                  <a:gd name="connsiteX24" fmla="*/ 1288022 w 1511860"/>
                  <a:gd name="connsiteY24" fmla="*/ 1213684 h 1545380"/>
                  <a:gd name="connsiteX25" fmla="*/ 1221346 w 1511860"/>
                  <a:gd name="connsiteY25" fmla="*/ 1223212 h 1545380"/>
                  <a:gd name="connsiteX26" fmla="*/ 1192772 w 1511860"/>
                  <a:gd name="connsiteY26" fmla="*/ 1261308 h 1545380"/>
                  <a:gd name="connsiteX27" fmla="*/ 1204874 w 1511860"/>
                  <a:gd name="connsiteY27" fmla="*/ 1268568 h 1545380"/>
                  <a:gd name="connsiteX28" fmla="*/ 1140386 w 1511860"/>
                  <a:gd name="connsiteY28" fmla="*/ 1342272 h 1545380"/>
                  <a:gd name="connsiteX29" fmla="*/ 1087998 w 1511860"/>
                  <a:gd name="connsiteY29" fmla="*/ 1327984 h 1545380"/>
                  <a:gd name="connsiteX30" fmla="*/ 1054660 w 1511860"/>
                  <a:gd name="connsiteY30" fmla="*/ 1380372 h 1545380"/>
                  <a:gd name="connsiteX31" fmla="*/ 968934 w 1511860"/>
                  <a:gd name="connsiteY31" fmla="*/ 1442284 h 1545380"/>
                  <a:gd name="connsiteX32" fmla="*/ 994708 w 1511860"/>
                  <a:gd name="connsiteY32" fmla="*/ 1545380 h 1545380"/>
                  <a:gd name="connsiteX33" fmla="*/ 797486 w 1511860"/>
                  <a:gd name="connsiteY33" fmla="*/ 1518484 h 1545380"/>
                  <a:gd name="connsiteX34" fmla="*/ 754622 w 1511860"/>
                  <a:gd name="connsiteY34" fmla="*/ 1494672 h 1545380"/>
                  <a:gd name="connsiteX35" fmla="*/ 664134 w 1511860"/>
                  <a:gd name="connsiteY35" fmla="*/ 1475624 h 1545380"/>
                  <a:gd name="connsiteX36" fmla="*/ 654610 w 1511860"/>
                  <a:gd name="connsiteY36" fmla="*/ 1408948 h 1545380"/>
                  <a:gd name="connsiteX37" fmla="*/ 587934 w 1511860"/>
                  <a:gd name="connsiteY37" fmla="*/ 1404184 h 1545380"/>
                  <a:gd name="connsiteX38" fmla="*/ 562738 w 1511860"/>
                  <a:gd name="connsiteY38" fmla="*/ 1371788 h 1545380"/>
                  <a:gd name="connsiteX39" fmla="*/ 564122 w 1511860"/>
                  <a:gd name="connsiteY39" fmla="*/ 1356560 h 1545380"/>
                  <a:gd name="connsiteX40" fmla="*/ 454586 w 1511860"/>
                  <a:gd name="connsiteY40" fmla="*/ 1337508 h 1545380"/>
                  <a:gd name="connsiteX41" fmla="*/ 449822 w 1511860"/>
                  <a:gd name="connsiteY41" fmla="*/ 1227972 h 1545380"/>
                  <a:gd name="connsiteX42" fmla="*/ 464110 w 1511860"/>
                  <a:gd name="connsiteY42" fmla="*/ 1156536 h 1545380"/>
                  <a:gd name="connsiteX43" fmla="*/ 406960 w 1511860"/>
                  <a:gd name="connsiteY43" fmla="*/ 1113672 h 1545380"/>
                  <a:gd name="connsiteX44" fmla="*/ 392672 w 1511860"/>
                  <a:gd name="connsiteY44" fmla="*/ 1180348 h 1545380"/>
                  <a:gd name="connsiteX45" fmla="*/ 321234 w 1511860"/>
                  <a:gd name="connsiteY45" fmla="*/ 1218448 h 1545380"/>
                  <a:gd name="connsiteX46" fmla="*/ 302186 w 1511860"/>
                  <a:gd name="connsiteY46" fmla="*/ 1280360 h 1545380"/>
                  <a:gd name="connsiteX47" fmla="*/ 216460 w 1511860"/>
                  <a:gd name="connsiteY47" fmla="*/ 1351796 h 1545380"/>
                  <a:gd name="connsiteX48" fmla="*/ 198798 w 1511860"/>
                  <a:gd name="connsiteY48" fmla="*/ 1401248 h 1545380"/>
                  <a:gd name="connsiteX49" fmla="*/ 141992 w 1511860"/>
                  <a:gd name="connsiteY49" fmla="*/ 1384416 h 1545380"/>
                  <a:gd name="connsiteX50" fmla="*/ 157722 w 1511860"/>
                  <a:gd name="connsiteY50" fmla="*/ 1305760 h 1545380"/>
                  <a:gd name="connsiteX51" fmla="*/ 138672 w 1511860"/>
                  <a:gd name="connsiteY51" fmla="*/ 1280360 h 1545380"/>
                  <a:gd name="connsiteX52" fmla="*/ 56122 w 1511860"/>
                  <a:gd name="connsiteY52" fmla="*/ 1248612 h 1545380"/>
                  <a:gd name="connsiteX53" fmla="*/ 49772 w 1511860"/>
                  <a:gd name="connsiteY53" fmla="*/ 1185108 h 1545380"/>
                  <a:gd name="connsiteX54" fmla="*/ 0 w 1511860"/>
                  <a:gd name="connsiteY54" fmla="*/ 1185108 h 1545380"/>
                  <a:gd name="connsiteX55" fmla="*/ 35486 w 1511860"/>
                  <a:gd name="connsiteY55" fmla="*/ 1132724 h 1545380"/>
                  <a:gd name="connsiteX56" fmla="*/ 40246 w 1511860"/>
                  <a:gd name="connsiteY56" fmla="*/ 946984 h 1545380"/>
                  <a:gd name="connsiteX57" fmla="*/ 97398 w 1511860"/>
                  <a:gd name="connsiteY57" fmla="*/ 927936 h 1545380"/>
                  <a:gd name="connsiteX58" fmla="*/ 245034 w 1511860"/>
                  <a:gd name="connsiteY58" fmla="*/ 808872 h 1545380"/>
                  <a:gd name="connsiteX59" fmla="*/ 283134 w 1511860"/>
                  <a:gd name="connsiteY59" fmla="*/ 727908 h 1545380"/>
                  <a:gd name="connsiteX60" fmla="*/ 225986 w 1511860"/>
                  <a:gd name="connsiteY60" fmla="*/ 704100 h 1545380"/>
                  <a:gd name="connsiteX61" fmla="*/ 214740 w 1511860"/>
                  <a:gd name="connsiteY61" fmla="*/ 703108 h 1545380"/>
                  <a:gd name="connsiteX62" fmla="*/ 202172 w 1511860"/>
                  <a:gd name="connsiteY62" fmla="*/ 608848 h 1545380"/>
                  <a:gd name="connsiteX63" fmla="*/ 240272 w 1511860"/>
                  <a:gd name="connsiteY63" fmla="*/ 518360 h 1545380"/>
                  <a:gd name="connsiteX64" fmla="*/ 264086 w 1511860"/>
                  <a:gd name="connsiteY64" fmla="*/ 465972 h 1545380"/>
                  <a:gd name="connsiteX65" fmla="*/ 387910 w 1511860"/>
                  <a:gd name="connsiteY65" fmla="*/ 465972 h 1545380"/>
                  <a:gd name="connsiteX66" fmla="*/ 449822 w 1511860"/>
                  <a:gd name="connsiteY66" fmla="*/ 504072 h 1545380"/>
                  <a:gd name="connsiteX67" fmla="*/ 506972 w 1511860"/>
                  <a:gd name="connsiteY67" fmla="*/ 442160 h 1545380"/>
                  <a:gd name="connsiteX68" fmla="*/ 549834 w 1511860"/>
                  <a:gd name="connsiteY68" fmla="*/ 442160 h 1545380"/>
                  <a:gd name="connsiteX69" fmla="*/ 649846 w 1511860"/>
                  <a:gd name="connsiteY69" fmla="*/ 365960 h 1545380"/>
                  <a:gd name="connsiteX70" fmla="*/ 592698 w 1511860"/>
                  <a:gd name="connsiteY70" fmla="*/ 242136 h 1545380"/>
                  <a:gd name="connsiteX71" fmla="*/ 606986 w 1511860"/>
                  <a:gd name="connsiteY71" fmla="*/ 199272 h 1545380"/>
                  <a:gd name="connsiteX72" fmla="*/ 573646 w 1511860"/>
                  <a:gd name="connsiteY72" fmla="*/ 165936 h 1545380"/>
                  <a:gd name="connsiteX73" fmla="*/ 530786 w 1511860"/>
                  <a:gd name="connsiteY73" fmla="*/ 161172 h 1545380"/>
                  <a:gd name="connsiteX74" fmla="*/ 536452 w 1511860"/>
                  <a:gd name="connsiteY74" fmla="*/ 96012 h 1545380"/>
                  <a:gd name="connsiteX75" fmla="*/ 621272 w 1511860"/>
                  <a:gd name="connsiteY75" fmla="*/ 75448 h 1545380"/>
                  <a:gd name="connsiteX76" fmla="*/ 664384 w 1511860"/>
                  <a:gd name="connsiteY76" fmla="*/ 0 h 15453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</a:cxnLst>
                <a:rect l="l" t="t" r="r" b="b"/>
                <a:pathLst>
                  <a:path w="1511860" h="1545380">
                    <a:moveTo>
                      <a:pt x="664384" y="0"/>
                    </a:moveTo>
                    <a:lnTo>
                      <a:pt x="811772" y="131012"/>
                    </a:lnTo>
                    <a:lnTo>
                      <a:pt x="792722" y="207212"/>
                    </a:lnTo>
                    <a:lnTo>
                      <a:pt x="887972" y="219908"/>
                    </a:lnTo>
                    <a:lnTo>
                      <a:pt x="938772" y="327860"/>
                    </a:lnTo>
                    <a:lnTo>
                      <a:pt x="938772" y="448508"/>
                    </a:lnTo>
                    <a:lnTo>
                      <a:pt x="881622" y="461212"/>
                    </a:lnTo>
                    <a:lnTo>
                      <a:pt x="837172" y="619960"/>
                    </a:lnTo>
                    <a:lnTo>
                      <a:pt x="894322" y="670760"/>
                    </a:lnTo>
                    <a:lnTo>
                      <a:pt x="907022" y="753308"/>
                    </a:lnTo>
                    <a:lnTo>
                      <a:pt x="995922" y="696160"/>
                    </a:lnTo>
                    <a:lnTo>
                      <a:pt x="1040372" y="626308"/>
                    </a:lnTo>
                    <a:lnTo>
                      <a:pt x="1173722" y="626308"/>
                    </a:lnTo>
                    <a:lnTo>
                      <a:pt x="1288022" y="664412"/>
                    </a:lnTo>
                    <a:lnTo>
                      <a:pt x="1376922" y="651708"/>
                    </a:lnTo>
                    <a:lnTo>
                      <a:pt x="1408320" y="638780"/>
                    </a:lnTo>
                    <a:lnTo>
                      <a:pt x="1435660" y="685048"/>
                    </a:lnTo>
                    <a:lnTo>
                      <a:pt x="1440422" y="746960"/>
                    </a:lnTo>
                    <a:lnTo>
                      <a:pt x="1411846" y="761248"/>
                    </a:lnTo>
                    <a:lnTo>
                      <a:pt x="1378510" y="837448"/>
                    </a:lnTo>
                    <a:lnTo>
                      <a:pt x="1511860" y="951748"/>
                    </a:lnTo>
                    <a:lnTo>
                      <a:pt x="1488046" y="1042236"/>
                    </a:lnTo>
                    <a:lnTo>
                      <a:pt x="1416610" y="1118436"/>
                    </a:lnTo>
                    <a:lnTo>
                      <a:pt x="1340410" y="1113672"/>
                    </a:lnTo>
                    <a:lnTo>
                      <a:pt x="1288022" y="1213684"/>
                    </a:lnTo>
                    <a:lnTo>
                      <a:pt x="1221346" y="1223212"/>
                    </a:lnTo>
                    <a:lnTo>
                      <a:pt x="1192772" y="1261308"/>
                    </a:lnTo>
                    <a:lnTo>
                      <a:pt x="1204874" y="1268568"/>
                    </a:lnTo>
                    <a:lnTo>
                      <a:pt x="1140386" y="1342272"/>
                    </a:lnTo>
                    <a:lnTo>
                      <a:pt x="1087998" y="1327984"/>
                    </a:lnTo>
                    <a:lnTo>
                      <a:pt x="1054660" y="1380372"/>
                    </a:lnTo>
                    <a:lnTo>
                      <a:pt x="968934" y="1442284"/>
                    </a:lnTo>
                    <a:lnTo>
                      <a:pt x="994708" y="1545380"/>
                    </a:lnTo>
                    <a:lnTo>
                      <a:pt x="797486" y="1518484"/>
                    </a:lnTo>
                    <a:lnTo>
                      <a:pt x="754622" y="1494672"/>
                    </a:lnTo>
                    <a:lnTo>
                      <a:pt x="664134" y="1475624"/>
                    </a:lnTo>
                    <a:lnTo>
                      <a:pt x="654610" y="1408948"/>
                    </a:lnTo>
                    <a:lnTo>
                      <a:pt x="587934" y="1404184"/>
                    </a:lnTo>
                    <a:lnTo>
                      <a:pt x="562738" y="1371788"/>
                    </a:lnTo>
                    <a:lnTo>
                      <a:pt x="564122" y="1356560"/>
                    </a:lnTo>
                    <a:lnTo>
                      <a:pt x="454586" y="1337508"/>
                    </a:lnTo>
                    <a:lnTo>
                      <a:pt x="449822" y="1227972"/>
                    </a:lnTo>
                    <a:lnTo>
                      <a:pt x="464110" y="1156536"/>
                    </a:lnTo>
                    <a:lnTo>
                      <a:pt x="406960" y="1113672"/>
                    </a:lnTo>
                    <a:lnTo>
                      <a:pt x="392672" y="1180348"/>
                    </a:lnTo>
                    <a:lnTo>
                      <a:pt x="321234" y="1218448"/>
                    </a:lnTo>
                    <a:lnTo>
                      <a:pt x="302186" y="1280360"/>
                    </a:lnTo>
                    <a:lnTo>
                      <a:pt x="216460" y="1351796"/>
                    </a:lnTo>
                    <a:lnTo>
                      <a:pt x="198798" y="1401248"/>
                    </a:lnTo>
                    <a:lnTo>
                      <a:pt x="141992" y="1384416"/>
                    </a:lnTo>
                    <a:lnTo>
                      <a:pt x="157722" y="1305760"/>
                    </a:lnTo>
                    <a:lnTo>
                      <a:pt x="138672" y="1280360"/>
                    </a:lnTo>
                    <a:lnTo>
                      <a:pt x="56122" y="1248612"/>
                    </a:lnTo>
                    <a:lnTo>
                      <a:pt x="49772" y="1185108"/>
                    </a:lnTo>
                    <a:lnTo>
                      <a:pt x="0" y="1185108"/>
                    </a:lnTo>
                    <a:lnTo>
                      <a:pt x="35486" y="1132724"/>
                    </a:lnTo>
                    <a:lnTo>
                      <a:pt x="40246" y="946984"/>
                    </a:lnTo>
                    <a:lnTo>
                      <a:pt x="97398" y="927936"/>
                    </a:lnTo>
                    <a:lnTo>
                      <a:pt x="245034" y="808872"/>
                    </a:lnTo>
                    <a:lnTo>
                      <a:pt x="283134" y="727908"/>
                    </a:lnTo>
                    <a:lnTo>
                      <a:pt x="225986" y="704100"/>
                    </a:lnTo>
                    <a:lnTo>
                      <a:pt x="214740" y="703108"/>
                    </a:lnTo>
                    <a:lnTo>
                      <a:pt x="202172" y="608848"/>
                    </a:lnTo>
                    <a:lnTo>
                      <a:pt x="240272" y="518360"/>
                    </a:lnTo>
                    <a:lnTo>
                      <a:pt x="264086" y="465972"/>
                    </a:lnTo>
                    <a:lnTo>
                      <a:pt x="387910" y="465972"/>
                    </a:lnTo>
                    <a:lnTo>
                      <a:pt x="449822" y="504072"/>
                    </a:lnTo>
                    <a:lnTo>
                      <a:pt x="506972" y="442160"/>
                    </a:lnTo>
                    <a:lnTo>
                      <a:pt x="549834" y="442160"/>
                    </a:lnTo>
                    <a:lnTo>
                      <a:pt x="649846" y="365960"/>
                    </a:lnTo>
                    <a:lnTo>
                      <a:pt x="592698" y="242136"/>
                    </a:lnTo>
                    <a:lnTo>
                      <a:pt x="606986" y="199272"/>
                    </a:lnTo>
                    <a:lnTo>
                      <a:pt x="573646" y="165936"/>
                    </a:lnTo>
                    <a:lnTo>
                      <a:pt x="530786" y="161172"/>
                    </a:lnTo>
                    <a:lnTo>
                      <a:pt x="536452" y="96012"/>
                    </a:lnTo>
                    <a:lnTo>
                      <a:pt x="621272" y="75448"/>
                    </a:lnTo>
                    <a:lnTo>
                      <a:pt x="664384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14" name="フリーフォーム: 図形 1113">
                <a:extLst>
                  <a:ext uri="{FF2B5EF4-FFF2-40B4-BE49-F238E27FC236}">
                    <a16:creationId xmlns:a16="http://schemas.microsoft.com/office/drawing/2014/main" id="{AC6BB220-482D-41AE-AB31-72B1BCE3F1AF}"/>
                  </a:ext>
                </a:extLst>
              </p:cNvPr>
              <p:cNvSpPr/>
              <p:nvPr/>
            </p:nvSpPr>
            <p:spPr>
              <a:xfrm>
                <a:off x="27574876" y="35042476"/>
                <a:ext cx="661490" cy="492124"/>
              </a:xfrm>
              <a:custGeom>
                <a:avLst/>
                <a:gdLst>
                  <a:gd name="connsiteX0" fmla="*/ 604836 w 661490"/>
                  <a:gd name="connsiteY0" fmla="*/ 0 h 492124"/>
                  <a:gd name="connsiteX1" fmla="*/ 661490 w 661490"/>
                  <a:gd name="connsiteY1" fmla="*/ 6536 h 492124"/>
                  <a:gd name="connsiteX2" fmla="*/ 638174 w 661490"/>
                  <a:gd name="connsiteY2" fmla="*/ 61912 h 492124"/>
                  <a:gd name="connsiteX3" fmla="*/ 650742 w 661490"/>
                  <a:gd name="connsiteY3" fmla="*/ 156172 h 492124"/>
                  <a:gd name="connsiteX4" fmla="*/ 500062 w 661490"/>
                  <a:gd name="connsiteY4" fmla="*/ 142876 h 492124"/>
                  <a:gd name="connsiteX5" fmla="*/ 428624 w 661490"/>
                  <a:gd name="connsiteY5" fmla="*/ 171448 h 492124"/>
                  <a:gd name="connsiteX6" fmla="*/ 376236 w 661490"/>
                  <a:gd name="connsiteY6" fmla="*/ 219076 h 492124"/>
                  <a:gd name="connsiteX7" fmla="*/ 333374 w 661490"/>
                  <a:gd name="connsiteY7" fmla="*/ 228600 h 492124"/>
                  <a:gd name="connsiteX8" fmla="*/ 285748 w 661490"/>
                  <a:gd name="connsiteY8" fmla="*/ 371476 h 492124"/>
                  <a:gd name="connsiteX9" fmla="*/ 219074 w 661490"/>
                  <a:gd name="connsiteY9" fmla="*/ 385764 h 492124"/>
                  <a:gd name="connsiteX10" fmla="*/ 204440 w 661490"/>
                  <a:gd name="connsiteY10" fmla="*/ 488208 h 492124"/>
                  <a:gd name="connsiteX11" fmla="*/ 200024 w 661490"/>
                  <a:gd name="connsiteY11" fmla="*/ 485772 h 492124"/>
                  <a:gd name="connsiteX12" fmla="*/ 130174 w 661490"/>
                  <a:gd name="connsiteY12" fmla="*/ 492124 h 492124"/>
                  <a:gd name="connsiteX13" fmla="*/ 111124 w 661490"/>
                  <a:gd name="connsiteY13" fmla="*/ 447676 h 492124"/>
                  <a:gd name="connsiteX14" fmla="*/ 4690 w 661490"/>
                  <a:gd name="connsiteY14" fmla="*/ 366932 h 492124"/>
                  <a:gd name="connsiteX15" fmla="*/ 28574 w 661490"/>
                  <a:gd name="connsiteY15" fmla="*/ 295276 h 492124"/>
                  <a:gd name="connsiteX16" fmla="*/ 0 w 661490"/>
                  <a:gd name="connsiteY16" fmla="*/ 204788 h 492124"/>
                  <a:gd name="connsiteX17" fmla="*/ 66674 w 661490"/>
                  <a:gd name="connsiteY17" fmla="*/ 195260 h 492124"/>
                  <a:gd name="connsiteX18" fmla="*/ 26694 w 661490"/>
                  <a:gd name="connsiteY18" fmla="*/ 159724 h 492124"/>
                  <a:gd name="connsiteX19" fmla="*/ 214312 w 661490"/>
                  <a:gd name="connsiteY19" fmla="*/ 171448 h 492124"/>
                  <a:gd name="connsiteX20" fmla="*/ 352424 w 661490"/>
                  <a:gd name="connsiteY20" fmla="*/ 76200 h 492124"/>
                  <a:gd name="connsiteX21" fmla="*/ 519112 w 661490"/>
                  <a:gd name="connsiteY21" fmla="*/ 42860 h 492124"/>
                  <a:gd name="connsiteX22" fmla="*/ 604836 w 661490"/>
                  <a:gd name="connsiteY22" fmla="*/ 0 h 49212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661490" h="492124">
                    <a:moveTo>
                      <a:pt x="604836" y="0"/>
                    </a:moveTo>
                    <a:lnTo>
                      <a:pt x="661490" y="6536"/>
                    </a:lnTo>
                    <a:lnTo>
                      <a:pt x="638174" y="61912"/>
                    </a:lnTo>
                    <a:lnTo>
                      <a:pt x="650742" y="156172"/>
                    </a:lnTo>
                    <a:lnTo>
                      <a:pt x="500062" y="142876"/>
                    </a:lnTo>
                    <a:lnTo>
                      <a:pt x="428624" y="171448"/>
                    </a:lnTo>
                    <a:lnTo>
                      <a:pt x="376236" y="219076"/>
                    </a:lnTo>
                    <a:lnTo>
                      <a:pt x="333374" y="228600"/>
                    </a:lnTo>
                    <a:lnTo>
                      <a:pt x="285748" y="371476"/>
                    </a:lnTo>
                    <a:lnTo>
                      <a:pt x="219074" y="385764"/>
                    </a:lnTo>
                    <a:lnTo>
                      <a:pt x="204440" y="488208"/>
                    </a:lnTo>
                    <a:lnTo>
                      <a:pt x="200024" y="485772"/>
                    </a:lnTo>
                    <a:lnTo>
                      <a:pt x="130174" y="492124"/>
                    </a:lnTo>
                    <a:lnTo>
                      <a:pt x="111124" y="447676"/>
                    </a:lnTo>
                    <a:lnTo>
                      <a:pt x="4690" y="366932"/>
                    </a:lnTo>
                    <a:lnTo>
                      <a:pt x="28574" y="295276"/>
                    </a:lnTo>
                    <a:lnTo>
                      <a:pt x="0" y="204788"/>
                    </a:lnTo>
                    <a:lnTo>
                      <a:pt x="66674" y="195260"/>
                    </a:lnTo>
                    <a:lnTo>
                      <a:pt x="26694" y="159724"/>
                    </a:lnTo>
                    <a:lnTo>
                      <a:pt x="214312" y="171448"/>
                    </a:lnTo>
                    <a:lnTo>
                      <a:pt x="352424" y="76200"/>
                    </a:lnTo>
                    <a:lnTo>
                      <a:pt x="519112" y="42860"/>
                    </a:lnTo>
                    <a:lnTo>
                      <a:pt x="604836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15" name="フリーフォーム: 図形 1114">
                <a:extLst>
                  <a:ext uri="{FF2B5EF4-FFF2-40B4-BE49-F238E27FC236}">
                    <a16:creationId xmlns:a16="http://schemas.microsoft.com/office/drawing/2014/main" id="{21934AC4-2DD3-4523-9729-715F7FBBBA45}"/>
                  </a:ext>
                </a:extLst>
              </p:cNvPr>
              <p:cNvSpPr/>
              <p:nvPr/>
            </p:nvSpPr>
            <p:spPr>
              <a:xfrm>
                <a:off x="27893964" y="34018536"/>
                <a:ext cx="619124" cy="371476"/>
              </a:xfrm>
              <a:custGeom>
                <a:avLst/>
                <a:gdLst>
                  <a:gd name="connsiteX0" fmla="*/ 542922 w 619124"/>
                  <a:gd name="connsiteY0" fmla="*/ 0 h 371476"/>
                  <a:gd name="connsiteX1" fmla="*/ 619124 w 619124"/>
                  <a:gd name="connsiteY1" fmla="*/ 76200 h 371476"/>
                  <a:gd name="connsiteX2" fmla="*/ 598540 w 619124"/>
                  <a:gd name="connsiteY2" fmla="*/ 167684 h 371476"/>
                  <a:gd name="connsiteX3" fmla="*/ 438148 w 619124"/>
                  <a:gd name="connsiteY3" fmla="*/ 314328 h 371476"/>
                  <a:gd name="connsiteX4" fmla="*/ 280986 w 619124"/>
                  <a:gd name="connsiteY4" fmla="*/ 276228 h 371476"/>
                  <a:gd name="connsiteX5" fmla="*/ 228600 w 619124"/>
                  <a:gd name="connsiteY5" fmla="*/ 323852 h 371476"/>
                  <a:gd name="connsiteX6" fmla="*/ 157160 w 619124"/>
                  <a:gd name="connsiteY6" fmla="*/ 300040 h 371476"/>
                  <a:gd name="connsiteX7" fmla="*/ 100012 w 619124"/>
                  <a:gd name="connsiteY7" fmla="*/ 371476 h 371476"/>
                  <a:gd name="connsiteX8" fmla="*/ 9524 w 619124"/>
                  <a:gd name="connsiteY8" fmla="*/ 247652 h 371476"/>
                  <a:gd name="connsiteX9" fmla="*/ 8994 w 619124"/>
                  <a:gd name="connsiteY9" fmla="*/ 247800 h 371476"/>
                  <a:gd name="connsiteX10" fmla="*/ 28574 w 619124"/>
                  <a:gd name="connsiteY10" fmla="*/ 166688 h 371476"/>
                  <a:gd name="connsiteX11" fmla="*/ 0 w 619124"/>
                  <a:gd name="connsiteY11" fmla="*/ 123828 h 371476"/>
                  <a:gd name="connsiteX12" fmla="*/ 75992 w 619124"/>
                  <a:gd name="connsiteY12" fmla="*/ 18280 h 371476"/>
                  <a:gd name="connsiteX13" fmla="*/ 104774 w 619124"/>
                  <a:gd name="connsiteY13" fmla="*/ 23816 h 371476"/>
                  <a:gd name="connsiteX14" fmla="*/ 180974 w 619124"/>
                  <a:gd name="connsiteY14" fmla="*/ 9528 h 371476"/>
                  <a:gd name="connsiteX15" fmla="*/ 204786 w 619124"/>
                  <a:gd name="connsiteY15" fmla="*/ 52388 h 371476"/>
                  <a:gd name="connsiteX16" fmla="*/ 342900 w 619124"/>
                  <a:gd name="connsiteY16" fmla="*/ 52388 h 371476"/>
                  <a:gd name="connsiteX17" fmla="*/ 395286 w 619124"/>
                  <a:gd name="connsiteY17" fmla="*/ 76200 h 371476"/>
                  <a:gd name="connsiteX18" fmla="*/ 457200 w 619124"/>
                  <a:gd name="connsiteY18" fmla="*/ 76200 h 371476"/>
                  <a:gd name="connsiteX19" fmla="*/ 542922 w 619124"/>
                  <a:gd name="connsiteY19" fmla="*/ 0 h 3714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619124" h="371476">
                    <a:moveTo>
                      <a:pt x="542922" y="0"/>
                    </a:moveTo>
                    <a:lnTo>
                      <a:pt x="619124" y="76200"/>
                    </a:lnTo>
                    <a:lnTo>
                      <a:pt x="598540" y="167684"/>
                    </a:lnTo>
                    <a:lnTo>
                      <a:pt x="438148" y="314328"/>
                    </a:lnTo>
                    <a:lnTo>
                      <a:pt x="280986" y="276228"/>
                    </a:lnTo>
                    <a:lnTo>
                      <a:pt x="228600" y="323852"/>
                    </a:lnTo>
                    <a:lnTo>
                      <a:pt x="157160" y="300040"/>
                    </a:lnTo>
                    <a:lnTo>
                      <a:pt x="100012" y="371476"/>
                    </a:lnTo>
                    <a:lnTo>
                      <a:pt x="9524" y="247652"/>
                    </a:lnTo>
                    <a:lnTo>
                      <a:pt x="8994" y="247800"/>
                    </a:lnTo>
                    <a:lnTo>
                      <a:pt x="28574" y="166688"/>
                    </a:lnTo>
                    <a:lnTo>
                      <a:pt x="0" y="123828"/>
                    </a:lnTo>
                    <a:lnTo>
                      <a:pt x="75992" y="18280"/>
                    </a:lnTo>
                    <a:lnTo>
                      <a:pt x="104774" y="23816"/>
                    </a:lnTo>
                    <a:lnTo>
                      <a:pt x="180974" y="9528"/>
                    </a:lnTo>
                    <a:lnTo>
                      <a:pt x="204786" y="52388"/>
                    </a:lnTo>
                    <a:lnTo>
                      <a:pt x="342900" y="52388"/>
                    </a:lnTo>
                    <a:lnTo>
                      <a:pt x="395286" y="76200"/>
                    </a:lnTo>
                    <a:lnTo>
                      <a:pt x="457200" y="76200"/>
                    </a:lnTo>
                    <a:lnTo>
                      <a:pt x="542922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16" name="フリーフォーム: 図形 1115">
                <a:extLst>
                  <a:ext uri="{FF2B5EF4-FFF2-40B4-BE49-F238E27FC236}">
                    <a16:creationId xmlns:a16="http://schemas.microsoft.com/office/drawing/2014/main" id="{46BD59F5-EF1B-4296-82A8-7EFD4D8BAE71}"/>
                  </a:ext>
                </a:extLst>
              </p:cNvPr>
              <p:cNvSpPr/>
              <p:nvPr/>
            </p:nvSpPr>
            <p:spPr>
              <a:xfrm>
                <a:off x="28333616" y="33420050"/>
                <a:ext cx="510452" cy="958594"/>
              </a:xfrm>
              <a:custGeom>
                <a:avLst/>
                <a:gdLst>
                  <a:gd name="connsiteX0" fmla="*/ 146134 w 510452"/>
                  <a:gd name="connsiteY0" fmla="*/ 0 h 958594"/>
                  <a:gd name="connsiteX1" fmla="*/ 184234 w 510452"/>
                  <a:gd name="connsiteY1" fmla="*/ 38100 h 958594"/>
                  <a:gd name="connsiteX2" fmla="*/ 196934 w 510452"/>
                  <a:gd name="connsiteY2" fmla="*/ 107950 h 958594"/>
                  <a:gd name="connsiteX3" fmla="*/ 248066 w 510452"/>
                  <a:gd name="connsiteY3" fmla="*/ 67584 h 958594"/>
                  <a:gd name="connsiteX4" fmla="*/ 308060 w 510452"/>
                  <a:gd name="connsiteY4" fmla="*/ 155574 h 958594"/>
                  <a:gd name="connsiteX5" fmla="*/ 357392 w 510452"/>
                  <a:gd name="connsiteY5" fmla="*/ 216290 h 958594"/>
                  <a:gd name="connsiteX6" fmla="*/ 274722 w 510452"/>
                  <a:gd name="connsiteY6" fmla="*/ 312738 h 958594"/>
                  <a:gd name="connsiteX7" fmla="*/ 274722 w 510452"/>
                  <a:gd name="connsiteY7" fmla="*/ 431798 h 958594"/>
                  <a:gd name="connsiteX8" fmla="*/ 294482 w 510452"/>
                  <a:gd name="connsiteY8" fmla="*/ 428758 h 958594"/>
                  <a:gd name="connsiteX9" fmla="*/ 250908 w 510452"/>
                  <a:gd name="connsiteY9" fmla="*/ 498474 h 958594"/>
                  <a:gd name="connsiteX10" fmla="*/ 255672 w 510452"/>
                  <a:gd name="connsiteY10" fmla="*/ 565150 h 958594"/>
                  <a:gd name="connsiteX11" fmla="*/ 260434 w 510452"/>
                  <a:gd name="connsiteY11" fmla="*/ 674686 h 958594"/>
                  <a:gd name="connsiteX12" fmla="*/ 298534 w 510452"/>
                  <a:gd name="connsiteY12" fmla="*/ 717550 h 958594"/>
                  <a:gd name="connsiteX13" fmla="*/ 336634 w 510452"/>
                  <a:gd name="connsiteY13" fmla="*/ 722314 h 958594"/>
                  <a:gd name="connsiteX14" fmla="*/ 374734 w 510452"/>
                  <a:gd name="connsiteY14" fmla="*/ 627062 h 958594"/>
                  <a:gd name="connsiteX15" fmla="*/ 422360 w 510452"/>
                  <a:gd name="connsiteY15" fmla="*/ 727074 h 958594"/>
                  <a:gd name="connsiteX16" fmla="*/ 510452 w 510452"/>
                  <a:gd name="connsiteY16" fmla="*/ 757806 h 958594"/>
                  <a:gd name="connsiteX17" fmla="*/ 501734 w 510452"/>
                  <a:gd name="connsiteY17" fmla="*/ 781050 h 958594"/>
                  <a:gd name="connsiteX18" fmla="*/ 463634 w 510452"/>
                  <a:gd name="connsiteY18" fmla="*/ 793750 h 958594"/>
                  <a:gd name="connsiteX19" fmla="*/ 419184 w 510452"/>
                  <a:gd name="connsiteY19" fmla="*/ 920750 h 958594"/>
                  <a:gd name="connsiteX20" fmla="*/ 324574 w 510452"/>
                  <a:gd name="connsiteY20" fmla="*/ 958594 h 958594"/>
                  <a:gd name="connsiteX21" fmla="*/ 231860 w 510452"/>
                  <a:gd name="connsiteY21" fmla="*/ 874714 h 958594"/>
                  <a:gd name="connsiteX22" fmla="*/ 165184 w 510452"/>
                  <a:gd name="connsiteY22" fmla="*/ 760414 h 958594"/>
                  <a:gd name="connsiteX23" fmla="*/ 158888 w 510452"/>
                  <a:gd name="connsiteY23" fmla="*/ 766170 h 958594"/>
                  <a:gd name="connsiteX24" fmla="*/ 179472 w 510452"/>
                  <a:gd name="connsiteY24" fmla="*/ 674686 h 958594"/>
                  <a:gd name="connsiteX25" fmla="*/ 103270 w 510452"/>
                  <a:gd name="connsiteY25" fmla="*/ 598486 h 958594"/>
                  <a:gd name="connsiteX26" fmla="*/ 103272 w 510452"/>
                  <a:gd name="connsiteY26" fmla="*/ 598486 h 958594"/>
                  <a:gd name="connsiteX27" fmla="*/ 146134 w 510452"/>
                  <a:gd name="connsiteY27" fmla="*/ 498474 h 958594"/>
                  <a:gd name="connsiteX28" fmla="*/ 103272 w 510452"/>
                  <a:gd name="connsiteY28" fmla="*/ 388938 h 958594"/>
                  <a:gd name="connsiteX29" fmla="*/ 84222 w 510452"/>
                  <a:gd name="connsiteY29" fmla="*/ 355598 h 958594"/>
                  <a:gd name="connsiteX30" fmla="*/ 36596 w 510452"/>
                  <a:gd name="connsiteY30" fmla="*/ 279398 h 958594"/>
                  <a:gd name="connsiteX31" fmla="*/ 41360 w 510452"/>
                  <a:gd name="connsiteY31" fmla="*/ 236538 h 958594"/>
                  <a:gd name="connsiteX32" fmla="*/ 88984 w 510452"/>
                  <a:gd name="connsiteY32" fmla="*/ 146050 h 958594"/>
                  <a:gd name="connsiteX33" fmla="*/ 0 w 510452"/>
                  <a:gd name="connsiteY33" fmla="*/ 44792 h 958594"/>
                  <a:gd name="connsiteX34" fmla="*/ 63584 w 510452"/>
                  <a:gd name="connsiteY34" fmla="*/ 38100 h 958594"/>
                  <a:gd name="connsiteX35" fmla="*/ 146134 w 510452"/>
                  <a:gd name="connsiteY35" fmla="*/ 0 h 9585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</a:cxnLst>
                <a:rect l="l" t="t" r="r" b="b"/>
                <a:pathLst>
                  <a:path w="510452" h="958594">
                    <a:moveTo>
                      <a:pt x="146134" y="0"/>
                    </a:moveTo>
                    <a:lnTo>
                      <a:pt x="184234" y="38100"/>
                    </a:lnTo>
                    <a:lnTo>
                      <a:pt x="196934" y="107950"/>
                    </a:lnTo>
                    <a:lnTo>
                      <a:pt x="248066" y="67584"/>
                    </a:lnTo>
                    <a:lnTo>
                      <a:pt x="308060" y="155574"/>
                    </a:lnTo>
                    <a:lnTo>
                      <a:pt x="357392" y="216290"/>
                    </a:lnTo>
                    <a:lnTo>
                      <a:pt x="274722" y="312738"/>
                    </a:lnTo>
                    <a:lnTo>
                      <a:pt x="274722" y="431798"/>
                    </a:lnTo>
                    <a:lnTo>
                      <a:pt x="294482" y="428758"/>
                    </a:lnTo>
                    <a:lnTo>
                      <a:pt x="250908" y="498474"/>
                    </a:lnTo>
                    <a:lnTo>
                      <a:pt x="255672" y="565150"/>
                    </a:lnTo>
                    <a:lnTo>
                      <a:pt x="260434" y="674686"/>
                    </a:lnTo>
                    <a:lnTo>
                      <a:pt x="298534" y="717550"/>
                    </a:lnTo>
                    <a:lnTo>
                      <a:pt x="336634" y="722314"/>
                    </a:lnTo>
                    <a:lnTo>
                      <a:pt x="374734" y="627062"/>
                    </a:lnTo>
                    <a:lnTo>
                      <a:pt x="422360" y="727074"/>
                    </a:lnTo>
                    <a:lnTo>
                      <a:pt x="510452" y="757806"/>
                    </a:lnTo>
                    <a:lnTo>
                      <a:pt x="501734" y="781050"/>
                    </a:lnTo>
                    <a:lnTo>
                      <a:pt x="463634" y="793750"/>
                    </a:lnTo>
                    <a:lnTo>
                      <a:pt x="419184" y="920750"/>
                    </a:lnTo>
                    <a:lnTo>
                      <a:pt x="324574" y="958594"/>
                    </a:lnTo>
                    <a:lnTo>
                      <a:pt x="231860" y="874714"/>
                    </a:lnTo>
                    <a:lnTo>
                      <a:pt x="165184" y="760414"/>
                    </a:lnTo>
                    <a:lnTo>
                      <a:pt x="158888" y="766170"/>
                    </a:lnTo>
                    <a:lnTo>
                      <a:pt x="179472" y="674686"/>
                    </a:lnTo>
                    <a:lnTo>
                      <a:pt x="103270" y="598486"/>
                    </a:lnTo>
                    <a:lnTo>
                      <a:pt x="103272" y="598486"/>
                    </a:lnTo>
                    <a:lnTo>
                      <a:pt x="146134" y="498474"/>
                    </a:lnTo>
                    <a:lnTo>
                      <a:pt x="103272" y="388938"/>
                    </a:lnTo>
                    <a:lnTo>
                      <a:pt x="84222" y="355598"/>
                    </a:lnTo>
                    <a:lnTo>
                      <a:pt x="36596" y="279398"/>
                    </a:lnTo>
                    <a:lnTo>
                      <a:pt x="41360" y="236538"/>
                    </a:lnTo>
                    <a:lnTo>
                      <a:pt x="88984" y="146050"/>
                    </a:lnTo>
                    <a:lnTo>
                      <a:pt x="0" y="44792"/>
                    </a:lnTo>
                    <a:lnTo>
                      <a:pt x="63584" y="38100"/>
                    </a:lnTo>
                    <a:lnTo>
                      <a:pt x="146134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17" name="フリーフォーム: 図形 1116">
                <a:extLst>
                  <a:ext uri="{FF2B5EF4-FFF2-40B4-BE49-F238E27FC236}">
                    <a16:creationId xmlns:a16="http://schemas.microsoft.com/office/drawing/2014/main" id="{06253E4C-70C0-4A0F-872D-5B9B07899AA3}"/>
                  </a:ext>
                </a:extLst>
              </p:cNvPr>
              <p:cNvSpPr/>
              <p:nvPr/>
            </p:nvSpPr>
            <p:spPr>
              <a:xfrm>
                <a:off x="27254200" y="34350628"/>
                <a:ext cx="330200" cy="196744"/>
              </a:xfrm>
              <a:custGeom>
                <a:avLst/>
                <a:gdLst>
                  <a:gd name="connsiteX0" fmla="*/ 150216 w 330200"/>
                  <a:gd name="connsiteY0" fmla="*/ 0 h 196744"/>
                  <a:gd name="connsiteX1" fmla="*/ 220664 w 330200"/>
                  <a:gd name="connsiteY1" fmla="*/ 53672 h 196744"/>
                  <a:gd name="connsiteX2" fmla="*/ 263524 w 330200"/>
                  <a:gd name="connsiteY2" fmla="*/ 29860 h 196744"/>
                  <a:gd name="connsiteX3" fmla="*/ 307518 w 330200"/>
                  <a:gd name="connsiteY3" fmla="*/ 45256 h 196744"/>
                  <a:gd name="connsiteX4" fmla="*/ 330200 w 330200"/>
                  <a:gd name="connsiteY4" fmla="*/ 163212 h 196744"/>
                  <a:gd name="connsiteX5" fmla="*/ 296864 w 330200"/>
                  <a:gd name="connsiteY5" fmla="*/ 187020 h 196744"/>
                  <a:gd name="connsiteX6" fmla="*/ 308636 w 330200"/>
                  <a:gd name="connsiteY6" fmla="*/ 196744 h 196744"/>
                  <a:gd name="connsiteX7" fmla="*/ 244476 w 330200"/>
                  <a:gd name="connsiteY7" fmla="*/ 177496 h 196744"/>
                  <a:gd name="connsiteX8" fmla="*/ 165894 w 330200"/>
                  <a:gd name="connsiteY8" fmla="*/ 194960 h 196744"/>
                  <a:gd name="connsiteX9" fmla="*/ 152400 w 330200"/>
                  <a:gd name="connsiteY9" fmla="*/ 167972 h 196744"/>
                  <a:gd name="connsiteX10" fmla="*/ 0 w 330200"/>
                  <a:gd name="connsiteY10" fmla="*/ 142572 h 196744"/>
                  <a:gd name="connsiteX11" fmla="*/ 38100 w 330200"/>
                  <a:gd name="connsiteY11" fmla="*/ 85420 h 196744"/>
                  <a:gd name="connsiteX12" fmla="*/ 150216 w 330200"/>
                  <a:gd name="connsiteY12" fmla="*/ 0 h 1967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330200" h="196744">
                    <a:moveTo>
                      <a:pt x="150216" y="0"/>
                    </a:moveTo>
                    <a:lnTo>
                      <a:pt x="220664" y="53672"/>
                    </a:lnTo>
                    <a:lnTo>
                      <a:pt x="263524" y="29860"/>
                    </a:lnTo>
                    <a:lnTo>
                      <a:pt x="307518" y="45256"/>
                    </a:lnTo>
                    <a:lnTo>
                      <a:pt x="330200" y="163212"/>
                    </a:lnTo>
                    <a:lnTo>
                      <a:pt x="296864" y="187020"/>
                    </a:lnTo>
                    <a:lnTo>
                      <a:pt x="308636" y="196744"/>
                    </a:lnTo>
                    <a:lnTo>
                      <a:pt x="244476" y="177496"/>
                    </a:lnTo>
                    <a:lnTo>
                      <a:pt x="165894" y="194960"/>
                    </a:lnTo>
                    <a:lnTo>
                      <a:pt x="152400" y="167972"/>
                    </a:lnTo>
                    <a:lnTo>
                      <a:pt x="0" y="142572"/>
                    </a:lnTo>
                    <a:lnTo>
                      <a:pt x="38100" y="85420"/>
                    </a:lnTo>
                    <a:lnTo>
                      <a:pt x="150216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18" name="フリーフォーム: 図形 1117">
                <a:extLst>
                  <a:ext uri="{FF2B5EF4-FFF2-40B4-BE49-F238E27FC236}">
                    <a16:creationId xmlns:a16="http://schemas.microsoft.com/office/drawing/2014/main" id="{CD426EFC-4BE6-49D3-8642-57D567D61CD5}"/>
                  </a:ext>
                </a:extLst>
              </p:cNvPr>
              <p:cNvSpPr/>
              <p:nvPr/>
            </p:nvSpPr>
            <p:spPr>
              <a:xfrm>
                <a:off x="27381200" y="34013600"/>
                <a:ext cx="588756" cy="390700"/>
              </a:xfrm>
              <a:custGeom>
                <a:avLst/>
                <a:gdLst>
                  <a:gd name="connsiteX0" fmla="*/ 468030 w 588756"/>
                  <a:gd name="connsiteY0" fmla="*/ 0 h 390700"/>
                  <a:gd name="connsiteX1" fmla="*/ 588756 w 588756"/>
                  <a:gd name="connsiteY1" fmla="*/ 23216 h 390700"/>
                  <a:gd name="connsiteX2" fmla="*/ 512764 w 588756"/>
                  <a:gd name="connsiteY2" fmla="*/ 128764 h 390700"/>
                  <a:gd name="connsiteX3" fmla="*/ 541338 w 588756"/>
                  <a:gd name="connsiteY3" fmla="*/ 171624 h 390700"/>
                  <a:gd name="connsiteX4" fmla="*/ 521758 w 588756"/>
                  <a:gd name="connsiteY4" fmla="*/ 252736 h 390700"/>
                  <a:gd name="connsiteX5" fmla="*/ 336550 w 588756"/>
                  <a:gd name="connsiteY5" fmla="*/ 304976 h 390700"/>
                  <a:gd name="connsiteX6" fmla="*/ 279400 w 588756"/>
                  <a:gd name="connsiteY6" fmla="*/ 362124 h 390700"/>
                  <a:gd name="connsiteX7" fmla="*/ 179388 w 588756"/>
                  <a:gd name="connsiteY7" fmla="*/ 376412 h 390700"/>
                  <a:gd name="connsiteX8" fmla="*/ 180518 w 588756"/>
                  <a:gd name="connsiteY8" fmla="*/ 382284 h 390700"/>
                  <a:gd name="connsiteX9" fmla="*/ 136524 w 588756"/>
                  <a:gd name="connsiteY9" fmla="*/ 366888 h 390700"/>
                  <a:gd name="connsiteX10" fmla="*/ 93664 w 588756"/>
                  <a:gd name="connsiteY10" fmla="*/ 390700 h 390700"/>
                  <a:gd name="connsiteX11" fmla="*/ 23216 w 588756"/>
                  <a:gd name="connsiteY11" fmla="*/ 337028 h 390700"/>
                  <a:gd name="connsiteX12" fmla="*/ 44450 w 588756"/>
                  <a:gd name="connsiteY12" fmla="*/ 320848 h 390700"/>
                  <a:gd name="connsiteX13" fmla="*/ 0 w 588756"/>
                  <a:gd name="connsiteY13" fmla="*/ 212900 h 390700"/>
                  <a:gd name="connsiteX14" fmla="*/ 127000 w 588756"/>
                  <a:gd name="connsiteY14" fmla="*/ 238300 h 390700"/>
                  <a:gd name="connsiteX15" fmla="*/ 190500 w 588756"/>
                  <a:gd name="connsiteY15" fmla="*/ 206552 h 390700"/>
                  <a:gd name="connsiteX16" fmla="*/ 158750 w 588756"/>
                  <a:gd name="connsiteY16" fmla="*/ 162100 h 390700"/>
                  <a:gd name="connsiteX17" fmla="*/ 177650 w 588756"/>
                  <a:gd name="connsiteY17" fmla="*/ 143200 h 390700"/>
                  <a:gd name="connsiteX18" fmla="*/ 179388 w 588756"/>
                  <a:gd name="connsiteY18" fmla="*/ 143048 h 390700"/>
                  <a:gd name="connsiteX19" fmla="*/ 288924 w 588756"/>
                  <a:gd name="connsiteY19" fmla="*/ 62088 h 390700"/>
                  <a:gd name="connsiteX20" fmla="*/ 455612 w 588756"/>
                  <a:gd name="connsiteY20" fmla="*/ 62088 h 390700"/>
                  <a:gd name="connsiteX21" fmla="*/ 468030 w 588756"/>
                  <a:gd name="connsiteY21" fmla="*/ 0 h 3907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</a:cxnLst>
                <a:rect l="l" t="t" r="r" b="b"/>
                <a:pathLst>
                  <a:path w="588756" h="390700">
                    <a:moveTo>
                      <a:pt x="468030" y="0"/>
                    </a:moveTo>
                    <a:lnTo>
                      <a:pt x="588756" y="23216"/>
                    </a:lnTo>
                    <a:lnTo>
                      <a:pt x="512764" y="128764"/>
                    </a:lnTo>
                    <a:lnTo>
                      <a:pt x="541338" y="171624"/>
                    </a:lnTo>
                    <a:lnTo>
                      <a:pt x="521758" y="252736"/>
                    </a:lnTo>
                    <a:lnTo>
                      <a:pt x="336550" y="304976"/>
                    </a:lnTo>
                    <a:lnTo>
                      <a:pt x="279400" y="362124"/>
                    </a:lnTo>
                    <a:lnTo>
                      <a:pt x="179388" y="376412"/>
                    </a:lnTo>
                    <a:lnTo>
                      <a:pt x="180518" y="382284"/>
                    </a:lnTo>
                    <a:lnTo>
                      <a:pt x="136524" y="366888"/>
                    </a:lnTo>
                    <a:lnTo>
                      <a:pt x="93664" y="390700"/>
                    </a:lnTo>
                    <a:lnTo>
                      <a:pt x="23216" y="337028"/>
                    </a:lnTo>
                    <a:lnTo>
                      <a:pt x="44450" y="320848"/>
                    </a:lnTo>
                    <a:lnTo>
                      <a:pt x="0" y="212900"/>
                    </a:lnTo>
                    <a:lnTo>
                      <a:pt x="127000" y="238300"/>
                    </a:lnTo>
                    <a:lnTo>
                      <a:pt x="190500" y="206552"/>
                    </a:lnTo>
                    <a:lnTo>
                      <a:pt x="158750" y="162100"/>
                    </a:lnTo>
                    <a:lnTo>
                      <a:pt x="177650" y="143200"/>
                    </a:lnTo>
                    <a:lnTo>
                      <a:pt x="179388" y="143048"/>
                    </a:lnTo>
                    <a:lnTo>
                      <a:pt x="288924" y="62088"/>
                    </a:lnTo>
                    <a:lnTo>
                      <a:pt x="455612" y="62088"/>
                    </a:lnTo>
                    <a:lnTo>
                      <a:pt x="468030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19" name="フリーフォーム: 図形 1118">
                <a:extLst>
                  <a:ext uri="{FF2B5EF4-FFF2-40B4-BE49-F238E27FC236}">
                    <a16:creationId xmlns:a16="http://schemas.microsoft.com/office/drawing/2014/main" id="{DDE37D5C-ACF1-4137-97C4-6E92467762A7}"/>
                  </a:ext>
                </a:extLst>
              </p:cNvPr>
              <p:cNvSpPr/>
              <p:nvPr/>
            </p:nvSpPr>
            <p:spPr>
              <a:xfrm>
                <a:off x="27399292" y="34661476"/>
                <a:ext cx="467338" cy="271460"/>
              </a:xfrm>
              <a:custGeom>
                <a:avLst/>
                <a:gdLst>
                  <a:gd name="connsiteX0" fmla="*/ 204158 w 467338"/>
                  <a:gd name="connsiteY0" fmla="*/ 0 h 271460"/>
                  <a:gd name="connsiteX1" fmla="*/ 237496 w 467338"/>
                  <a:gd name="connsiteY1" fmla="*/ 76200 h 271460"/>
                  <a:gd name="connsiteX2" fmla="*/ 378752 w 467338"/>
                  <a:gd name="connsiteY2" fmla="*/ 37128 h 271460"/>
                  <a:gd name="connsiteX3" fmla="*/ 404184 w 467338"/>
                  <a:gd name="connsiteY3" fmla="*/ 52388 h 271460"/>
                  <a:gd name="connsiteX4" fmla="*/ 467338 w 467338"/>
                  <a:gd name="connsiteY4" fmla="*/ 58796 h 271460"/>
                  <a:gd name="connsiteX5" fmla="*/ 394658 w 467338"/>
                  <a:gd name="connsiteY5" fmla="*/ 123824 h 271460"/>
                  <a:gd name="connsiteX6" fmla="*/ 375608 w 467338"/>
                  <a:gd name="connsiteY6" fmla="*/ 214312 h 271460"/>
                  <a:gd name="connsiteX7" fmla="*/ 304172 w 467338"/>
                  <a:gd name="connsiteY7" fmla="*/ 271460 h 271460"/>
                  <a:gd name="connsiteX8" fmla="*/ 147008 w 467338"/>
                  <a:gd name="connsiteY8" fmla="*/ 219076 h 271460"/>
                  <a:gd name="connsiteX9" fmla="*/ 118432 w 467338"/>
                  <a:gd name="connsiteY9" fmla="*/ 161924 h 271460"/>
                  <a:gd name="connsiteX10" fmla="*/ 123196 w 467338"/>
                  <a:gd name="connsiteY10" fmla="*/ 128588 h 271460"/>
                  <a:gd name="connsiteX11" fmla="*/ 51758 w 467338"/>
                  <a:gd name="connsiteY11" fmla="*/ 123824 h 271460"/>
                  <a:gd name="connsiteX12" fmla="*/ 0 w 467338"/>
                  <a:gd name="connsiteY12" fmla="*/ 77816 h 271460"/>
                  <a:gd name="connsiteX13" fmla="*/ 26358 w 467338"/>
                  <a:gd name="connsiteY13" fmla="*/ 73024 h 271460"/>
                  <a:gd name="connsiteX14" fmla="*/ 59936 w 467338"/>
                  <a:gd name="connsiteY14" fmla="*/ 10064 h 271460"/>
                  <a:gd name="connsiteX15" fmla="*/ 204158 w 467338"/>
                  <a:gd name="connsiteY15" fmla="*/ 0 h 27146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467338" h="271460">
                    <a:moveTo>
                      <a:pt x="204158" y="0"/>
                    </a:moveTo>
                    <a:lnTo>
                      <a:pt x="237496" y="76200"/>
                    </a:lnTo>
                    <a:lnTo>
                      <a:pt x="378752" y="37128"/>
                    </a:lnTo>
                    <a:lnTo>
                      <a:pt x="404184" y="52388"/>
                    </a:lnTo>
                    <a:lnTo>
                      <a:pt x="467338" y="58796"/>
                    </a:lnTo>
                    <a:lnTo>
                      <a:pt x="394658" y="123824"/>
                    </a:lnTo>
                    <a:lnTo>
                      <a:pt x="375608" y="214312"/>
                    </a:lnTo>
                    <a:lnTo>
                      <a:pt x="304172" y="271460"/>
                    </a:lnTo>
                    <a:lnTo>
                      <a:pt x="147008" y="219076"/>
                    </a:lnTo>
                    <a:lnTo>
                      <a:pt x="118432" y="161924"/>
                    </a:lnTo>
                    <a:lnTo>
                      <a:pt x="123196" y="128588"/>
                    </a:lnTo>
                    <a:lnTo>
                      <a:pt x="51758" y="123824"/>
                    </a:lnTo>
                    <a:lnTo>
                      <a:pt x="0" y="77816"/>
                    </a:lnTo>
                    <a:lnTo>
                      <a:pt x="26358" y="73024"/>
                    </a:lnTo>
                    <a:lnTo>
                      <a:pt x="59936" y="10064"/>
                    </a:lnTo>
                    <a:lnTo>
                      <a:pt x="204158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20" name="フリーフォーム: 図形 1119">
                <a:extLst>
                  <a:ext uri="{FF2B5EF4-FFF2-40B4-BE49-F238E27FC236}">
                    <a16:creationId xmlns:a16="http://schemas.microsoft.com/office/drawing/2014/main" id="{5D48D65F-26E7-4201-95CA-AB758EC0B410}"/>
                  </a:ext>
                </a:extLst>
              </p:cNvPr>
              <p:cNvSpPr/>
              <p:nvPr/>
            </p:nvSpPr>
            <p:spPr>
              <a:xfrm>
                <a:off x="27420094" y="34528124"/>
                <a:ext cx="357950" cy="209552"/>
              </a:xfrm>
              <a:custGeom>
                <a:avLst/>
                <a:gdLst>
                  <a:gd name="connsiteX0" fmla="*/ 78582 w 357950"/>
                  <a:gd name="connsiteY0" fmla="*/ 0 h 209552"/>
                  <a:gd name="connsiteX1" fmla="*/ 142742 w 357950"/>
                  <a:gd name="connsiteY1" fmla="*/ 19248 h 209552"/>
                  <a:gd name="connsiteX2" fmla="*/ 240506 w 357950"/>
                  <a:gd name="connsiteY2" fmla="*/ 100012 h 209552"/>
                  <a:gd name="connsiteX3" fmla="*/ 357950 w 357950"/>
                  <a:gd name="connsiteY3" fmla="*/ 170480 h 209552"/>
                  <a:gd name="connsiteX4" fmla="*/ 216694 w 357950"/>
                  <a:gd name="connsiteY4" fmla="*/ 209552 h 209552"/>
                  <a:gd name="connsiteX5" fmla="*/ 183356 w 357950"/>
                  <a:gd name="connsiteY5" fmla="*/ 133352 h 209552"/>
                  <a:gd name="connsiteX6" fmla="*/ 39134 w 357950"/>
                  <a:gd name="connsiteY6" fmla="*/ 143416 h 209552"/>
                  <a:gd name="connsiteX7" fmla="*/ 56356 w 357950"/>
                  <a:gd name="connsiteY7" fmla="*/ 111124 h 209552"/>
                  <a:gd name="connsiteX8" fmla="*/ 24606 w 357950"/>
                  <a:gd name="connsiteY8" fmla="*/ 66676 h 209552"/>
                  <a:gd name="connsiteX9" fmla="*/ 0 w 357950"/>
                  <a:gd name="connsiteY9" fmla="*/ 17464 h 209552"/>
                  <a:gd name="connsiteX10" fmla="*/ 78582 w 357950"/>
                  <a:gd name="connsiteY10" fmla="*/ 0 h 20955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357950" h="209552">
                    <a:moveTo>
                      <a:pt x="78582" y="0"/>
                    </a:moveTo>
                    <a:lnTo>
                      <a:pt x="142742" y="19248"/>
                    </a:lnTo>
                    <a:lnTo>
                      <a:pt x="240506" y="100012"/>
                    </a:lnTo>
                    <a:lnTo>
                      <a:pt x="357950" y="170480"/>
                    </a:lnTo>
                    <a:lnTo>
                      <a:pt x="216694" y="209552"/>
                    </a:lnTo>
                    <a:lnTo>
                      <a:pt x="183356" y="133352"/>
                    </a:lnTo>
                    <a:lnTo>
                      <a:pt x="39134" y="143416"/>
                    </a:lnTo>
                    <a:lnTo>
                      <a:pt x="56356" y="111124"/>
                    </a:lnTo>
                    <a:lnTo>
                      <a:pt x="24606" y="66676"/>
                    </a:lnTo>
                    <a:lnTo>
                      <a:pt x="0" y="17464"/>
                    </a:lnTo>
                    <a:lnTo>
                      <a:pt x="78582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21" name="フリーフォーム: 図形 1120">
                <a:extLst>
                  <a:ext uri="{FF2B5EF4-FFF2-40B4-BE49-F238E27FC236}">
                    <a16:creationId xmlns:a16="http://schemas.microsoft.com/office/drawing/2014/main" id="{A90DA704-3261-4DC2-8691-94D6A912272A}"/>
                  </a:ext>
                </a:extLst>
              </p:cNvPr>
              <p:cNvSpPr/>
              <p:nvPr/>
            </p:nvSpPr>
            <p:spPr>
              <a:xfrm>
                <a:off x="27177734" y="34823400"/>
                <a:ext cx="366044" cy="312348"/>
              </a:xfrm>
              <a:custGeom>
                <a:avLst/>
                <a:gdLst>
                  <a:gd name="connsiteX0" fmla="*/ 339990 w 366044"/>
                  <a:gd name="connsiteY0" fmla="*/ 0 h 312348"/>
                  <a:gd name="connsiteX1" fmla="*/ 366044 w 366044"/>
                  <a:gd name="connsiteY1" fmla="*/ 52108 h 312348"/>
                  <a:gd name="connsiteX2" fmla="*/ 342250 w 366044"/>
                  <a:gd name="connsiteY2" fmla="*/ 125876 h 312348"/>
                  <a:gd name="connsiteX3" fmla="*/ 339990 w 366044"/>
                  <a:gd name="connsiteY3" fmla="*/ 104776 h 312348"/>
                  <a:gd name="connsiteX4" fmla="*/ 292366 w 366044"/>
                  <a:gd name="connsiteY4" fmla="*/ 171448 h 312348"/>
                  <a:gd name="connsiteX5" fmla="*/ 287604 w 366044"/>
                  <a:gd name="connsiteY5" fmla="*/ 204788 h 312348"/>
                  <a:gd name="connsiteX6" fmla="*/ 225690 w 366044"/>
                  <a:gd name="connsiteY6" fmla="*/ 252412 h 312348"/>
                  <a:gd name="connsiteX7" fmla="*/ 227352 w 366044"/>
                  <a:gd name="connsiteY7" fmla="*/ 256844 h 312348"/>
                  <a:gd name="connsiteX8" fmla="*/ 197116 w 366044"/>
                  <a:gd name="connsiteY8" fmla="*/ 300040 h 312348"/>
                  <a:gd name="connsiteX9" fmla="*/ 78054 w 366044"/>
                  <a:gd name="connsiteY9" fmla="*/ 295276 h 312348"/>
                  <a:gd name="connsiteX10" fmla="*/ 0 w 366044"/>
                  <a:gd name="connsiteY10" fmla="*/ 312348 h 312348"/>
                  <a:gd name="connsiteX11" fmla="*/ 266 w 366044"/>
                  <a:gd name="connsiteY11" fmla="*/ 311152 h 312348"/>
                  <a:gd name="connsiteX12" fmla="*/ 266 w 366044"/>
                  <a:gd name="connsiteY12" fmla="*/ 273048 h 312348"/>
                  <a:gd name="connsiteX13" fmla="*/ 32016 w 366044"/>
                  <a:gd name="connsiteY13" fmla="*/ 247648 h 312348"/>
                  <a:gd name="connsiteX14" fmla="*/ 63766 w 366044"/>
                  <a:gd name="connsiteY14" fmla="*/ 158752 h 312348"/>
                  <a:gd name="connsiteX15" fmla="*/ 99484 w 366044"/>
                  <a:gd name="connsiteY15" fmla="*/ 123032 h 312348"/>
                  <a:gd name="connsiteX16" fmla="*/ 159016 w 366044"/>
                  <a:gd name="connsiteY16" fmla="*/ 142876 h 312348"/>
                  <a:gd name="connsiteX17" fmla="*/ 230454 w 366044"/>
                  <a:gd name="connsiteY17" fmla="*/ 114300 h 312348"/>
                  <a:gd name="connsiteX18" fmla="*/ 268554 w 366044"/>
                  <a:gd name="connsiteY18" fmla="*/ 28576 h 312348"/>
                  <a:gd name="connsiteX19" fmla="*/ 339990 w 366044"/>
                  <a:gd name="connsiteY19" fmla="*/ 0 h 3123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366044" h="312348">
                    <a:moveTo>
                      <a:pt x="339990" y="0"/>
                    </a:moveTo>
                    <a:lnTo>
                      <a:pt x="366044" y="52108"/>
                    </a:lnTo>
                    <a:lnTo>
                      <a:pt x="342250" y="125876"/>
                    </a:lnTo>
                    <a:lnTo>
                      <a:pt x="339990" y="104776"/>
                    </a:lnTo>
                    <a:lnTo>
                      <a:pt x="292366" y="171448"/>
                    </a:lnTo>
                    <a:lnTo>
                      <a:pt x="287604" y="204788"/>
                    </a:lnTo>
                    <a:lnTo>
                      <a:pt x="225690" y="252412"/>
                    </a:lnTo>
                    <a:lnTo>
                      <a:pt x="227352" y="256844"/>
                    </a:lnTo>
                    <a:lnTo>
                      <a:pt x="197116" y="300040"/>
                    </a:lnTo>
                    <a:lnTo>
                      <a:pt x="78054" y="295276"/>
                    </a:lnTo>
                    <a:lnTo>
                      <a:pt x="0" y="312348"/>
                    </a:lnTo>
                    <a:lnTo>
                      <a:pt x="266" y="311152"/>
                    </a:lnTo>
                    <a:lnTo>
                      <a:pt x="266" y="273048"/>
                    </a:lnTo>
                    <a:lnTo>
                      <a:pt x="32016" y="247648"/>
                    </a:lnTo>
                    <a:lnTo>
                      <a:pt x="63766" y="158752"/>
                    </a:lnTo>
                    <a:lnTo>
                      <a:pt x="99484" y="123032"/>
                    </a:lnTo>
                    <a:lnTo>
                      <a:pt x="159016" y="142876"/>
                    </a:lnTo>
                    <a:lnTo>
                      <a:pt x="230454" y="114300"/>
                    </a:lnTo>
                    <a:lnTo>
                      <a:pt x="268554" y="28576"/>
                    </a:lnTo>
                    <a:lnTo>
                      <a:pt x="339990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22" name="フリーフォーム: 図形 1121">
                <a:extLst>
                  <a:ext uri="{FF2B5EF4-FFF2-40B4-BE49-F238E27FC236}">
                    <a16:creationId xmlns:a16="http://schemas.microsoft.com/office/drawing/2014/main" id="{2F08F441-0259-4AB5-90AE-B1F518F12A79}"/>
                  </a:ext>
                </a:extLst>
              </p:cNvPr>
              <p:cNvSpPr/>
              <p:nvPr/>
            </p:nvSpPr>
            <p:spPr>
              <a:xfrm>
                <a:off x="27519984" y="34591552"/>
                <a:ext cx="1140740" cy="622372"/>
              </a:xfrm>
              <a:custGeom>
                <a:avLst/>
                <a:gdLst>
                  <a:gd name="connsiteX0" fmla="*/ 1027346 w 1140740"/>
                  <a:gd name="connsiteY0" fmla="*/ 0 h 622372"/>
                  <a:gd name="connsiteX1" fmla="*/ 1021680 w 1140740"/>
                  <a:gd name="connsiteY1" fmla="*/ 65160 h 622372"/>
                  <a:gd name="connsiteX2" fmla="*/ 1064540 w 1140740"/>
                  <a:gd name="connsiteY2" fmla="*/ 69924 h 622372"/>
                  <a:gd name="connsiteX3" fmla="*/ 1097880 w 1140740"/>
                  <a:gd name="connsiteY3" fmla="*/ 103260 h 622372"/>
                  <a:gd name="connsiteX4" fmla="*/ 1083592 w 1140740"/>
                  <a:gd name="connsiteY4" fmla="*/ 146124 h 622372"/>
                  <a:gd name="connsiteX5" fmla="*/ 1140740 w 1140740"/>
                  <a:gd name="connsiteY5" fmla="*/ 269948 h 622372"/>
                  <a:gd name="connsiteX6" fmla="*/ 1040728 w 1140740"/>
                  <a:gd name="connsiteY6" fmla="*/ 346148 h 622372"/>
                  <a:gd name="connsiteX7" fmla="*/ 997866 w 1140740"/>
                  <a:gd name="connsiteY7" fmla="*/ 346148 h 622372"/>
                  <a:gd name="connsiteX8" fmla="*/ 940716 w 1140740"/>
                  <a:gd name="connsiteY8" fmla="*/ 408060 h 622372"/>
                  <a:gd name="connsiteX9" fmla="*/ 878804 w 1140740"/>
                  <a:gd name="connsiteY9" fmla="*/ 369960 h 622372"/>
                  <a:gd name="connsiteX10" fmla="*/ 754980 w 1140740"/>
                  <a:gd name="connsiteY10" fmla="*/ 369960 h 622372"/>
                  <a:gd name="connsiteX11" fmla="*/ 731166 w 1140740"/>
                  <a:gd name="connsiteY11" fmla="*/ 422348 h 622372"/>
                  <a:gd name="connsiteX12" fmla="*/ 716382 w 1140740"/>
                  <a:gd name="connsiteY12" fmla="*/ 457460 h 622372"/>
                  <a:gd name="connsiteX13" fmla="*/ 659728 w 1140740"/>
                  <a:gd name="connsiteY13" fmla="*/ 450924 h 622372"/>
                  <a:gd name="connsiteX14" fmla="*/ 574004 w 1140740"/>
                  <a:gd name="connsiteY14" fmla="*/ 493784 h 622372"/>
                  <a:gd name="connsiteX15" fmla="*/ 407316 w 1140740"/>
                  <a:gd name="connsiteY15" fmla="*/ 527124 h 622372"/>
                  <a:gd name="connsiteX16" fmla="*/ 269204 w 1140740"/>
                  <a:gd name="connsiteY16" fmla="*/ 622372 h 622372"/>
                  <a:gd name="connsiteX17" fmla="*/ 81586 w 1140740"/>
                  <a:gd name="connsiteY17" fmla="*/ 610648 h 622372"/>
                  <a:gd name="connsiteX18" fmla="*/ 78704 w 1140740"/>
                  <a:gd name="connsiteY18" fmla="*/ 608088 h 622372"/>
                  <a:gd name="connsiteX19" fmla="*/ 69180 w 1140740"/>
                  <a:gd name="connsiteY19" fmla="*/ 541412 h 622372"/>
                  <a:gd name="connsiteX20" fmla="*/ 12028 w 1140740"/>
                  <a:gd name="connsiteY20" fmla="*/ 469972 h 622372"/>
                  <a:gd name="connsiteX21" fmla="*/ 0 w 1140740"/>
                  <a:gd name="connsiteY21" fmla="*/ 357724 h 622372"/>
                  <a:gd name="connsiteX22" fmla="*/ 23794 w 1140740"/>
                  <a:gd name="connsiteY22" fmla="*/ 283956 h 622372"/>
                  <a:gd name="connsiteX23" fmla="*/ 26316 w 1140740"/>
                  <a:gd name="connsiteY23" fmla="*/ 289000 h 622372"/>
                  <a:gd name="connsiteX24" fmla="*/ 183480 w 1140740"/>
                  <a:gd name="connsiteY24" fmla="*/ 341384 h 622372"/>
                  <a:gd name="connsiteX25" fmla="*/ 254916 w 1140740"/>
                  <a:gd name="connsiteY25" fmla="*/ 284236 h 622372"/>
                  <a:gd name="connsiteX26" fmla="*/ 273966 w 1140740"/>
                  <a:gd name="connsiteY26" fmla="*/ 193748 h 622372"/>
                  <a:gd name="connsiteX27" fmla="*/ 346646 w 1140740"/>
                  <a:gd name="connsiteY27" fmla="*/ 128720 h 622372"/>
                  <a:gd name="connsiteX28" fmla="*/ 612104 w 1140740"/>
                  <a:gd name="connsiteY28" fmla="*/ 155648 h 622372"/>
                  <a:gd name="connsiteX29" fmla="*/ 797840 w 1140740"/>
                  <a:gd name="connsiteY29" fmla="*/ 31824 h 622372"/>
                  <a:gd name="connsiteX30" fmla="*/ 902616 w 1140740"/>
                  <a:gd name="connsiteY30" fmla="*/ 36584 h 622372"/>
                  <a:gd name="connsiteX31" fmla="*/ 955004 w 1140740"/>
                  <a:gd name="connsiteY31" fmla="*/ 17536 h 622372"/>
                  <a:gd name="connsiteX32" fmla="*/ 1027346 w 1140740"/>
                  <a:gd name="connsiteY32" fmla="*/ 0 h 6223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</a:cxnLst>
                <a:rect l="l" t="t" r="r" b="b"/>
                <a:pathLst>
                  <a:path w="1140740" h="622372">
                    <a:moveTo>
                      <a:pt x="1027346" y="0"/>
                    </a:moveTo>
                    <a:lnTo>
                      <a:pt x="1021680" y="65160"/>
                    </a:lnTo>
                    <a:lnTo>
                      <a:pt x="1064540" y="69924"/>
                    </a:lnTo>
                    <a:lnTo>
                      <a:pt x="1097880" y="103260"/>
                    </a:lnTo>
                    <a:lnTo>
                      <a:pt x="1083592" y="146124"/>
                    </a:lnTo>
                    <a:lnTo>
                      <a:pt x="1140740" y="269948"/>
                    </a:lnTo>
                    <a:lnTo>
                      <a:pt x="1040728" y="346148"/>
                    </a:lnTo>
                    <a:lnTo>
                      <a:pt x="997866" y="346148"/>
                    </a:lnTo>
                    <a:lnTo>
                      <a:pt x="940716" y="408060"/>
                    </a:lnTo>
                    <a:lnTo>
                      <a:pt x="878804" y="369960"/>
                    </a:lnTo>
                    <a:lnTo>
                      <a:pt x="754980" y="369960"/>
                    </a:lnTo>
                    <a:lnTo>
                      <a:pt x="731166" y="422348"/>
                    </a:lnTo>
                    <a:lnTo>
                      <a:pt x="716382" y="457460"/>
                    </a:lnTo>
                    <a:lnTo>
                      <a:pt x="659728" y="450924"/>
                    </a:lnTo>
                    <a:lnTo>
                      <a:pt x="574004" y="493784"/>
                    </a:lnTo>
                    <a:lnTo>
                      <a:pt x="407316" y="527124"/>
                    </a:lnTo>
                    <a:lnTo>
                      <a:pt x="269204" y="622372"/>
                    </a:lnTo>
                    <a:lnTo>
                      <a:pt x="81586" y="610648"/>
                    </a:lnTo>
                    <a:lnTo>
                      <a:pt x="78704" y="608088"/>
                    </a:lnTo>
                    <a:lnTo>
                      <a:pt x="69180" y="541412"/>
                    </a:lnTo>
                    <a:lnTo>
                      <a:pt x="12028" y="469972"/>
                    </a:lnTo>
                    <a:lnTo>
                      <a:pt x="0" y="357724"/>
                    </a:lnTo>
                    <a:lnTo>
                      <a:pt x="23794" y="283956"/>
                    </a:lnTo>
                    <a:lnTo>
                      <a:pt x="26316" y="289000"/>
                    </a:lnTo>
                    <a:lnTo>
                      <a:pt x="183480" y="341384"/>
                    </a:lnTo>
                    <a:lnTo>
                      <a:pt x="254916" y="284236"/>
                    </a:lnTo>
                    <a:lnTo>
                      <a:pt x="273966" y="193748"/>
                    </a:lnTo>
                    <a:lnTo>
                      <a:pt x="346646" y="128720"/>
                    </a:lnTo>
                    <a:lnTo>
                      <a:pt x="612104" y="155648"/>
                    </a:lnTo>
                    <a:lnTo>
                      <a:pt x="797840" y="31824"/>
                    </a:lnTo>
                    <a:lnTo>
                      <a:pt x="902616" y="36584"/>
                    </a:lnTo>
                    <a:lnTo>
                      <a:pt x="955004" y="17536"/>
                    </a:lnTo>
                    <a:lnTo>
                      <a:pt x="1027346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23" name="フリーフォーム: 図形 1122">
                <a:extLst>
                  <a:ext uri="{FF2B5EF4-FFF2-40B4-BE49-F238E27FC236}">
                    <a16:creationId xmlns:a16="http://schemas.microsoft.com/office/drawing/2014/main" id="{74A9E8AC-7C3B-4A04-80E7-4896440A9A4C}"/>
                  </a:ext>
                </a:extLst>
              </p:cNvPr>
              <p:cNvSpPr/>
              <p:nvPr/>
            </p:nvSpPr>
            <p:spPr>
              <a:xfrm>
                <a:off x="29005586" y="36040920"/>
                <a:ext cx="12326" cy="8484"/>
              </a:xfrm>
              <a:custGeom>
                <a:avLst/>
                <a:gdLst>
                  <a:gd name="connsiteX0" fmla="*/ 0 w 12326"/>
                  <a:gd name="connsiteY0" fmla="*/ 0 h 8484"/>
                  <a:gd name="connsiteX1" fmla="*/ 12326 w 12326"/>
                  <a:gd name="connsiteY1" fmla="*/ 1680 h 8484"/>
                  <a:gd name="connsiteX2" fmla="*/ 2122 w 12326"/>
                  <a:gd name="connsiteY2" fmla="*/ 8484 h 8484"/>
                  <a:gd name="connsiteX3" fmla="*/ 0 w 12326"/>
                  <a:gd name="connsiteY3" fmla="*/ 0 h 848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2326" h="8484">
                    <a:moveTo>
                      <a:pt x="0" y="0"/>
                    </a:moveTo>
                    <a:lnTo>
                      <a:pt x="12326" y="1680"/>
                    </a:lnTo>
                    <a:lnTo>
                      <a:pt x="2122" y="8484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24" name="フリーフォーム: 図形 1123">
                <a:extLst>
                  <a:ext uri="{FF2B5EF4-FFF2-40B4-BE49-F238E27FC236}">
                    <a16:creationId xmlns:a16="http://schemas.microsoft.com/office/drawing/2014/main" id="{407C5D8E-AF41-43DD-B85C-06BE06D1AF48}"/>
                  </a:ext>
                </a:extLst>
              </p:cNvPr>
              <p:cNvSpPr/>
              <p:nvPr/>
            </p:nvSpPr>
            <p:spPr>
              <a:xfrm>
                <a:off x="28989342" y="36049404"/>
                <a:ext cx="19046" cy="12244"/>
              </a:xfrm>
              <a:custGeom>
                <a:avLst/>
                <a:gdLst>
                  <a:gd name="connsiteX0" fmla="*/ 18366 w 19046"/>
                  <a:gd name="connsiteY0" fmla="*/ 0 h 12244"/>
                  <a:gd name="connsiteX1" fmla="*/ 19046 w 19046"/>
                  <a:gd name="connsiteY1" fmla="*/ 2720 h 12244"/>
                  <a:gd name="connsiteX2" fmla="*/ 0 w 19046"/>
                  <a:gd name="connsiteY2" fmla="*/ 12244 h 12244"/>
                  <a:gd name="connsiteX3" fmla="*/ 18366 w 19046"/>
                  <a:gd name="connsiteY3" fmla="*/ 0 h 122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9046" h="12244">
                    <a:moveTo>
                      <a:pt x="18366" y="0"/>
                    </a:moveTo>
                    <a:lnTo>
                      <a:pt x="19046" y="2720"/>
                    </a:lnTo>
                    <a:lnTo>
                      <a:pt x="0" y="12244"/>
                    </a:lnTo>
                    <a:lnTo>
                      <a:pt x="18366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25" name="フリーフォーム: 図形 1124">
                <a:extLst>
                  <a:ext uri="{FF2B5EF4-FFF2-40B4-BE49-F238E27FC236}">
                    <a16:creationId xmlns:a16="http://schemas.microsoft.com/office/drawing/2014/main" id="{CAF6F261-E8E0-4122-AE08-00AD25F20123}"/>
                  </a:ext>
                </a:extLst>
              </p:cNvPr>
              <p:cNvSpPr/>
              <p:nvPr/>
            </p:nvSpPr>
            <p:spPr>
              <a:xfrm>
                <a:off x="28922664" y="36378932"/>
                <a:ext cx="12430" cy="14200"/>
              </a:xfrm>
              <a:custGeom>
                <a:avLst/>
                <a:gdLst>
                  <a:gd name="connsiteX0" fmla="*/ 1030 w 12430"/>
                  <a:gd name="connsiteY0" fmla="*/ 0 h 14200"/>
                  <a:gd name="connsiteX1" fmla="*/ 12430 w 12430"/>
                  <a:gd name="connsiteY1" fmla="*/ 14200 h 14200"/>
                  <a:gd name="connsiteX2" fmla="*/ 434 w 12430"/>
                  <a:gd name="connsiteY2" fmla="*/ 12200 h 14200"/>
                  <a:gd name="connsiteX3" fmla="*/ 0 w 12430"/>
                  <a:gd name="connsiteY3" fmla="*/ 11332 h 14200"/>
                  <a:gd name="connsiteX4" fmla="*/ 1030 w 12430"/>
                  <a:gd name="connsiteY4" fmla="*/ 0 h 142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2430" h="14200">
                    <a:moveTo>
                      <a:pt x="1030" y="0"/>
                    </a:moveTo>
                    <a:lnTo>
                      <a:pt x="12430" y="14200"/>
                    </a:lnTo>
                    <a:lnTo>
                      <a:pt x="434" y="12200"/>
                    </a:lnTo>
                    <a:lnTo>
                      <a:pt x="0" y="11332"/>
                    </a:lnTo>
                    <a:lnTo>
                      <a:pt x="1030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26" name="フリーフォーム: 図形 1125">
                <a:extLst>
                  <a:ext uri="{FF2B5EF4-FFF2-40B4-BE49-F238E27FC236}">
                    <a16:creationId xmlns:a16="http://schemas.microsoft.com/office/drawing/2014/main" id="{E021121F-0A44-4C99-944E-E0BB7A2358DD}"/>
                  </a:ext>
                </a:extLst>
              </p:cNvPr>
              <p:cNvSpPr/>
              <p:nvPr/>
            </p:nvSpPr>
            <p:spPr>
              <a:xfrm>
                <a:off x="29725916" y="34687560"/>
                <a:ext cx="356416" cy="354916"/>
              </a:xfrm>
              <a:custGeom>
                <a:avLst/>
                <a:gdLst>
                  <a:gd name="connsiteX0" fmla="*/ 344484 w 356416"/>
                  <a:gd name="connsiteY0" fmla="*/ 0 h 354916"/>
                  <a:gd name="connsiteX1" fmla="*/ 354034 w 356416"/>
                  <a:gd name="connsiteY1" fmla="*/ 40592 h 354916"/>
                  <a:gd name="connsiteX2" fmla="*/ 323078 w 356416"/>
                  <a:gd name="connsiteY2" fmla="*/ 85832 h 354916"/>
                  <a:gd name="connsiteX3" fmla="*/ 356416 w 356416"/>
                  <a:gd name="connsiteY3" fmla="*/ 164416 h 354916"/>
                  <a:gd name="connsiteX4" fmla="*/ 315934 w 356416"/>
                  <a:gd name="connsiteY4" fmla="*/ 226328 h 354916"/>
                  <a:gd name="connsiteX5" fmla="*/ 258784 w 356416"/>
                  <a:gd name="connsiteY5" fmla="*/ 181084 h 354916"/>
                  <a:gd name="connsiteX6" fmla="*/ 246878 w 356416"/>
                  <a:gd name="connsiteY6" fmla="*/ 192992 h 354916"/>
                  <a:gd name="connsiteX7" fmla="*/ 237352 w 356416"/>
                  <a:gd name="connsiteY7" fmla="*/ 302528 h 354916"/>
                  <a:gd name="connsiteX8" fmla="*/ 215922 w 356416"/>
                  <a:gd name="connsiteY8" fmla="*/ 316816 h 354916"/>
                  <a:gd name="connsiteX9" fmla="*/ 154008 w 356416"/>
                  <a:gd name="connsiteY9" fmla="*/ 285860 h 354916"/>
                  <a:gd name="connsiteX10" fmla="*/ 87334 w 356416"/>
                  <a:gd name="connsiteY10" fmla="*/ 300144 h 354916"/>
                  <a:gd name="connsiteX11" fmla="*/ 73048 w 356416"/>
                  <a:gd name="connsiteY11" fmla="*/ 354916 h 354916"/>
                  <a:gd name="connsiteX12" fmla="*/ 0 w 356416"/>
                  <a:gd name="connsiteY12" fmla="*/ 347048 h 354916"/>
                  <a:gd name="connsiteX13" fmla="*/ 8292 w 356416"/>
                  <a:gd name="connsiteY13" fmla="*/ 331104 h 354916"/>
                  <a:gd name="connsiteX14" fmla="*/ 8292 w 356416"/>
                  <a:gd name="connsiteY14" fmla="*/ 240616 h 354916"/>
                  <a:gd name="connsiteX15" fmla="*/ 55918 w 356416"/>
                  <a:gd name="connsiteY15" fmla="*/ 197752 h 354916"/>
                  <a:gd name="connsiteX16" fmla="*/ 94018 w 356416"/>
                  <a:gd name="connsiteY16" fmla="*/ 126316 h 354916"/>
                  <a:gd name="connsiteX17" fmla="*/ 232130 w 356416"/>
                  <a:gd name="connsiteY17" fmla="*/ 131080 h 35491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356416" h="354916">
                    <a:moveTo>
                      <a:pt x="344484" y="0"/>
                    </a:moveTo>
                    <a:lnTo>
                      <a:pt x="354034" y="40592"/>
                    </a:lnTo>
                    <a:lnTo>
                      <a:pt x="323078" y="85832"/>
                    </a:lnTo>
                    <a:lnTo>
                      <a:pt x="356416" y="164416"/>
                    </a:lnTo>
                    <a:lnTo>
                      <a:pt x="315934" y="226328"/>
                    </a:lnTo>
                    <a:lnTo>
                      <a:pt x="258784" y="181084"/>
                    </a:lnTo>
                    <a:lnTo>
                      <a:pt x="246878" y="192992"/>
                    </a:lnTo>
                    <a:lnTo>
                      <a:pt x="237352" y="302528"/>
                    </a:lnTo>
                    <a:lnTo>
                      <a:pt x="215922" y="316816"/>
                    </a:lnTo>
                    <a:lnTo>
                      <a:pt x="154008" y="285860"/>
                    </a:lnTo>
                    <a:lnTo>
                      <a:pt x="87334" y="300144"/>
                    </a:lnTo>
                    <a:lnTo>
                      <a:pt x="73048" y="354916"/>
                    </a:lnTo>
                    <a:lnTo>
                      <a:pt x="0" y="347048"/>
                    </a:lnTo>
                    <a:lnTo>
                      <a:pt x="8292" y="331104"/>
                    </a:lnTo>
                    <a:lnTo>
                      <a:pt x="8292" y="240616"/>
                    </a:lnTo>
                    <a:lnTo>
                      <a:pt x="55918" y="197752"/>
                    </a:lnTo>
                    <a:lnTo>
                      <a:pt x="94018" y="126316"/>
                    </a:lnTo>
                    <a:lnTo>
                      <a:pt x="232130" y="13108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27" name="フリーフォーム: 図形 1126">
                <a:extLst>
                  <a:ext uri="{FF2B5EF4-FFF2-40B4-BE49-F238E27FC236}">
                    <a16:creationId xmlns:a16="http://schemas.microsoft.com/office/drawing/2014/main" id="{D07EBE7E-911A-489A-8102-643B430FE2A0}"/>
                  </a:ext>
                </a:extLst>
              </p:cNvPr>
              <p:cNvSpPr/>
              <p:nvPr/>
            </p:nvSpPr>
            <p:spPr>
              <a:xfrm>
                <a:off x="29456063" y="36656963"/>
                <a:ext cx="195262" cy="114300"/>
              </a:xfrm>
              <a:custGeom>
                <a:avLst/>
                <a:gdLst>
                  <a:gd name="connsiteX0" fmla="*/ 9525 w 195262"/>
                  <a:gd name="connsiteY0" fmla="*/ 0 h 114300"/>
                  <a:gd name="connsiteX1" fmla="*/ 0 w 195262"/>
                  <a:gd name="connsiteY1" fmla="*/ 66675 h 114300"/>
                  <a:gd name="connsiteX2" fmla="*/ 85725 w 195262"/>
                  <a:gd name="connsiteY2" fmla="*/ 114300 h 114300"/>
                  <a:gd name="connsiteX3" fmla="*/ 195262 w 195262"/>
                  <a:gd name="connsiteY3" fmla="*/ 33337 h 114300"/>
                  <a:gd name="connsiteX4" fmla="*/ 9525 w 195262"/>
                  <a:gd name="connsiteY4" fmla="*/ 0 h 1143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95262" h="114300">
                    <a:moveTo>
                      <a:pt x="9525" y="0"/>
                    </a:moveTo>
                    <a:lnTo>
                      <a:pt x="0" y="66675"/>
                    </a:lnTo>
                    <a:lnTo>
                      <a:pt x="85725" y="114300"/>
                    </a:lnTo>
                    <a:lnTo>
                      <a:pt x="195262" y="33337"/>
                    </a:lnTo>
                    <a:lnTo>
                      <a:pt x="9525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"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28" name="正方形/長方形 1127">
                <a:extLst>
                  <a:ext uri="{FF2B5EF4-FFF2-40B4-BE49-F238E27FC236}">
                    <a16:creationId xmlns:a16="http://schemas.microsoft.com/office/drawing/2014/main" id="{69ECB2C0-167C-4405-B1D7-F60CC3A8A519}"/>
                  </a:ext>
                </a:extLst>
              </p:cNvPr>
              <p:cNvSpPr/>
              <p:nvPr/>
            </p:nvSpPr>
            <p:spPr>
              <a:xfrm>
                <a:off x="27753993" y="34891662"/>
                <a:ext cx="1063113" cy="369332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1800" b="1" spc="50" dirty="0">
                    <a:ln w="11430">
                      <a:noFill/>
                    </a:ln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和 歌 山</a:t>
                </a:r>
              </a:p>
            </p:txBody>
          </p:sp>
        </p:grpSp>
        <p:sp>
          <p:nvSpPr>
            <p:cNvPr id="676" name="フリーフォーム: 図形 675">
              <a:extLst>
                <a:ext uri="{FF2B5EF4-FFF2-40B4-BE49-F238E27FC236}">
                  <a16:creationId xmlns:a16="http://schemas.microsoft.com/office/drawing/2014/main" id="{6CB8BAD6-EA19-4283-AA89-8C7910814F0C}"/>
                </a:ext>
              </a:extLst>
            </p:cNvPr>
            <p:cNvSpPr/>
            <p:nvPr/>
          </p:nvSpPr>
          <p:spPr>
            <a:xfrm>
              <a:off x="27165300" y="33324800"/>
              <a:ext cx="2921000" cy="3505200"/>
            </a:xfrm>
            <a:custGeom>
              <a:avLst/>
              <a:gdLst>
                <a:gd name="connsiteX0" fmla="*/ 2300288 w 2921000"/>
                <a:gd name="connsiteY0" fmla="*/ 3332164 h 3505200"/>
                <a:gd name="connsiteX1" fmla="*/ 2486024 w 2921000"/>
                <a:gd name="connsiteY1" fmla="*/ 3365500 h 3505200"/>
                <a:gd name="connsiteX2" fmla="*/ 2376488 w 2921000"/>
                <a:gd name="connsiteY2" fmla="*/ 3446464 h 3505200"/>
                <a:gd name="connsiteX3" fmla="*/ 2290764 w 2921000"/>
                <a:gd name="connsiteY3" fmla="*/ 3398840 h 3505200"/>
                <a:gd name="connsiteX4" fmla="*/ 1828800 w 2921000"/>
                <a:gd name="connsiteY4" fmla="*/ 0 h 3505200"/>
                <a:gd name="connsiteX5" fmla="*/ 1854200 w 2921000"/>
                <a:gd name="connsiteY5" fmla="*/ 120650 h 3505200"/>
                <a:gd name="connsiteX6" fmla="*/ 1847850 w 2921000"/>
                <a:gd name="connsiteY6" fmla="*/ 196850 h 3505200"/>
                <a:gd name="connsiteX7" fmla="*/ 1885950 w 2921000"/>
                <a:gd name="connsiteY7" fmla="*/ 393700 h 3505200"/>
                <a:gd name="connsiteX8" fmla="*/ 1917700 w 2921000"/>
                <a:gd name="connsiteY8" fmla="*/ 438152 h 3505200"/>
                <a:gd name="connsiteX9" fmla="*/ 1981200 w 2921000"/>
                <a:gd name="connsiteY9" fmla="*/ 400048 h 3505200"/>
                <a:gd name="connsiteX10" fmla="*/ 2038350 w 2921000"/>
                <a:gd name="connsiteY10" fmla="*/ 457200 h 3505200"/>
                <a:gd name="connsiteX11" fmla="*/ 2038350 w 2921000"/>
                <a:gd name="connsiteY11" fmla="*/ 590552 h 3505200"/>
                <a:gd name="connsiteX12" fmla="*/ 1968500 w 2921000"/>
                <a:gd name="connsiteY12" fmla="*/ 641352 h 3505200"/>
                <a:gd name="connsiteX13" fmla="*/ 1924050 w 2921000"/>
                <a:gd name="connsiteY13" fmla="*/ 603248 h 3505200"/>
                <a:gd name="connsiteX14" fmla="*/ 1822450 w 2921000"/>
                <a:gd name="connsiteY14" fmla="*/ 622300 h 3505200"/>
                <a:gd name="connsiteX15" fmla="*/ 1771650 w 2921000"/>
                <a:gd name="connsiteY15" fmla="*/ 660400 h 3505200"/>
                <a:gd name="connsiteX16" fmla="*/ 1784350 w 2921000"/>
                <a:gd name="connsiteY16" fmla="*/ 730248 h 3505200"/>
                <a:gd name="connsiteX17" fmla="*/ 1752600 w 2921000"/>
                <a:gd name="connsiteY17" fmla="*/ 768352 h 3505200"/>
                <a:gd name="connsiteX18" fmla="*/ 1689100 w 2921000"/>
                <a:gd name="connsiteY18" fmla="*/ 825500 h 3505200"/>
                <a:gd name="connsiteX19" fmla="*/ 1670050 w 2921000"/>
                <a:gd name="connsiteY19" fmla="*/ 876300 h 3505200"/>
                <a:gd name="connsiteX20" fmla="*/ 1631950 w 2921000"/>
                <a:gd name="connsiteY20" fmla="*/ 889000 h 3505200"/>
                <a:gd name="connsiteX21" fmla="*/ 1587500 w 2921000"/>
                <a:gd name="connsiteY21" fmla="*/ 1016000 h 3505200"/>
                <a:gd name="connsiteX22" fmla="*/ 1492250 w 2921000"/>
                <a:gd name="connsiteY22" fmla="*/ 1054100 h 3505200"/>
                <a:gd name="connsiteX23" fmla="*/ 1485900 w 2921000"/>
                <a:gd name="connsiteY23" fmla="*/ 1149352 h 3505200"/>
                <a:gd name="connsiteX24" fmla="*/ 1657350 w 2921000"/>
                <a:gd name="connsiteY24" fmla="*/ 1301752 h 3505200"/>
                <a:gd name="connsiteX25" fmla="*/ 1638300 w 2921000"/>
                <a:gd name="connsiteY25" fmla="*/ 1377952 h 3505200"/>
                <a:gd name="connsiteX26" fmla="*/ 1733550 w 2921000"/>
                <a:gd name="connsiteY26" fmla="*/ 1390648 h 3505200"/>
                <a:gd name="connsiteX27" fmla="*/ 1784350 w 2921000"/>
                <a:gd name="connsiteY27" fmla="*/ 1498600 h 3505200"/>
                <a:gd name="connsiteX28" fmla="*/ 1784350 w 2921000"/>
                <a:gd name="connsiteY28" fmla="*/ 1619248 h 3505200"/>
                <a:gd name="connsiteX29" fmla="*/ 1727200 w 2921000"/>
                <a:gd name="connsiteY29" fmla="*/ 1631952 h 3505200"/>
                <a:gd name="connsiteX30" fmla="*/ 1682750 w 2921000"/>
                <a:gd name="connsiteY30" fmla="*/ 1790700 h 3505200"/>
                <a:gd name="connsiteX31" fmla="*/ 1739900 w 2921000"/>
                <a:gd name="connsiteY31" fmla="*/ 1841500 h 3505200"/>
                <a:gd name="connsiteX32" fmla="*/ 1752600 w 2921000"/>
                <a:gd name="connsiteY32" fmla="*/ 1924048 h 3505200"/>
                <a:gd name="connsiteX33" fmla="*/ 1841500 w 2921000"/>
                <a:gd name="connsiteY33" fmla="*/ 1866900 h 3505200"/>
                <a:gd name="connsiteX34" fmla="*/ 1885950 w 2921000"/>
                <a:gd name="connsiteY34" fmla="*/ 1797048 h 3505200"/>
                <a:gd name="connsiteX35" fmla="*/ 2019300 w 2921000"/>
                <a:gd name="connsiteY35" fmla="*/ 1797048 h 3505200"/>
                <a:gd name="connsiteX36" fmla="*/ 2133600 w 2921000"/>
                <a:gd name="connsiteY36" fmla="*/ 1835152 h 3505200"/>
                <a:gd name="connsiteX37" fmla="*/ 2222500 w 2921000"/>
                <a:gd name="connsiteY37" fmla="*/ 1822448 h 3505200"/>
                <a:gd name="connsiteX38" fmla="*/ 2330450 w 2921000"/>
                <a:gd name="connsiteY38" fmla="*/ 1778000 h 3505200"/>
                <a:gd name="connsiteX39" fmla="*/ 2444750 w 2921000"/>
                <a:gd name="connsiteY39" fmla="*/ 1803400 h 3505200"/>
                <a:gd name="connsiteX40" fmla="*/ 2476500 w 2921000"/>
                <a:gd name="connsiteY40" fmla="*/ 1727200 h 3505200"/>
                <a:gd name="connsiteX41" fmla="*/ 2527300 w 2921000"/>
                <a:gd name="connsiteY41" fmla="*/ 1752600 h 3505200"/>
                <a:gd name="connsiteX42" fmla="*/ 2565400 w 2921000"/>
                <a:gd name="connsiteY42" fmla="*/ 1866900 h 3505200"/>
                <a:gd name="connsiteX43" fmla="*/ 2457450 w 2921000"/>
                <a:gd name="connsiteY43" fmla="*/ 1898648 h 3505200"/>
                <a:gd name="connsiteX44" fmla="*/ 2451100 w 2921000"/>
                <a:gd name="connsiteY44" fmla="*/ 2095500 h 3505200"/>
                <a:gd name="connsiteX45" fmla="*/ 2578100 w 2921000"/>
                <a:gd name="connsiteY45" fmla="*/ 2171700 h 3505200"/>
                <a:gd name="connsiteX46" fmla="*/ 2622550 w 2921000"/>
                <a:gd name="connsiteY46" fmla="*/ 2311400 h 3505200"/>
                <a:gd name="connsiteX47" fmla="*/ 2711450 w 2921000"/>
                <a:gd name="connsiteY47" fmla="*/ 2343152 h 3505200"/>
                <a:gd name="connsiteX48" fmla="*/ 2717800 w 2921000"/>
                <a:gd name="connsiteY48" fmla="*/ 2406648 h 3505200"/>
                <a:gd name="connsiteX49" fmla="*/ 2806700 w 2921000"/>
                <a:gd name="connsiteY49" fmla="*/ 2432048 h 3505200"/>
                <a:gd name="connsiteX50" fmla="*/ 2832100 w 2921000"/>
                <a:gd name="connsiteY50" fmla="*/ 2387600 h 3505200"/>
                <a:gd name="connsiteX51" fmla="*/ 2921000 w 2921000"/>
                <a:gd name="connsiteY51" fmla="*/ 2444752 h 3505200"/>
                <a:gd name="connsiteX52" fmla="*/ 2851150 w 2921000"/>
                <a:gd name="connsiteY52" fmla="*/ 2540000 h 3505200"/>
                <a:gd name="connsiteX53" fmla="*/ 2863850 w 2921000"/>
                <a:gd name="connsiteY53" fmla="*/ 2686048 h 3505200"/>
                <a:gd name="connsiteX54" fmla="*/ 2717800 w 2921000"/>
                <a:gd name="connsiteY54" fmla="*/ 2717800 h 3505200"/>
                <a:gd name="connsiteX55" fmla="*/ 2736850 w 2921000"/>
                <a:gd name="connsiteY55" fmla="*/ 2787648 h 3505200"/>
                <a:gd name="connsiteX56" fmla="*/ 2679700 w 2921000"/>
                <a:gd name="connsiteY56" fmla="*/ 2870200 h 3505200"/>
                <a:gd name="connsiteX57" fmla="*/ 2781300 w 2921000"/>
                <a:gd name="connsiteY57" fmla="*/ 2908300 h 3505200"/>
                <a:gd name="connsiteX58" fmla="*/ 2743200 w 2921000"/>
                <a:gd name="connsiteY58" fmla="*/ 2971800 h 3505200"/>
                <a:gd name="connsiteX59" fmla="*/ 2660650 w 2921000"/>
                <a:gd name="connsiteY59" fmla="*/ 3009900 h 3505200"/>
                <a:gd name="connsiteX60" fmla="*/ 2641600 w 2921000"/>
                <a:gd name="connsiteY60" fmla="*/ 3073400 h 3505200"/>
                <a:gd name="connsiteX61" fmla="*/ 2349500 w 2921000"/>
                <a:gd name="connsiteY61" fmla="*/ 3213100 h 3505200"/>
                <a:gd name="connsiteX62" fmla="*/ 2260600 w 2921000"/>
                <a:gd name="connsiteY62" fmla="*/ 3295648 h 3505200"/>
                <a:gd name="connsiteX63" fmla="*/ 2222500 w 2921000"/>
                <a:gd name="connsiteY63" fmla="*/ 3352800 h 3505200"/>
                <a:gd name="connsiteX64" fmla="*/ 2228850 w 2921000"/>
                <a:gd name="connsiteY64" fmla="*/ 3429000 h 3505200"/>
                <a:gd name="connsiteX65" fmla="*/ 2235200 w 2921000"/>
                <a:gd name="connsiteY65" fmla="*/ 3486152 h 3505200"/>
                <a:gd name="connsiteX66" fmla="*/ 2165350 w 2921000"/>
                <a:gd name="connsiteY66" fmla="*/ 3505200 h 3505200"/>
                <a:gd name="connsiteX67" fmla="*/ 2133600 w 2921000"/>
                <a:gd name="connsiteY67" fmla="*/ 3460752 h 3505200"/>
                <a:gd name="connsiteX68" fmla="*/ 2184400 w 2921000"/>
                <a:gd name="connsiteY68" fmla="*/ 3429000 h 3505200"/>
                <a:gd name="connsiteX69" fmla="*/ 2190750 w 2921000"/>
                <a:gd name="connsiteY69" fmla="*/ 3365500 h 3505200"/>
                <a:gd name="connsiteX70" fmla="*/ 2133600 w 2921000"/>
                <a:gd name="connsiteY70" fmla="*/ 3340100 h 3505200"/>
                <a:gd name="connsiteX71" fmla="*/ 2006600 w 2921000"/>
                <a:gd name="connsiteY71" fmla="*/ 3333752 h 3505200"/>
                <a:gd name="connsiteX72" fmla="*/ 1974850 w 2921000"/>
                <a:gd name="connsiteY72" fmla="*/ 3327400 h 3505200"/>
                <a:gd name="connsiteX73" fmla="*/ 1847850 w 2921000"/>
                <a:gd name="connsiteY73" fmla="*/ 3276600 h 3505200"/>
                <a:gd name="connsiteX74" fmla="*/ 1727200 w 2921000"/>
                <a:gd name="connsiteY74" fmla="*/ 3251200 h 3505200"/>
                <a:gd name="connsiteX75" fmla="*/ 1568450 w 2921000"/>
                <a:gd name="connsiteY75" fmla="*/ 3213100 h 3505200"/>
                <a:gd name="connsiteX76" fmla="*/ 1479550 w 2921000"/>
                <a:gd name="connsiteY76" fmla="*/ 3206752 h 3505200"/>
                <a:gd name="connsiteX77" fmla="*/ 1301750 w 2921000"/>
                <a:gd name="connsiteY77" fmla="*/ 3092448 h 3505200"/>
                <a:gd name="connsiteX78" fmla="*/ 1244600 w 2921000"/>
                <a:gd name="connsiteY78" fmla="*/ 3092448 h 3505200"/>
                <a:gd name="connsiteX79" fmla="*/ 1028700 w 2921000"/>
                <a:gd name="connsiteY79" fmla="*/ 2933700 h 3505200"/>
                <a:gd name="connsiteX80" fmla="*/ 996950 w 2921000"/>
                <a:gd name="connsiteY80" fmla="*/ 2730500 h 3505200"/>
                <a:gd name="connsiteX81" fmla="*/ 850900 w 2921000"/>
                <a:gd name="connsiteY81" fmla="*/ 2654300 h 3505200"/>
                <a:gd name="connsiteX82" fmla="*/ 863600 w 2921000"/>
                <a:gd name="connsiteY82" fmla="*/ 2622552 h 3505200"/>
                <a:gd name="connsiteX83" fmla="*/ 895350 w 2921000"/>
                <a:gd name="connsiteY83" fmla="*/ 2578100 h 3505200"/>
                <a:gd name="connsiteX84" fmla="*/ 984250 w 2921000"/>
                <a:gd name="connsiteY84" fmla="*/ 2571752 h 3505200"/>
                <a:gd name="connsiteX85" fmla="*/ 1003300 w 2921000"/>
                <a:gd name="connsiteY85" fmla="*/ 2476500 h 3505200"/>
                <a:gd name="connsiteX86" fmla="*/ 984250 w 2921000"/>
                <a:gd name="connsiteY86" fmla="*/ 2451100 h 3505200"/>
                <a:gd name="connsiteX87" fmla="*/ 901700 w 2921000"/>
                <a:gd name="connsiteY87" fmla="*/ 2419352 h 3505200"/>
                <a:gd name="connsiteX88" fmla="*/ 895350 w 2921000"/>
                <a:gd name="connsiteY88" fmla="*/ 2355848 h 3505200"/>
                <a:gd name="connsiteX89" fmla="*/ 806450 w 2921000"/>
                <a:gd name="connsiteY89" fmla="*/ 2355848 h 3505200"/>
                <a:gd name="connsiteX90" fmla="*/ 793750 w 2921000"/>
                <a:gd name="connsiteY90" fmla="*/ 2305048 h 3505200"/>
                <a:gd name="connsiteX91" fmla="*/ 609600 w 2921000"/>
                <a:gd name="connsiteY91" fmla="*/ 2203448 h 3505200"/>
                <a:gd name="connsiteX92" fmla="*/ 539750 w 2921000"/>
                <a:gd name="connsiteY92" fmla="*/ 2209800 h 3505200"/>
                <a:gd name="connsiteX93" fmla="*/ 520700 w 2921000"/>
                <a:gd name="connsiteY93" fmla="*/ 2165352 h 3505200"/>
                <a:gd name="connsiteX94" fmla="*/ 336550 w 2921000"/>
                <a:gd name="connsiteY94" fmla="*/ 2025648 h 3505200"/>
                <a:gd name="connsiteX95" fmla="*/ 241300 w 2921000"/>
                <a:gd name="connsiteY95" fmla="*/ 1854200 h 3505200"/>
                <a:gd name="connsiteX96" fmla="*/ 0 w 2921000"/>
                <a:gd name="connsiteY96" fmla="*/ 1866900 h 3505200"/>
                <a:gd name="connsiteX97" fmla="*/ 12700 w 2921000"/>
                <a:gd name="connsiteY97" fmla="*/ 1809752 h 3505200"/>
                <a:gd name="connsiteX98" fmla="*/ 12700 w 2921000"/>
                <a:gd name="connsiteY98" fmla="*/ 1771648 h 3505200"/>
                <a:gd name="connsiteX99" fmla="*/ 44450 w 2921000"/>
                <a:gd name="connsiteY99" fmla="*/ 1746248 h 3505200"/>
                <a:gd name="connsiteX100" fmla="*/ 76200 w 2921000"/>
                <a:gd name="connsiteY100" fmla="*/ 1657352 h 3505200"/>
                <a:gd name="connsiteX101" fmla="*/ 139700 w 2921000"/>
                <a:gd name="connsiteY101" fmla="*/ 1593848 h 3505200"/>
                <a:gd name="connsiteX102" fmla="*/ 50800 w 2921000"/>
                <a:gd name="connsiteY102" fmla="*/ 1543048 h 3505200"/>
                <a:gd name="connsiteX103" fmla="*/ 120650 w 2921000"/>
                <a:gd name="connsiteY103" fmla="*/ 1435100 h 3505200"/>
                <a:gd name="connsiteX104" fmla="*/ 260350 w 2921000"/>
                <a:gd name="connsiteY104" fmla="*/ 1409700 h 3505200"/>
                <a:gd name="connsiteX105" fmla="*/ 311150 w 2921000"/>
                <a:gd name="connsiteY105" fmla="*/ 1314448 h 3505200"/>
                <a:gd name="connsiteX106" fmla="*/ 279400 w 2921000"/>
                <a:gd name="connsiteY106" fmla="*/ 1270000 h 3505200"/>
                <a:gd name="connsiteX107" fmla="*/ 241300 w 2921000"/>
                <a:gd name="connsiteY107" fmla="*/ 1193800 h 3505200"/>
                <a:gd name="connsiteX108" fmla="*/ 88900 w 2921000"/>
                <a:gd name="connsiteY108" fmla="*/ 1168400 h 3505200"/>
                <a:gd name="connsiteX109" fmla="*/ 127000 w 2921000"/>
                <a:gd name="connsiteY109" fmla="*/ 1111248 h 3505200"/>
                <a:gd name="connsiteX110" fmla="*/ 260350 w 2921000"/>
                <a:gd name="connsiteY110" fmla="*/ 1009648 h 3505200"/>
                <a:gd name="connsiteX111" fmla="*/ 215900 w 2921000"/>
                <a:gd name="connsiteY111" fmla="*/ 901700 h 3505200"/>
                <a:gd name="connsiteX112" fmla="*/ 342900 w 2921000"/>
                <a:gd name="connsiteY112" fmla="*/ 927100 h 3505200"/>
                <a:gd name="connsiteX113" fmla="*/ 406400 w 2921000"/>
                <a:gd name="connsiteY113" fmla="*/ 895352 h 3505200"/>
                <a:gd name="connsiteX114" fmla="*/ 374650 w 2921000"/>
                <a:gd name="connsiteY114" fmla="*/ 850900 h 3505200"/>
                <a:gd name="connsiteX115" fmla="*/ 400050 w 2921000"/>
                <a:gd name="connsiteY115" fmla="*/ 825500 h 3505200"/>
                <a:gd name="connsiteX116" fmla="*/ 381000 w 2921000"/>
                <a:gd name="connsiteY116" fmla="*/ 762000 h 3505200"/>
                <a:gd name="connsiteX117" fmla="*/ 254000 w 2921000"/>
                <a:gd name="connsiteY117" fmla="*/ 704848 h 3505200"/>
                <a:gd name="connsiteX118" fmla="*/ 260350 w 2921000"/>
                <a:gd name="connsiteY118" fmla="*/ 628648 h 3505200"/>
                <a:gd name="connsiteX119" fmla="*/ 209550 w 2921000"/>
                <a:gd name="connsiteY119" fmla="*/ 546100 h 3505200"/>
                <a:gd name="connsiteX120" fmla="*/ 146050 w 2921000"/>
                <a:gd name="connsiteY120" fmla="*/ 488952 h 3505200"/>
                <a:gd name="connsiteX121" fmla="*/ 25400 w 2921000"/>
                <a:gd name="connsiteY121" fmla="*/ 412752 h 3505200"/>
                <a:gd name="connsiteX122" fmla="*/ 57150 w 2921000"/>
                <a:gd name="connsiteY122" fmla="*/ 292100 h 3505200"/>
                <a:gd name="connsiteX123" fmla="*/ 120650 w 2921000"/>
                <a:gd name="connsiteY123" fmla="*/ 254000 h 3505200"/>
                <a:gd name="connsiteX124" fmla="*/ 133350 w 2921000"/>
                <a:gd name="connsiteY124" fmla="*/ 349248 h 3505200"/>
                <a:gd name="connsiteX125" fmla="*/ 234950 w 2921000"/>
                <a:gd name="connsiteY125" fmla="*/ 393700 h 3505200"/>
                <a:gd name="connsiteX126" fmla="*/ 311150 w 2921000"/>
                <a:gd name="connsiteY126" fmla="*/ 381000 h 3505200"/>
                <a:gd name="connsiteX127" fmla="*/ 381000 w 2921000"/>
                <a:gd name="connsiteY127" fmla="*/ 412752 h 3505200"/>
                <a:gd name="connsiteX128" fmla="*/ 469900 w 2921000"/>
                <a:gd name="connsiteY128" fmla="*/ 355600 h 3505200"/>
                <a:gd name="connsiteX129" fmla="*/ 495300 w 2921000"/>
                <a:gd name="connsiteY129" fmla="*/ 292100 h 3505200"/>
                <a:gd name="connsiteX130" fmla="*/ 546100 w 2921000"/>
                <a:gd name="connsiteY130" fmla="*/ 298448 h 3505200"/>
                <a:gd name="connsiteX131" fmla="*/ 730250 w 2921000"/>
                <a:gd name="connsiteY131" fmla="*/ 304800 h 3505200"/>
                <a:gd name="connsiteX132" fmla="*/ 812800 w 2921000"/>
                <a:gd name="connsiteY132" fmla="*/ 266700 h 3505200"/>
                <a:gd name="connsiteX133" fmla="*/ 889000 w 2921000"/>
                <a:gd name="connsiteY133" fmla="*/ 209550 h 3505200"/>
                <a:gd name="connsiteX134" fmla="*/ 1092200 w 2921000"/>
                <a:gd name="connsiteY134" fmla="*/ 184150 h 3505200"/>
                <a:gd name="connsiteX135" fmla="*/ 1111250 w 2921000"/>
                <a:gd name="connsiteY135" fmla="*/ 146050 h 3505200"/>
                <a:gd name="connsiteX136" fmla="*/ 1231900 w 2921000"/>
                <a:gd name="connsiteY136" fmla="*/ 133350 h 3505200"/>
                <a:gd name="connsiteX137" fmla="*/ 1314450 w 2921000"/>
                <a:gd name="connsiteY137" fmla="*/ 95250 h 3505200"/>
                <a:gd name="connsiteX138" fmla="*/ 1352550 w 2921000"/>
                <a:gd name="connsiteY138" fmla="*/ 133350 h 3505200"/>
                <a:gd name="connsiteX139" fmla="*/ 1365250 w 2921000"/>
                <a:gd name="connsiteY139" fmla="*/ 203200 h 3505200"/>
                <a:gd name="connsiteX140" fmla="*/ 1485900 w 2921000"/>
                <a:gd name="connsiteY140" fmla="*/ 107950 h 3505200"/>
                <a:gd name="connsiteX141" fmla="*/ 1549400 w 2921000"/>
                <a:gd name="connsiteY141" fmla="*/ 38100 h 35052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</a:cxnLst>
              <a:rect l="l" t="t" r="r" b="b"/>
              <a:pathLst>
                <a:path w="2921000" h="3505200">
                  <a:moveTo>
                    <a:pt x="2300288" y="3332164"/>
                  </a:moveTo>
                  <a:lnTo>
                    <a:pt x="2486024" y="3365500"/>
                  </a:lnTo>
                  <a:lnTo>
                    <a:pt x="2376488" y="3446464"/>
                  </a:lnTo>
                  <a:lnTo>
                    <a:pt x="2290764" y="3398840"/>
                  </a:lnTo>
                  <a:close/>
                  <a:moveTo>
                    <a:pt x="1828800" y="0"/>
                  </a:moveTo>
                  <a:lnTo>
                    <a:pt x="1854200" y="120650"/>
                  </a:lnTo>
                  <a:lnTo>
                    <a:pt x="1847850" y="196850"/>
                  </a:lnTo>
                  <a:lnTo>
                    <a:pt x="1885950" y="393700"/>
                  </a:lnTo>
                  <a:lnTo>
                    <a:pt x="1917700" y="438152"/>
                  </a:lnTo>
                  <a:lnTo>
                    <a:pt x="1981200" y="400048"/>
                  </a:lnTo>
                  <a:lnTo>
                    <a:pt x="2038350" y="457200"/>
                  </a:lnTo>
                  <a:lnTo>
                    <a:pt x="2038350" y="590552"/>
                  </a:lnTo>
                  <a:lnTo>
                    <a:pt x="1968500" y="641352"/>
                  </a:lnTo>
                  <a:lnTo>
                    <a:pt x="1924050" y="603248"/>
                  </a:lnTo>
                  <a:lnTo>
                    <a:pt x="1822450" y="622300"/>
                  </a:lnTo>
                  <a:lnTo>
                    <a:pt x="1771650" y="660400"/>
                  </a:lnTo>
                  <a:lnTo>
                    <a:pt x="1784350" y="730248"/>
                  </a:lnTo>
                  <a:lnTo>
                    <a:pt x="1752600" y="768352"/>
                  </a:lnTo>
                  <a:lnTo>
                    <a:pt x="1689100" y="825500"/>
                  </a:lnTo>
                  <a:lnTo>
                    <a:pt x="1670050" y="876300"/>
                  </a:lnTo>
                  <a:lnTo>
                    <a:pt x="1631950" y="889000"/>
                  </a:lnTo>
                  <a:lnTo>
                    <a:pt x="1587500" y="1016000"/>
                  </a:lnTo>
                  <a:lnTo>
                    <a:pt x="1492250" y="1054100"/>
                  </a:lnTo>
                  <a:lnTo>
                    <a:pt x="1485900" y="1149352"/>
                  </a:lnTo>
                  <a:lnTo>
                    <a:pt x="1657350" y="1301752"/>
                  </a:lnTo>
                  <a:lnTo>
                    <a:pt x="1638300" y="1377952"/>
                  </a:lnTo>
                  <a:lnTo>
                    <a:pt x="1733550" y="1390648"/>
                  </a:lnTo>
                  <a:lnTo>
                    <a:pt x="1784350" y="1498600"/>
                  </a:lnTo>
                  <a:lnTo>
                    <a:pt x="1784350" y="1619248"/>
                  </a:lnTo>
                  <a:lnTo>
                    <a:pt x="1727200" y="1631952"/>
                  </a:lnTo>
                  <a:lnTo>
                    <a:pt x="1682750" y="1790700"/>
                  </a:lnTo>
                  <a:lnTo>
                    <a:pt x="1739900" y="1841500"/>
                  </a:lnTo>
                  <a:lnTo>
                    <a:pt x="1752600" y="1924048"/>
                  </a:lnTo>
                  <a:lnTo>
                    <a:pt x="1841500" y="1866900"/>
                  </a:lnTo>
                  <a:lnTo>
                    <a:pt x="1885950" y="1797048"/>
                  </a:lnTo>
                  <a:lnTo>
                    <a:pt x="2019300" y="1797048"/>
                  </a:lnTo>
                  <a:lnTo>
                    <a:pt x="2133600" y="1835152"/>
                  </a:lnTo>
                  <a:lnTo>
                    <a:pt x="2222500" y="1822448"/>
                  </a:lnTo>
                  <a:lnTo>
                    <a:pt x="2330450" y="1778000"/>
                  </a:lnTo>
                  <a:lnTo>
                    <a:pt x="2444750" y="1803400"/>
                  </a:lnTo>
                  <a:lnTo>
                    <a:pt x="2476500" y="1727200"/>
                  </a:lnTo>
                  <a:lnTo>
                    <a:pt x="2527300" y="1752600"/>
                  </a:lnTo>
                  <a:lnTo>
                    <a:pt x="2565400" y="1866900"/>
                  </a:lnTo>
                  <a:lnTo>
                    <a:pt x="2457450" y="1898648"/>
                  </a:lnTo>
                  <a:lnTo>
                    <a:pt x="2451100" y="2095500"/>
                  </a:lnTo>
                  <a:lnTo>
                    <a:pt x="2578100" y="2171700"/>
                  </a:lnTo>
                  <a:lnTo>
                    <a:pt x="2622550" y="2311400"/>
                  </a:lnTo>
                  <a:lnTo>
                    <a:pt x="2711450" y="2343152"/>
                  </a:lnTo>
                  <a:lnTo>
                    <a:pt x="2717800" y="2406648"/>
                  </a:lnTo>
                  <a:lnTo>
                    <a:pt x="2806700" y="2432048"/>
                  </a:lnTo>
                  <a:lnTo>
                    <a:pt x="2832100" y="2387600"/>
                  </a:lnTo>
                  <a:lnTo>
                    <a:pt x="2921000" y="2444752"/>
                  </a:lnTo>
                  <a:lnTo>
                    <a:pt x="2851150" y="2540000"/>
                  </a:lnTo>
                  <a:lnTo>
                    <a:pt x="2863850" y="2686048"/>
                  </a:lnTo>
                  <a:lnTo>
                    <a:pt x="2717800" y="2717800"/>
                  </a:lnTo>
                  <a:lnTo>
                    <a:pt x="2736850" y="2787648"/>
                  </a:lnTo>
                  <a:lnTo>
                    <a:pt x="2679700" y="2870200"/>
                  </a:lnTo>
                  <a:lnTo>
                    <a:pt x="2781300" y="2908300"/>
                  </a:lnTo>
                  <a:lnTo>
                    <a:pt x="2743200" y="2971800"/>
                  </a:lnTo>
                  <a:lnTo>
                    <a:pt x="2660650" y="3009900"/>
                  </a:lnTo>
                  <a:lnTo>
                    <a:pt x="2641600" y="3073400"/>
                  </a:lnTo>
                  <a:lnTo>
                    <a:pt x="2349500" y="3213100"/>
                  </a:lnTo>
                  <a:lnTo>
                    <a:pt x="2260600" y="3295648"/>
                  </a:lnTo>
                  <a:lnTo>
                    <a:pt x="2222500" y="3352800"/>
                  </a:lnTo>
                  <a:lnTo>
                    <a:pt x="2228850" y="3429000"/>
                  </a:lnTo>
                  <a:lnTo>
                    <a:pt x="2235200" y="3486152"/>
                  </a:lnTo>
                  <a:lnTo>
                    <a:pt x="2165350" y="3505200"/>
                  </a:lnTo>
                  <a:lnTo>
                    <a:pt x="2133600" y="3460752"/>
                  </a:lnTo>
                  <a:lnTo>
                    <a:pt x="2184400" y="3429000"/>
                  </a:lnTo>
                  <a:lnTo>
                    <a:pt x="2190750" y="3365500"/>
                  </a:lnTo>
                  <a:lnTo>
                    <a:pt x="2133600" y="3340100"/>
                  </a:lnTo>
                  <a:lnTo>
                    <a:pt x="2006600" y="3333752"/>
                  </a:lnTo>
                  <a:lnTo>
                    <a:pt x="1974850" y="3327400"/>
                  </a:lnTo>
                  <a:lnTo>
                    <a:pt x="1847850" y="3276600"/>
                  </a:lnTo>
                  <a:lnTo>
                    <a:pt x="1727200" y="3251200"/>
                  </a:lnTo>
                  <a:lnTo>
                    <a:pt x="1568450" y="3213100"/>
                  </a:lnTo>
                  <a:lnTo>
                    <a:pt x="1479550" y="3206752"/>
                  </a:lnTo>
                  <a:lnTo>
                    <a:pt x="1301750" y="3092448"/>
                  </a:lnTo>
                  <a:lnTo>
                    <a:pt x="1244600" y="3092448"/>
                  </a:lnTo>
                  <a:lnTo>
                    <a:pt x="1028700" y="2933700"/>
                  </a:lnTo>
                  <a:lnTo>
                    <a:pt x="996950" y="2730500"/>
                  </a:lnTo>
                  <a:lnTo>
                    <a:pt x="850900" y="2654300"/>
                  </a:lnTo>
                  <a:lnTo>
                    <a:pt x="863600" y="2622552"/>
                  </a:lnTo>
                  <a:lnTo>
                    <a:pt x="895350" y="2578100"/>
                  </a:lnTo>
                  <a:lnTo>
                    <a:pt x="984250" y="2571752"/>
                  </a:lnTo>
                  <a:lnTo>
                    <a:pt x="1003300" y="2476500"/>
                  </a:lnTo>
                  <a:lnTo>
                    <a:pt x="984250" y="2451100"/>
                  </a:lnTo>
                  <a:lnTo>
                    <a:pt x="901700" y="2419352"/>
                  </a:lnTo>
                  <a:lnTo>
                    <a:pt x="895350" y="2355848"/>
                  </a:lnTo>
                  <a:lnTo>
                    <a:pt x="806450" y="2355848"/>
                  </a:lnTo>
                  <a:lnTo>
                    <a:pt x="793750" y="2305048"/>
                  </a:lnTo>
                  <a:lnTo>
                    <a:pt x="609600" y="2203448"/>
                  </a:lnTo>
                  <a:lnTo>
                    <a:pt x="539750" y="2209800"/>
                  </a:lnTo>
                  <a:lnTo>
                    <a:pt x="520700" y="2165352"/>
                  </a:lnTo>
                  <a:lnTo>
                    <a:pt x="336550" y="2025648"/>
                  </a:lnTo>
                  <a:lnTo>
                    <a:pt x="241300" y="1854200"/>
                  </a:lnTo>
                  <a:lnTo>
                    <a:pt x="0" y="1866900"/>
                  </a:lnTo>
                  <a:lnTo>
                    <a:pt x="12700" y="1809752"/>
                  </a:lnTo>
                  <a:lnTo>
                    <a:pt x="12700" y="1771648"/>
                  </a:lnTo>
                  <a:lnTo>
                    <a:pt x="44450" y="1746248"/>
                  </a:lnTo>
                  <a:lnTo>
                    <a:pt x="76200" y="1657352"/>
                  </a:lnTo>
                  <a:lnTo>
                    <a:pt x="139700" y="1593848"/>
                  </a:lnTo>
                  <a:lnTo>
                    <a:pt x="50800" y="1543048"/>
                  </a:lnTo>
                  <a:lnTo>
                    <a:pt x="120650" y="1435100"/>
                  </a:lnTo>
                  <a:lnTo>
                    <a:pt x="260350" y="1409700"/>
                  </a:lnTo>
                  <a:lnTo>
                    <a:pt x="311150" y="1314448"/>
                  </a:lnTo>
                  <a:lnTo>
                    <a:pt x="279400" y="1270000"/>
                  </a:lnTo>
                  <a:lnTo>
                    <a:pt x="241300" y="1193800"/>
                  </a:lnTo>
                  <a:lnTo>
                    <a:pt x="88900" y="1168400"/>
                  </a:lnTo>
                  <a:lnTo>
                    <a:pt x="127000" y="1111248"/>
                  </a:lnTo>
                  <a:lnTo>
                    <a:pt x="260350" y="1009648"/>
                  </a:lnTo>
                  <a:lnTo>
                    <a:pt x="215900" y="901700"/>
                  </a:lnTo>
                  <a:lnTo>
                    <a:pt x="342900" y="927100"/>
                  </a:lnTo>
                  <a:lnTo>
                    <a:pt x="406400" y="895352"/>
                  </a:lnTo>
                  <a:lnTo>
                    <a:pt x="374650" y="850900"/>
                  </a:lnTo>
                  <a:lnTo>
                    <a:pt x="400050" y="825500"/>
                  </a:lnTo>
                  <a:lnTo>
                    <a:pt x="381000" y="762000"/>
                  </a:lnTo>
                  <a:lnTo>
                    <a:pt x="254000" y="704848"/>
                  </a:lnTo>
                  <a:lnTo>
                    <a:pt x="260350" y="628648"/>
                  </a:lnTo>
                  <a:lnTo>
                    <a:pt x="209550" y="546100"/>
                  </a:lnTo>
                  <a:lnTo>
                    <a:pt x="146050" y="488952"/>
                  </a:lnTo>
                  <a:lnTo>
                    <a:pt x="25400" y="412752"/>
                  </a:lnTo>
                  <a:lnTo>
                    <a:pt x="57150" y="292100"/>
                  </a:lnTo>
                  <a:lnTo>
                    <a:pt x="120650" y="254000"/>
                  </a:lnTo>
                  <a:lnTo>
                    <a:pt x="133350" y="349248"/>
                  </a:lnTo>
                  <a:lnTo>
                    <a:pt x="234950" y="393700"/>
                  </a:lnTo>
                  <a:lnTo>
                    <a:pt x="311150" y="381000"/>
                  </a:lnTo>
                  <a:lnTo>
                    <a:pt x="381000" y="412752"/>
                  </a:lnTo>
                  <a:lnTo>
                    <a:pt x="469900" y="355600"/>
                  </a:lnTo>
                  <a:lnTo>
                    <a:pt x="495300" y="292100"/>
                  </a:lnTo>
                  <a:lnTo>
                    <a:pt x="546100" y="298448"/>
                  </a:lnTo>
                  <a:lnTo>
                    <a:pt x="730250" y="304800"/>
                  </a:lnTo>
                  <a:lnTo>
                    <a:pt x="812800" y="266700"/>
                  </a:lnTo>
                  <a:lnTo>
                    <a:pt x="889000" y="209550"/>
                  </a:lnTo>
                  <a:lnTo>
                    <a:pt x="1092200" y="184150"/>
                  </a:lnTo>
                  <a:lnTo>
                    <a:pt x="1111250" y="146050"/>
                  </a:lnTo>
                  <a:lnTo>
                    <a:pt x="1231900" y="133350"/>
                  </a:lnTo>
                  <a:lnTo>
                    <a:pt x="1314450" y="95250"/>
                  </a:lnTo>
                  <a:lnTo>
                    <a:pt x="1352550" y="133350"/>
                  </a:lnTo>
                  <a:lnTo>
                    <a:pt x="1365250" y="203200"/>
                  </a:lnTo>
                  <a:lnTo>
                    <a:pt x="1485900" y="107950"/>
                  </a:lnTo>
                  <a:lnTo>
                    <a:pt x="1549400" y="38100"/>
                  </a:lnTo>
                  <a:close/>
                </a:path>
              </a:pathLst>
            </a:custGeom>
            <a:noFill/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677" name="フリーフォーム: 図形 676">
              <a:extLst>
                <a:ext uri="{FF2B5EF4-FFF2-40B4-BE49-F238E27FC236}">
                  <a16:creationId xmlns:a16="http://schemas.microsoft.com/office/drawing/2014/main" id="{F4EA8CDC-F30E-4A81-88D8-2D201012BDAA}"/>
                </a:ext>
              </a:extLst>
            </p:cNvPr>
            <p:cNvSpPr/>
            <p:nvPr/>
          </p:nvSpPr>
          <p:spPr>
            <a:xfrm>
              <a:off x="29725916" y="34687560"/>
              <a:ext cx="356416" cy="354916"/>
            </a:xfrm>
            <a:custGeom>
              <a:avLst/>
              <a:gdLst>
                <a:gd name="connsiteX0" fmla="*/ 344484 w 356416"/>
                <a:gd name="connsiteY0" fmla="*/ 0 h 354916"/>
                <a:gd name="connsiteX1" fmla="*/ 354034 w 356416"/>
                <a:gd name="connsiteY1" fmla="*/ 40592 h 354916"/>
                <a:gd name="connsiteX2" fmla="*/ 323078 w 356416"/>
                <a:gd name="connsiteY2" fmla="*/ 85832 h 354916"/>
                <a:gd name="connsiteX3" fmla="*/ 356416 w 356416"/>
                <a:gd name="connsiteY3" fmla="*/ 164416 h 354916"/>
                <a:gd name="connsiteX4" fmla="*/ 315934 w 356416"/>
                <a:gd name="connsiteY4" fmla="*/ 226328 h 354916"/>
                <a:gd name="connsiteX5" fmla="*/ 258784 w 356416"/>
                <a:gd name="connsiteY5" fmla="*/ 181084 h 354916"/>
                <a:gd name="connsiteX6" fmla="*/ 246878 w 356416"/>
                <a:gd name="connsiteY6" fmla="*/ 192992 h 354916"/>
                <a:gd name="connsiteX7" fmla="*/ 237352 w 356416"/>
                <a:gd name="connsiteY7" fmla="*/ 302528 h 354916"/>
                <a:gd name="connsiteX8" fmla="*/ 215922 w 356416"/>
                <a:gd name="connsiteY8" fmla="*/ 316816 h 354916"/>
                <a:gd name="connsiteX9" fmla="*/ 154008 w 356416"/>
                <a:gd name="connsiteY9" fmla="*/ 285860 h 354916"/>
                <a:gd name="connsiteX10" fmla="*/ 87334 w 356416"/>
                <a:gd name="connsiteY10" fmla="*/ 300144 h 354916"/>
                <a:gd name="connsiteX11" fmla="*/ 73048 w 356416"/>
                <a:gd name="connsiteY11" fmla="*/ 354916 h 354916"/>
                <a:gd name="connsiteX12" fmla="*/ 0 w 356416"/>
                <a:gd name="connsiteY12" fmla="*/ 347048 h 354916"/>
                <a:gd name="connsiteX13" fmla="*/ 8292 w 356416"/>
                <a:gd name="connsiteY13" fmla="*/ 331104 h 354916"/>
                <a:gd name="connsiteX14" fmla="*/ 8292 w 356416"/>
                <a:gd name="connsiteY14" fmla="*/ 240616 h 354916"/>
                <a:gd name="connsiteX15" fmla="*/ 55918 w 356416"/>
                <a:gd name="connsiteY15" fmla="*/ 197752 h 354916"/>
                <a:gd name="connsiteX16" fmla="*/ 94018 w 356416"/>
                <a:gd name="connsiteY16" fmla="*/ 126316 h 354916"/>
                <a:gd name="connsiteX17" fmla="*/ 232130 w 356416"/>
                <a:gd name="connsiteY17" fmla="*/ 131080 h 3549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356416" h="354916">
                  <a:moveTo>
                    <a:pt x="344484" y="0"/>
                  </a:moveTo>
                  <a:lnTo>
                    <a:pt x="354034" y="40592"/>
                  </a:lnTo>
                  <a:lnTo>
                    <a:pt x="323078" y="85832"/>
                  </a:lnTo>
                  <a:lnTo>
                    <a:pt x="356416" y="164416"/>
                  </a:lnTo>
                  <a:lnTo>
                    <a:pt x="315934" y="226328"/>
                  </a:lnTo>
                  <a:lnTo>
                    <a:pt x="258784" y="181084"/>
                  </a:lnTo>
                  <a:lnTo>
                    <a:pt x="246878" y="192992"/>
                  </a:lnTo>
                  <a:lnTo>
                    <a:pt x="237352" y="302528"/>
                  </a:lnTo>
                  <a:lnTo>
                    <a:pt x="215922" y="316816"/>
                  </a:lnTo>
                  <a:lnTo>
                    <a:pt x="154008" y="285860"/>
                  </a:lnTo>
                  <a:lnTo>
                    <a:pt x="87334" y="300144"/>
                  </a:lnTo>
                  <a:lnTo>
                    <a:pt x="73048" y="354916"/>
                  </a:lnTo>
                  <a:lnTo>
                    <a:pt x="0" y="347048"/>
                  </a:lnTo>
                  <a:lnTo>
                    <a:pt x="8292" y="331104"/>
                  </a:lnTo>
                  <a:lnTo>
                    <a:pt x="8292" y="240616"/>
                  </a:lnTo>
                  <a:lnTo>
                    <a:pt x="55918" y="197752"/>
                  </a:lnTo>
                  <a:lnTo>
                    <a:pt x="94018" y="126316"/>
                  </a:lnTo>
                  <a:lnTo>
                    <a:pt x="232130" y="131080"/>
                  </a:lnTo>
                  <a:close/>
                </a:path>
              </a:pathLst>
            </a:custGeom>
            <a:noFill/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129" name="グループ化 1128">
            <a:extLst>
              <a:ext uri="{FF2B5EF4-FFF2-40B4-BE49-F238E27FC236}">
                <a16:creationId xmlns:a16="http://schemas.microsoft.com/office/drawing/2014/main" id="{EB7625F4-7FDE-484B-99CE-C1B3D1D30B70}"/>
              </a:ext>
            </a:extLst>
          </p:cNvPr>
          <p:cNvGrpSpPr/>
          <p:nvPr/>
        </p:nvGrpSpPr>
        <p:grpSpPr>
          <a:xfrm>
            <a:off x="1172584" y="2134210"/>
            <a:ext cx="7144540" cy="7174646"/>
            <a:chOff x="24427886" y="28059704"/>
            <a:chExt cx="7144540" cy="7174646"/>
          </a:xfrm>
        </p:grpSpPr>
        <p:grpSp>
          <p:nvGrpSpPr>
            <p:cNvPr id="1130" name="グループ化 1129">
              <a:extLst>
                <a:ext uri="{FF2B5EF4-FFF2-40B4-BE49-F238E27FC236}">
                  <a16:creationId xmlns:a16="http://schemas.microsoft.com/office/drawing/2014/main" id="{5AD8BF48-4B8A-47B2-B525-5CA454284E75}"/>
                </a:ext>
              </a:extLst>
            </p:cNvPr>
            <p:cNvGrpSpPr/>
            <p:nvPr/>
          </p:nvGrpSpPr>
          <p:grpSpPr>
            <a:xfrm>
              <a:off x="30376737" y="28059704"/>
              <a:ext cx="1195689" cy="5047511"/>
              <a:chOff x="30376737" y="28059704"/>
              <a:chExt cx="1195689" cy="5047511"/>
            </a:xfrm>
          </p:grpSpPr>
          <p:sp>
            <p:nvSpPr>
              <p:cNvPr id="1135" name="正方形/長方形 1134">
                <a:extLst>
                  <a:ext uri="{FF2B5EF4-FFF2-40B4-BE49-F238E27FC236}">
                    <a16:creationId xmlns:a16="http://schemas.microsoft.com/office/drawing/2014/main" id="{FDAD5E1C-D25D-4179-9260-D12A0CB64BF4}"/>
                  </a:ext>
                </a:extLst>
              </p:cNvPr>
              <p:cNvSpPr/>
              <p:nvPr/>
            </p:nvSpPr>
            <p:spPr>
              <a:xfrm>
                <a:off x="31337064" y="28574541"/>
                <a:ext cx="235362" cy="646331"/>
              </a:xfrm>
              <a:prstGeom prst="rect">
                <a:avLst/>
              </a:prstGeom>
              <a:noFill/>
            </p:spPr>
            <p:txBody>
              <a:bodyPr wrap="squar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1800" b="1" spc="50" dirty="0">
                    <a:ln w="11430">
                      <a:noFill/>
                    </a:ln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岐　阜</a:t>
                </a:r>
              </a:p>
            </p:txBody>
          </p:sp>
          <p:sp>
            <p:nvSpPr>
              <p:cNvPr id="1136" name="正方形/長方形 1135">
                <a:extLst>
                  <a:ext uri="{FF2B5EF4-FFF2-40B4-BE49-F238E27FC236}">
                    <a16:creationId xmlns:a16="http://schemas.microsoft.com/office/drawing/2014/main" id="{8895AB7B-5CF3-4763-87D9-D821BD29782C}"/>
                  </a:ext>
                </a:extLst>
              </p:cNvPr>
              <p:cNvSpPr/>
              <p:nvPr/>
            </p:nvSpPr>
            <p:spPr>
              <a:xfrm>
                <a:off x="30376737" y="28059704"/>
                <a:ext cx="659155" cy="369332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1800" b="1" spc="50" dirty="0">
                    <a:ln w="11430">
                      <a:noFill/>
                    </a:ln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福井</a:t>
                </a:r>
              </a:p>
            </p:txBody>
          </p:sp>
          <p:sp>
            <p:nvSpPr>
              <p:cNvPr id="1137" name="正方形/長方形 1136">
                <a:extLst>
                  <a:ext uri="{FF2B5EF4-FFF2-40B4-BE49-F238E27FC236}">
                    <a16:creationId xmlns:a16="http://schemas.microsoft.com/office/drawing/2014/main" id="{4F5E13C8-7285-47E6-8593-81E15571E25F}"/>
                  </a:ext>
                </a:extLst>
              </p:cNvPr>
              <p:cNvSpPr/>
              <p:nvPr/>
            </p:nvSpPr>
            <p:spPr>
              <a:xfrm>
                <a:off x="31078182" y="32460884"/>
                <a:ext cx="221075" cy="646331"/>
              </a:xfrm>
              <a:prstGeom prst="rect">
                <a:avLst/>
              </a:prstGeom>
              <a:noFill/>
            </p:spPr>
            <p:txBody>
              <a:bodyPr wrap="squar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1800" b="1" spc="50" dirty="0">
                    <a:ln w="11430">
                      <a:noFill/>
                    </a:ln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三　重</a:t>
                </a:r>
              </a:p>
            </p:txBody>
          </p:sp>
        </p:grpSp>
        <p:sp>
          <p:nvSpPr>
            <p:cNvPr id="1131" name="正方形/長方形 1130">
              <a:extLst>
                <a:ext uri="{FF2B5EF4-FFF2-40B4-BE49-F238E27FC236}">
                  <a16:creationId xmlns:a16="http://schemas.microsoft.com/office/drawing/2014/main" id="{F65DBB06-181D-4F43-B5B0-2087FF6EA22C}"/>
                </a:ext>
              </a:extLst>
            </p:cNvPr>
            <p:cNvSpPr/>
            <p:nvPr/>
          </p:nvSpPr>
          <p:spPr>
            <a:xfrm>
              <a:off x="24779457" y="34865018"/>
              <a:ext cx="896399" cy="36933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prstMaterial="matte">
                <a:contourClr>
                  <a:schemeClr val="accent2">
                    <a:tint val="20000"/>
                  </a:schemeClr>
                </a:contourClr>
              </a:sp3d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algn="ctr"/>
              <a:r>
                <a:rPr lang="ja-JP" altLang="en-US" sz="1800" b="1" spc="50" dirty="0">
                  <a:ln w="11430">
                    <a:noFill/>
                  </a:ln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徳　島</a:t>
              </a:r>
            </a:p>
          </p:txBody>
        </p:sp>
        <p:sp>
          <p:nvSpPr>
            <p:cNvPr id="1132" name="正方形/長方形 1131">
              <a:extLst>
                <a:ext uri="{FF2B5EF4-FFF2-40B4-BE49-F238E27FC236}">
                  <a16:creationId xmlns:a16="http://schemas.microsoft.com/office/drawing/2014/main" id="{1B023129-552E-4A96-A19C-FAA468CCABBD}"/>
                </a:ext>
              </a:extLst>
            </p:cNvPr>
            <p:cNvSpPr/>
            <p:nvPr/>
          </p:nvSpPr>
          <p:spPr>
            <a:xfrm>
              <a:off x="24551312" y="29441513"/>
              <a:ext cx="659155" cy="369332"/>
            </a:xfrm>
            <a:prstGeom prst="rect">
              <a:avLst/>
            </a:prstGeom>
            <a:noFill/>
          </p:spPr>
          <p:txBody>
            <a:bodyPr wrap="squar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prstMaterial="matte">
                <a:contourClr>
                  <a:schemeClr val="accent2">
                    <a:tint val="20000"/>
                  </a:schemeClr>
                </a:contourClr>
              </a:sp3d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algn="ctr"/>
              <a:r>
                <a:rPr lang="ja-JP" altLang="en-US" sz="1800" b="1" spc="50" dirty="0">
                  <a:ln w="11430">
                    <a:noFill/>
                  </a:ln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鳥取</a:t>
              </a:r>
            </a:p>
          </p:txBody>
        </p:sp>
        <p:sp>
          <p:nvSpPr>
            <p:cNvPr id="1133" name="正方形/長方形 1132">
              <a:extLst>
                <a:ext uri="{FF2B5EF4-FFF2-40B4-BE49-F238E27FC236}">
                  <a16:creationId xmlns:a16="http://schemas.microsoft.com/office/drawing/2014/main" id="{70DB3848-78D1-4D02-BEE9-19D592C743C4}"/>
                </a:ext>
              </a:extLst>
            </p:cNvPr>
            <p:cNvSpPr/>
            <p:nvPr/>
          </p:nvSpPr>
          <p:spPr>
            <a:xfrm>
              <a:off x="24427886" y="30932312"/>
              <a:ext cx="409045" cy="646331"/>
            </a:xfrm>
            <a:prstGeom prst="rect">
              <a:avLst/>
            </a:prstGeom>
            <a:noFill/>
          </p:spPr>
          <p:txBody>
            <a:bodyPr wrap="squar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prstMaterial="matte">
                <a:contourClr>
                  <a:schemeClr val="accent2">
                    <a:tint val="20000"/>
                  </a:schemeClr>
                </a:contourClr>
              </a:sp3d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algn="ctr"/>
              <a:r>
                <a:rPr lang="ja-JP" altLang="en-US" sz="1800" b="1" spc="50" dirty="0">
                  <a:ln w="11430">
                    <a:noFill/>
                  </a:ln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岡　山</a:t>
              </a:r>
            </a:p>
          </p:txBody>
        </p:sp>
        <p:sp>
          <p:nvSpPr>
            <p:cNvPr id="1134" name="正方形/長方形 1133">
              <a:extLst>
                <a:ext uri="{FF2B5EF4-FFF2-40B4-BE49-F238E27FC236}">
                  <a16:creationId xmlns:a16="http://schemas.microsoft.com/office/drawing/2014/main" id="{C9C4B43F-A78F-4FF2-96C9-A03572E19E66}"/>
                </a:ext>
              </a:extLst>
            </p:cNvPr>
            <p:cNvSpPr/>
            <p:nvPr/>
          </p:nvSpPr>
          <p:spPr>
            <a:xfrm>
              <a:off x="24440381" y="33787468"/>
              <a:ext cx="659155" cy="36933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prstMaterial="matte">
                <a:contourClr>
                  <a:schemeClr val="accent2">
                    <a:tint val="20000"/>
                  </a:schemeClr>
                </a:contourClr>
              </a:sp3d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algn="ctr"/>
              <a:r>
                <a:rPr lang="ja-JP" altLang="en-US" sz="1800" b="1" spc="50" dirty="0">
                  <a:ln w="11430">
                    <a:noFill/>
                  </a:ln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香川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72838845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66</TotalTime>
  <Words>320</Words>
  <Application>Microsoft Office PowerPoint</Application>
  <PresentationFormat>A3 297x420 mm</PresentationFormat>
  <Paragraphs>276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7" baseType="lpstr">
      <vt:lpstr>メイリオ</vt:lpstr>
      <vt:lpstr>Arial</vt:lpstr>
      <vt:lpstr>Calibri</vt:lpstr>
      <vt:lpstr>Calibri Light</vt:lpstr>
      <vt:lpstr>Office テーマ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map058_関西地方２府４県の市区町村地図</dc:title>
  <dc:subject>map058_関西地方２府４県の市区町村地図</dc:subject>
  <dc:creator>でじけろお</dc:creator>
  <cp:revision>1</cp:revision>
  <dcterms:created xsi:type="dcterms:W3CDTF">2018-05-20T00:31:01Z</dcterms:created>
  <dcterms:modified xsi:type="dcterms:W3CDTF">2022-02-12T16:53:37Z</dcterms:modified>
  <cp:version>1</cp:version>
</cp:coreProperties>
</file>

<file path=docProps/thumbnail.jpeg>
</file>